
<file path=[Content_Types].xml><?xml version="1.0" encoding="utf-8"?>
<Types xmlns="http://schemas.openxmlformats.org/package/2006/content-types"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25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1.xml"/>
  <Override ContentType="application/vnd.openxmlformats-officedocument.presentationml.slide+xml" PartName="/ppt/slides/slide28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autoCompressPictures="0" embedTrueTypeFonts="1" strictFirstAndLastChars="0" saveSubsetFonts="1">
  <p:sldMasterIdLst>
    <p:sldMasterId id="2147483663" r:id="rId3"/>
    <p:sldMasterId id="2147483664" r:id="rId4"/>
  </p:sldMasterIdLst>
  <p:notesMasterIdLst>
    <p:notesMasterId r:id="rId5"/>
  </p:notesMasterIdLst>
  <p:sldIdLst>
    <p:sldId id="256" r:id="rId6"/>
    <p:sldId id="257" r:id="rId7"/>
    <p:sldId id="258" r:id="rId8"/>
    <p:sldId id="259" r:id="rId9"/>
    <p:sldId id="260" r:id="rId10"/>
    <p:sldId id="261" r:id="rId11"/>
    <p:sldId id="262" r:id="rId12"/>
    <p:sldId id="263" r:id="rId13"/>
    <p:sldId id="264" r:id="rId14"/>
    <p:sldId id="265" r:id="rId15"/>
    <p:sldId id="266" r:id="rId16"/>
    <p:sldId id="267" r:id="rId17"/>
    <p:sldId id="268" r:id="rId18"/>
    <p:sldId id="269" r:id="rId19"/>
    <p:sldId id="270" r:id="rId20"/>
    <p:sldId id="271" r:id="rId21"/>
    <p:sldId id="272" r:id="rId22"/>
    <p:sldId id="273" r:id="rId23"/>
    <p:sldId id="274" r:id="rId24"/>
    <p:sldId id="275" r:id="rId25"/>
    <p:sldId id="276" r:id="rId26"/>
    <p:sldId id="277" r:id="rId27"/>
    <p:sldId id="278" r:id="rId28"/>
    <p:sldId id="279" r:id="rId29"/>
    <p:sldId id="280" r:id="rId30"/>
    <p:sldId id="281" r:id="rId31"/>
    <p:sldId id="282" r:id="rId32"/>
    <p:sldId id="283" r:id="rId33"/>
    <p:sldId id="284" r:id="rId34"/>
    <p:sldId id="285" r:id="rId35"/>
    <p:sldId id="286" r:id="rId36"/>
    <p:sldId id="287" r:id="rId37"/>
  </p:sldIdLst>
  <p:sldSz cy="5143500" cx="9144000"/>
  <p:notesSz cx="6858000" cy="9144000"/>
  <p:embeddedFontLst>
    <p:embeddedFont>
      <p:font typeface="Ubuntu"/>
      <p:regular r:id="rId38"/>
      <p:bold r:id="rId39"/>
      <p:italic r:id="rId40"/>
      <p:boldItalic r:id="rId41"/>
    </p:embeddedFont>
    <p:embeddedFont>
      <p:font typeface="Hind Vadodara"/>
      <p:regular r:id="rId42"/>
      <p:bold r:id="rId43"/>
    </p:embeddedFont>
    <p:embeddedFont>
      <p:font typeface="Proxima Nova"/>
      <p:regular r:id="rId44"/>
      <p:bold r:id="rId45"/>
      <p:italic r:id="rId46"/>
      <p:boldItalic r:id="rId47"/>
    </p:embeddedFont>
    <p:embeddedFont>
      <p:font typeface="Ubuntu Medium"/>
      <p:regular r:id="rId48"/>
      <p:bold r:id="rId49"/>
      <p:italic r:id="rId50"/>
      <p:boldItalic r:id="rId51"/>
    </p:embeddedFont>
    <p:embeddedFont>
      <p:font typeface="Arvo"/>
      <p:regular r:id="rId52"/>
      <p:bold r:id="rId53"/>
      <p:italic r:id="rId54"/>
      <p:boldItalic r:id="rId55"/>
    </p:embeddedFont>
    <p:embeddedFont>
      <p:font typeface="Proxima Nova Semibold"/>
      <p:regular r:id="rId56"/>
      <p:bold r:id="rId57"/>
      <p:boldItalic r:id="rId58"/>
    </p:embeddedFont>
    <p:embeddedFont>
      <p:font typeface="Oswald"/>
      <p:regular r:id="rId59"/>
      <p:bold r:id="rId60"/>
    </p:embeddedFont>
    <p:embeddedFont>
      <p:font typeface="Fira Sans Extra Condensed"/>
      <p:regular r:id="rId61"/>
      <p:bold r:id="rId62"/>
      <p:italic r:id="rId63"/>
      <p:boldItalic r:id="rId64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/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font" Target="fonts/Ubuntu-italic.fntdata"/><Relationship Id="rId42" Type="http://schemas.openxmlformats.org/officeDocument/2006/relationships/font" Target="fonts/HindVadodara-regular.fntdata"/><Relationship Id="rId41" Type="http://schemas.openxmlformats.org/officeDocument/2006/relationships/font" Target="fonts/Ubuntu-boldItalic.fntdata"/><Relationship Id="rId44" Type="http://schemas.openxmlformats.org/officeDocument/2006/relationships/font" Target="fonts/ProximaNova-regular.fntdata"/><Relationship Id="rId43" Type="http://schemas.openxmlformats.org/officeDocument/2006/relationships/font" Target="fonts/HindVadodara-bold.fntdata"/><Relationship Id="rId46" Type="http://schemas.openxmlformats.org/officeDocument/2006/relationships/font" Target="fonts/ProximaNova-italic.fntdata"/><Relationship Id="rId45" Type="http://schemas.openxmlformats.org/officeDocument/2006/relationships/font" Target="fonts/ProximaNova-bold.fntdata"/><Relationship Id="rId1" Type="http://schemas.openxmlformats.org/officeDocument/2006/relationships/theme" Target="theme/theme3.xml"/><Relationship Id="rId2" Type="http://schemas.openxmlformats.org/officeDocument/2006/relationships/presProps" Target="presProps.xml"/><Relationship Id="rId3" Type="http://schemas.openxmlformats.org/officeDocument/2006/relationships/slideMaster" Target="slideMasters/slideMaster1.xml"/><Relationship Id="rId4" Type="http://schemas.openxmlformats.org/officeDocument/2006/relationships/slideMaster" Target="slideMasters/slideMaster2.xml"/><Relationship Id="rId9" Type="http://schemas.openxmlformats.org/officeDocument/2006/relationships/slide" Target="slides/slide4.xml"/><Relationship Id="rId48" Type="http://schemas.openxmlformats.org/officeDocument/2006/relationships/font" Target="fonts/UbuntuMedium-regular.fntdata"/><Relationship Id="rId47" Type="http://schemas.openxmlformats.org/officeDocument/2006/relationships/font" Target="fonts/ProximaNova-boldItalic.fntdata"/><Relationship Id="rId49" Type="http://schemas.openxmlformats.org/officeDocument/2006/relationships/font" Target="fonts/UbuntuMedium-bold.fntdata"/><Relationship Id="rId5" Type="http://schemas.openxmlformats.org/officeDocument/2006/relationships/notesMaster" Target="notesMasters/notesMaster1.xml"/><Relationship Id="rId6" Type="http://schemas.openxmlformats.org/officeDocument/2006/relationships/slide" Target="slides/slide1.xml"/><Relationship Id="rId7" Type="http://schemas.openxmlformats.org/officeDocument/2006/relationships/slide" Target="slides/slide2.xml"/><Relationship Id="rId8" Type="http://schemas.openxmlformats.org/officeDocument/2006/relationships/slide" Target="slides/slide3.xml"/><Relationship Id="rId31" Type="http://schemas.openxmlformats.org/officeDocument/2006/relationships/slide" Target="slides/slide26.xml"/><Relationship Id="rId30" Type="http://schemas.openxmlformats.org/officeDocument/2006/relationships/slide" Target="slides/slide25.xml"/><Relationship Id="rId33" Type="http://schemas.openxmlformats.org/officeDocument/2006/relationships/slide" Target="slides/slide28.xml"/><Relationship Id="rId32" Type="http://schemas.openxmlformats.org/officeDocument/2006/relationships/slide" Target="slides/slide27.xml"/><Relationship Id="rId35" Type="http://schemas.openxmlformats.org/officeDocument/2006/relationships/slide" Target="slides/slide30.xml"/><Relationship Id="rId34" Type="http://schemas.openxmlformats.org/officeDocument/2006/relationships/slide" Target="slides/slide29.xml"/><Relationship Id="rId37" Type="http://schemas.openxmlformats.org/officeDocument/2006/relationships/slide" Target="slides/slide32.xml"/><Relationship Id="rId36" Type="http://schemas.openxmlformats.org/officeDocument/2006/relationships/slide" Target="slides/slide31.xml"/><Relationship Id="rId39" Type="http://schemas.openxmlformats.org/officeDocument/2006/relationships/font" Target="fonts/Ubuntu-bold.fntdata"/><Relationship Id="rId38" Type="http://schemas.openxmlformats.org/officeDocument/2006/relationships/font" Target="fonts/Ubuntu-regular.fntdata"/><Relationship Id="rId62" Type="http://schemas.openxmlformats.org/officeDocument/2006/relationships/font" Target="fonts/FiraSansExtraCondensed-bold.fntdata"/><Relationship Id="rId61" Type="http://schemas.openxmlformats.org/officeDocument/2006/relationships/font" Target="fonts/FiraSansExtraCondensed-regular.fntdata"/><Relationship Id="rId20" Type="http://schemas.openxmlformats.org/officeDocument/2006/relationships/slide" Target="slides/slide15.xml"/><Relationship Id="rId64" Type="http://schemas.openxmlformats.org/officeDocument/2006/relationships/font" Target="fonts/FiraSansExtraCondensed-boldItalic.fntdata"/><Relationship Id="rId63" Type="http://schemas.openxmlformats.org/officeDocument/2006/relationships/font" Target="fonts/FiraSansExtraCondensed-italic.fntdata"/><Relationship Id="rId22" Type="http://schemas.openxmlformats.org/officeDocument/2006/relationships/slide" Target="slides/slide17.xml"/><Relationship Id="rId21" Type="http://schemas.openxmlformats.org/officeDocument/2006/relationships/slide" Target="slides/slide16.xml"/><Relationship Id="rId24" Type="http://schemas.openxmlformats.org/officeDocument/2006/relationships/slide" Target="slides/slide19.xml"/><Relationship Id="rId23" Type="http://schemas.openxmlformats.org/officeDocument/2006/relationships/slide" Target="slides/slide18.xml"/><Relationship Id="rId60" Type="http://schemas.openxmlformats.org/officeDocument/2006/relationships/font" Target="fonts/Oswald-bold.fntdata"/><Relationship Id="rId26" Type="http://schemas.openxmlformats.org/officeDocument/2006/relationships/slide" Target="slides/slide21.xml"/><Relationship Id="rId25" Type="http://schemas.openxmlformats.org/officeDocument/2006/relationships/slide" Target="slides/slide20.xml"/><Relationship Id="rId28" Type="http://schemas.openxmlformats.org/officeDocument/2006/relationships/slide" Target="slides/slide23.xml"/><Relationship Id="rId27" Type="http://schemas.openxmlformats.org/officeDocument/2006/relationships/slide" Target="slides/slide22.xml"/><Relationship Id="rId29" Type="http://schemas.openxmlformats.org/officeDocument/2006/relationships/slide" Target="slides/slide24.xml"/><Relationship Id="rId51" Type="http://schemas.openxmlformats.org/officeDocument/2006/relationships/font" Target="fonts/UbuntuMedium-boldItalic.fntdata"/><Relationship Id="rId50" Type="http://schemas.openxmlformats.org/officeDocument/2006/relationships/font" Target="fonts/UbuntuMedium-italic.fntdata"/><Relationship Id="rId53" Type="http://schemas.openxmlformats.org/officeDocument/2006/relationships/font" Target="fonts/Arvo-bold.fntdata"/><Relationship Id="rId52" Type="http://schemas.openxmlformats.org/officeDocument/2006/relationships/font" Target="fonts/Arvo-regular.fntdata"/><Relationship Id="rId11" Type="http://schemas.openxmlformats.org/officeDocument/2006/relationships/slide" Target="slides/slide6.xml"/><Relationship Id="rId55" Type="http://schemas.openxmlformats.org/officeDocument/2006/relationships/font" Target="fonts/Arvo-boldItalic.fntdata"/><Relationship Id="rId10" Type="http://schemas.openxmlformats.org/officeDocument/2006/relationships/slide" Target="slides/slide5.xml"/><Relationship Id="rId54" Type="http://schemas.openxmlformats.org/officeDocument/2006/relationships/font" Target="fonts/Arvo-italic.fntdata"/><Relationship Id="rId13" Type="http://schemas.openxmlformats.org/officeDocument/2006/relationships/slide" Target="slides/slide8.xml"/><Relationship Id="rId57" Type="http://schemas.openxmlformats.org/officeDocument/2006/relationships/font" Target="fonts/ProximaNovaSemibold-bold.fntdata"/><Relationship Id="rId12" Type="http://schemas.openxmlformats.org/officeDocument/2006/relationships/slide" Target="slides/slide7.xml"/><Relationship Id="rId56" Type="http://schemas.openxmlformats.org/officeDocument/2006/relationships/font" Target="fonts/ProximaNovaSemibold-regular.fntdata"/><Relationship Id="rId15" Type="http://schemas.openxmlformats.org/officeDocument/2006/relationships/slide" Target="slides/slide10.xml"/><Relationship Id="rId59" Type="http://schemas.openxmlformats.org/officeDocument/2006/relationships/font" Target="fonts/Oswald-regular.fntdata"/><Relationship Id="rId14" Type="http://schemas.openxmlformats.org/officeDocument/2006/relationships/slide" Target="slides/slide9.xml"/><Relationship Id="rId58" Type="http://schemas.openxmlformats.org/officeDocument/2006/relationships/font" Target="fonts/ProximaNovaSemibold-boldItalic.fntdata"/><Relationship Id="rId17" Type="http://schemas.openxmlformats.org/officeDocument/2006/relationships/slide" Target="slides/slide12.xml"/><Relationship Id="rId16" Type="http://schemas.openxmlformats.org/officeDocument/2006/relationships/slide" Target="slides/slide11.xml"/><Relationship Id="rId19" Type="http://schemas.openxmlformats.org/officeDocument/2006/relationships/slide" Target="slides/slide14.xml"/><Relationship Id="rId18" Type="http://schemas.openxmlformats.org/officeDocument/2006/relationships/slide" Target="slides/slide13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9" name="Shape 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Google Shape;60;g5d53475c46_5_35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1" name="Google Shape;61;g5d53475c46_5_35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6" name="Shape 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" name="Google Shape;67;g55d2cabac8_1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8" name="Google Shape;68;g55d2cabac8_1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3" name="Shape 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Google Shape;84;g55d2cabac8_1_1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5" name="Google Shape;85;g55d2cabac8_1_1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2" name="Shape 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Google Shape;93;g55d2cabac8_1_2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4" name="Google Shape;94;g55d2cabac8_1_2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30" name="Shape 1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" name="Google Shape;131;g5d53475c46_1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2" name="Google Shape;132;g5d53475c46_1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43" name="Shape 1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" name="Google Shape;144;g55e1ed11e4_0_2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5" name="Google Shape;145;g55e1ed11e4_0_2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70" name="Shape 1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" name="Google Shape;171;g5d53475c46_1_2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2" name="Google Shape;172;g5d53475c46_1_2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87" name="Shape 1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" name="Google Shape;188;g5d53475c46_1_6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9" name="Google Shape;189;g5d53475c46_1_6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11" name="Shape 2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" name="Google Shape;212;g5d53475c46_1_26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3" name="Google Shape;213;g5d53475c46_1_26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71" name="Shape 2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" name="Google Shape;272;g5d53475c46_5_21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73" name="Google Shape;273;g5d53475c46_5_2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32" name="Shape 3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3" name="Google Shape;333;g55e1ed11e4_0_15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34" name="Google Shape;334;g55e1ed11e4_0_15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62" name="Shape 3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3" name="Google Shape;363;g55e1ed11e4_0_15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4" name="Google Shape;364;g55e1ed11e4_0_15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04" name="Shape 4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5" name="Google Shape;405;g55e1ed11e4_0_15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6" name="Google Shape;406;g55e1ed11e4_0_15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25" name="Shape 4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6" name="Google Shape;426;g55e1ed11e4_0_33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7" name="Google Shape;427;g55e1ed11e4_0_33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33" name="Shape 4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4" name="Google Shape;434;g55e1ed11e4_0_906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35" name="Google Shape;435;g55e1ed11e4_0_906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43" name="Shape 4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4" name="Google Shape;444;g5d53475c46_5_31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45" name="Google Shape;445;g5d53475c46_5_31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51" name="Shape 4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2" name="Google Shape;452;g55e1ed11e4_0_79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53" name="Google Shape;453;g55e1ed11e4_0_79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58" name="Shape 4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9" name="Google Shape;459;g55e1ed11e4_0_80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0" name="Google Shape;460;g55e1ed11e4_0_80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74" name="Shape 4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5" name="Google Shape;475;g55e1ed11e4_0_82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76" name="Google Shape;476;g55e1ed11e4_0_82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90" name="Shape 10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1" name="Google Shape;1091;g55e1ed11e4_0_14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92" name="Google Shape;1092;g55e1ed11e4_0_14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581" name="Shape 35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2" name="Google Shape;3582;g55e1ed11e4_0_393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83" name="Google Shape;3583;g55e1ed11e4_0_393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291" name="Shape 42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92" name="Google Shape;4292;g55e1ed11e4_0_46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93" name="Google Shape;4293;g55e1ed11e4_0_46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687" name="Shape 46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88" name="Google Shape;4688;g55e1ed11e4_0_50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89" name="Google Shape;4689;g55e1ed11e4_0_50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280" name="Shape 52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81" name="Google Shape;5281;g55e1ed11e4_0_562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82" name="Google Shape;5282;g55e1ed11e4_0_562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815" name="Shape 58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16" name="Google Shape;5816;g55e1ed11e4_0_616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17" name="Google Shape;5817;g55e1ed11e4_0_61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100" name="Shape 61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01" name="Google Shape;6101;g55e1ed11e4_0_64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102" name="Google Shape;6102;g55e1ed11e4_0_64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542" name="Shape 65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3" name="Google Shape;6543;g55e1ed11e4_0_688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544" name="Google Shape;6544;g55e1ed11e4_0_688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908" name="Shape 69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09" name="Google Shape;6909;g55e1ed11e4_0_725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910" name="Google Shape;6910;g55e1ed11e4_0_725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412" name="Shape 74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13" name="Google Shape;7413;g55e1ed11e4_0_775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414" name="Google Shape;7414;g55e1ed11e4_0_775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808" name="Shape 78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09" name="Google Shape;7809;g55e1ed11e4_0_814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810" name="Google Shape;7810;g55e1ed11e4_0_814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245" name="Shape 82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46" name="Google Shape;8246;g55e1ed11e4_0_858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47" name="Google Shape;8247;g55e1ed11e4_0_858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716" name="Shape 87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17" name="Google Shape;8717;g55e1ed11e4_0_905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718" name="Google Shape;8718;g55e1ed11e4_0_905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5.png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3.png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5.png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3.png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4.png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2.png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0.png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8.png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8.png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1.png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9.png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7.png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LE OPENING" type="title">
  <p:cSld name="TITLE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/>
          <p:nvPr>
            <p:ph type="ctrTitle"/>
          </p:nvPr>
        </p:nvSpPr>
        <p:spPr>
          <a:xfrm>
            <a:off x="2946600" y="864625"/>
            <a:ext cx="30639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r">
              <a:spcBef>
                <a:spcPts val="0"/>
              </a:spcBef>
              <a:spcAft>
                <a:spcPts val="0"/>
              </a:spcAft>
              <a:buClr>
                <a:srgbClr val="0B139E"/>
              </a:buClr>
              <a:buSzPts val="5200"/>
              <a:buNone/>
              <a:defRPr sz="5200">
                <a:solidFill>
                  <a:srgbClr val="0B139E"/>
                </a:solidFill>
              </a:defRPr>
            </a:lvl2pPr>
            <a:lvl3pPr lvl="2" algn="r">
              <a:spcBef>
                <a:spcPts val="0"/>
              </a:spcBef>
              <a:spcAft>
                <a:spcPts val="0"/>
              </a:spcAft>
              <a:buClr>
                <a:srgbClr val="0B139E"/>
              </a:buClr>
              <a:buSzPts val="5200"/>
              <a:buNone/>
              <a:defRPr sz="5200">
                <a:solidFill>
                  <a:srgbClr val="0B139E"/>
                </a:solidFill>
              </a:defRPr>
            </a:lvl3pPr>
            <a:lvl4pPr lvl="3" algn="r">
              <a:spcBef>
                <a:spcPts val="0"/>
              </a:spcBef>
              <a:spcAft>
                <a:spcPts val="0"/>
              </a:spcAft>
              <a:buClr>
                <a:srgbClr val="0B139E"/>
              </a:buClr>
              <a:buSzPts val="5200"/>
              <a:buNone/>
              <a:defRPr sz="5200">
                <a:solidFill>
                  <a:srgbClr val="0B139E"/>
                </a:solidFill>
              </a:defRPr>
            </a:lvl4pPr>
            <a:lvl5pPr lvl="4" algn="r">
              <a:spcBef>
                <a:spcPts val="0"/>
              </a:spcBef>
              <a:spcAft>
                <a:spcPts val="0"/>
              </a:spcAft>
              <a:buClr>
                <a:srgbClr val="0B139E"/>
              </a:buClr>
              <a:buSzPts val="5200"/>
              <a:buNone/>
              <a:defRPr sz="5200">
                <a:solidFill>
                  <a:srgbClr val="0B139E"/>
                </a:solidFill>
              </a:defRPr>
            </a:lvl5pPr>
            <a:lvl6pPr lvl="5" algn="r">
              <a:spcBef>
                <a:spcPts val="0"/>
              </a:spcBef>
              <a:spcAft>
                <a:spcPts val="0"/>
              </a:spcAft>
              <a:buClr>
                <a:srgbClr val="0B139E"/>
              </a:buClr>
              <a:buSzPts val="5200"/>
              <a:buNone/>
              <a:defRPr sz="5200">
                <a:solidFill>
                  <a:srgbClr val="0B139E"/>
                </a:solidFill>
              </a:defRPr>
            </a:lvl6pPr>
            <a:lvl7pPr lvl="6" algn="r">
              <a:spcBef>
                <a:spcPts val="0"/>
              </a:spcBef>
              <a:spcAft>
                <a:spcPts val="0"/>
              </a:spcAft>
              <a:buClr>
                <a:srgbClr val="0B139E"/>
              </a:buClr>
              <a:buSzPts val="5200"/>
              <a:buNone/>
              <a:defRPr sz="5200">
                <a:solidFill>
                  <a:srgbClr val="0B139E"/>
                </a:solidFill>
              </a:defRPr>
            </a:lvl7pPr>
            <a:lvl8pPr lvl="7" algn="r">
              <a:spcBef>
                <a:spcPts val="0"/>
              </a:spcBef>
              <a:spcAft>
                <a:spcPts val="0"/>
              </a:spcAft>
              <a:buClr>
                <a:srgbClr val="0B139E"/>
              </a:buClr>
              <a:buSzPts val="5200"/>
              <a:buNone/>
              <a:defRPr sz="5200">
                <a:solidFill>
                  <a:srgbClr val="0B139E"/>
                </a:solidFill>
              </a:defRPr>
            </a:lvl8pPr>
            <a:lvl9pPr lvl="8" algn="r">
              <a:spcBef>
                <a:spcPts val="0"/>
              </a:spcBef>
              <a:spcAft>
                <a:spcPts val="0"/>
              </a:spcAft>
              <a:buClr>
                <a:srgbClr val="0B139E"/>
              </a:buClr>
              <a:buSzPts val="5200"/>
              <a:buNone/>
              <a:defRPr sz="5200">
                <a:solidFill>
                  <a:srgbClr val="0B139E"/>
                </a:solidFill>
              </a:defRPr>
            </a:lvl9pPr>
          </a:lstStyle>
          <a:p/>
        </p:txBody>
      </p:sp>
      <p:sp>
        <p:nvSpPr>
          <p:cNvPr id="10" name="Google Shape;10;p2"/>
          <p:cNvSpPr txBox="1"/>
          <p:nvPr>
            <p:ph idx="2" type="ctrTitle"/>
          </p:nvPr>
        </p:nvSpPr>
        <p:spPr>
          <a:xfrm>
            <a:off x="3427507" y="3258922"/>
            <a:ext cx="21231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ABLE OF CONTENTS">
  <p:cSld name="CUSTOM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1" name="Shape 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Google Shape;12;p3"/>
          <p:cNvSpPr txBox="1"/>
          <p:nvPr>
            <p:ph type="ctrTitle"/>
          </p:nvPr>
        </p:nvSpPr>
        <p:spPr>
          <a:xfrm>
            <a:off x="55750" y="3230348"/>
            <a:ext cx="32115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13" name="Google Shape;13;p3"/>
          <p:cNvSpPr txBox="1"/>
          <p:nvPr>
            <p:ph idx="2" type="ctrTitle"/>
          </p:nvPr>
        </p:nvSpPr>
        <p:spPr>
          <a:xfrm>
            <a:off x="55750" y="2585888"/>
            <a:ext cx="32115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14" name="Google Shape;14;p3"/>
          <p:cNvSpPr txBox="1"/>
          <p:nvPr>
            <p:ph idx="3" type="ctrTitle"/>
          </p:nvPr>
        </p:nvSpPr>
        <p:spPr>
          <a:xfrm>
            <a:off x="55750" y="1282458"/>
            <a:ext cx="32115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15" name="Google Shape;15;p3"/>
          <p:cNvSpPr txBox="1"/>
          <p:nvPr>
            <p:ph idx="4" type="ctrTitle"/>
          </p:nvPr>
        </p:nvSpPr>
        <p:spPr>
          <a:xfrm>
            <a:off x="55750" y="1934174"/>
            <a:ext cx="32115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16" name="Google Shape;16;p3"/>
          <p:cNvSpPr txBox="1"/>
          <p:nvPr>
            <p:ph hasCustomPrompt="1" idx="5" type="title"/>
          </p:nvPr>
        </p:nvSpPr>
        <p:spPr>
          <a:xfrm>
            <a:off x="3601591" y="1255387"/>
            <a:ext cx="1460700" cy="577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7" name="Google Shape;17;p3"/>
          <p:cNvSpPr txBox="1"/>
          <p:nvPr>
            <p:ph hasCustomPrompt="1" idx="6" type="title"/>
          </p:nvPr>
        </p:nvSpPr>
        <p:spPr>
          <a:xfrm>
            <a:off x="3601591" y="1907103"/>
            <a:ext cx="1460700" cy="577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8" name="Google Shape;18;p3"/>
          <p:cNvSpPr txBox="1"/>
          <p:nvPr>
            <p:ph hasCustomPrompt="1" idx="7" type="title"/>
          </p:nvPr>
        </p:nvSpPr>
        <p:spPr>
          <a:xfrm>
            <a:off x="3601591" y="2558817"/>
            <a:ext cx="1460700" cy="577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9" name="Google Shape;19;p3"/>
          <p:cNvSpPr txBox="1"/>
          <p:nvPr>
            <p:ph hasCustomPrompt="1" idx="8" type="title"/>
          </p:nvPr>
        </p:nvSpPr>
        <p:spPr>
          <a:xfrm>
            <a:off x="3601591" y="3210045"/>
            <a:ext cx="1460700" cy="577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0" name="Google Shape;20;p3"/>
          <p:cNvSpPr txBox="1"/>
          <p:nvPr>
            <p:ph idx="9" type="ctrTitle"/>
          </p:nvPr>
        </p:nvSpPr>
        <p:spPr>
          <a:xfrm>
            <a:off x="5785301" y="380926"/>
            <a:ext cx="27459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">
  <p:cSld name="CUSTOM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21" name="Shape 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Google Shape;22;p4"/>
          <p:cNvSpPr txBox="1"/>
          <p:nvPr>
            <p:ph idx="1" type="subTitle"/>
          </p:nvPr>
        </p:nvSpPr>
        <p:spPr>
          <a:xfrm>
            <a:off x="2814900" y="2251025"/>
            <a:ext cx="35142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23" name="Google Shape;23;p4"/>
          <p:cNvSpPr txBox="1"/>
          <p:nvPr>
            <p:ph type="ctrTitle"/>
          </p:nvPr>
        </p:nvSpPr>
        <p:spPr>
          <a:xfrm>
            <a:off x="5785301" y="380926"/>
            <a:ext cx="27459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DESIGN ">
  <p:cSld name="CUSTOM_2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24" name="Shape 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Google Shape;25;p5"/>
          <p:cNvSpPr txBox="1"/>
          <p:nvPr>
            <p:ph type="ctrTitle"/>
          </p:nvPr>
        </p:nvSpPr>
        <p:spPr>
          <a:xfrm>
            <a:off x="5785301" y="380926"/>
            <a:ext cx="27459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DESIGN 1">
  <p:cSld name="CUSTOM_2_2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26" name="Shape 26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DESIGN 2">
  <p:cSld name="CUSTOM_2_2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27" name="Shape 2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DESIGN 3">
  <p:cSld name="CUSTOM_2_2_1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28" name="Shape 28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DESIGN 1">
  <p:cSld name="CUSTOM_2_2_1_1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29" name="Shape 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Google Shape;30;p9"/>
          <p:cNvSpPr txBox="1"/>
          <p:nvPr>
            <p:ph type="ctrTitle"/>
          </p:nvPr>
        </p:nvSpPr>
        <p:spPr>
          <a:xfrm>
            <a:off x="5785301" y="380926"/>
            <a:ext cx="27459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DESIGN 2">
  <p:cSld name="CUSTOM_2_2_1_1_1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31" name="Shape 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Google Shape;32;p10"/>
          <p:cNvSpPr txBox="1"/>
          <p:nvPr>
            <p:ph type="ctrTitle"/>
          </p:nvPr>
        </p:nvSpPr>
        <p:spPr>
          <a:xfrm>
            <a:off x="5785301" y="380926"/>
            <a:ext cx="27459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DESIGN">
  <p:cSld name="CUSTOM_2_2_1_1_1_1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33" name="Shape 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Google Shape;34;p11"/>
          <p:cNvSpPr txBox="1"/>
          <p:nvPr>
            <p:ph type="ctrTitle"/>
          </p:nvPr>
        </p:nvSpPr>
        <p:spPr>
          <a:xfrm>
            <a:off x="5785301" y="380926"/>
            <a:ext cx="27459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35" name="Google Shape;35;p11"/>
          <p:cNvSpPr/>
          <p:nvPr/>
        </p:nvSpPr>
        <p:spPr>
          <a:xfrm>
            <a:off x="1397475" y="2498450"/>
            <a:ext cx="6348900" cy="1616400"/>
          </a:xfrm>
          <a:prstGeom prst="rect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36" name="Google Shape;36;p11"/>
          <p:cNvCxnSpPr/>
          <p:nvPr/>
        </p:nvCxnSpPr>
        <p:spPr>
          <a:xfrm>
            <a:off x="1412325" y="2936050"/>
            <a:ext cx="6334200" cy="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7" name="Google Shape;37;p11"/>
          <p:cNvSpPr txBox="1"/>
          <p:nvPr>
            <p:ph idx="1" type="subTitle"/>
          </p:nvPr>
        </p:nvSpPr>
        <p:spPr>
          <a:xfrm>
            <a:off x="1617300" y="2996944"/>
            <a:ext cx="1420200" cy="443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38" name="Google Shape;38;p11"/>
          <p:cNvSpPr txBox="1"/>
          <p:nvPr>
            <p:ph idx="2" type="subTitle"/>
          </p:nvPr>
        </p:nvSpPr>
        <p:spPr>
          <a:xfrm>
            <a:off x="3113700" y="2996944"/>
            <a:ext cx="1420200" cy="443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39" name="Google Shape;39;p11"/>
          <p:cNvSpPr txBox="1"/>
          <p:nvPr>
            <p:ph idx="3" type="subTitle"/>
          </p:nvPr>
        </p:nvSpPr>
        <p:spPr>
          <a:xfrm>
            <a:off x="4610100" y="2996944"/>
            <a:ext cx="1420200" cy="443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40" name="Google Shape;40;p11"/>
          <p:cNvSpPr txBox="1"/>
          <p:nvPr>
            <p:ph idx="4" type="subTitle"/>
          </p:nvPr>
        </p:nvSpPr>
        <p:spPr>
          <a:xfrm>
            <a:off x="6106500" y="2996944"/>
            <a:ext cx="1420200" cy="443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41" name="Google Shape;41;p11"/>
          <p:cNvSpPr txBox="1"/>
          <p:nvPr>
            <p:ph hasCustomPrompt="1" idx="5" type="title"/>
          </p:nvPr>
        </p:nvSpPr>
        <p:spPr>
          <a:xfrm>
            <a:off x="1450500" y="2457399"/>
            <a:ext cx="1753800" cy="577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400"/>
              <a:buFont typeface="Oswald"/>
              <a:buNone/>
              <a:defRPr sz="1400">
                <a:solidFill>
                  <a:schemeClr val="accent4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400"/>
              <a:buFont typeface="Oswald"/>
              <a:buNone/>
              <a:defRPr sz="1400">
                <a:solidFill>
                  <a:schemeClr val="accent4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400"/>
              <a:buFont typeface="Oswald"/>
              <a:buNone/>
              <a:defRPr sz="1400">
                <a:solidFill>
                  <a:schemeClr val="accent4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400"/>
              <a:buFont typeface="Oswald"/>
              <a:buNone/>
              <a:defRPr sz="1400">
                <a:solidFill>
                  <a:schemeClr val="accent4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400"/>
              <a:buFont typeface="Oswald"/>
              <a:buNone/>
              <a:defRPr sz="1400">
                <a:solidFill>
                  <a:schemeClr val="accent4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400"/>
              <a:buFont typeface="Oswald"/>
              <a:buNone/>
              <a:defRPr sz="1400">
                <a:solidFill>
                  <a:schemeClr val="accent4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400"/>
              <a:buFont typeface="Oswald"/>
              <a:buNone/>
              <a:defRPr sz="1400">
                <a:solidFill>
                  <a:schemeClr val="accent4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400"/>
              <a:buFont typeface="Oswald"/>
              <a:buNone/>
              <a:defRPr sz="1400">
                <a:solidFill>
                  <a:schemeClr val="accent4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>
            <a:r>
              <a:t>xx%</a:t>
            </a:r>
          </a:p>
        </p:txBody>
      </p:sp>
      <p:sp>
        <p:nvSpPr>
          <p:cNvPr id="42" name="Google Shape;42;p11"/>
          <p:cNvSpPr txBox="1"/>
          <p:nvPr>
            <p:ph hasCustomPrompt="1" idx="6" type="title"/>
          </p:nvPr>
        </p:nvSpPr>
        <p:spPr>
          <a:xfrm>
            <a:off x="2946900" y="2457399"/>
            <a:ext cx="1753800" cy="577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400"/>
              <a:buFont typeface="Oswald"/>
              <a:buNone/>
              <a:defRPr sz="1400">
                <a:solidFill>
                  <a:schemeClr val="accent4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400"/>
              <a:buFont typeface="Oswald"/>
              <a:buNone/>
              <a:defRPr sz="1400">
                <a:solidFill>
                  <a:schemeClr val="accent4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400"/>
              <a:buFont typeface="Oswald"/>
              <a:buNone/>
              <a:defRPr sz="1400">
                <a:solidFill>
                  <a:schemeClr val="accent4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400"/>
              <a:buFont typeface="Oswald"/>
              <a:buNone/>
              <a:defRPr sz="1400">
                <a:solidFill>
                  <a:schemeClr val="accent4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400"/>
              <a:buFont typeface="Oswald"/>
              <a:buNone/>
              <a:defRPr sz="1400">
                <a:solidFill>
                  <a:schemeClr val="accent4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400"/>
              <a:buFont typeface="Oswald"/>
              <a:buNone/>
              <a:defRPr sz="1400">
                <a:solidFill>
                  <a:schemeClr val="accent4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400"/>
              <a:buFont typeface="Oswald"/>
              <a:buNone/>
              <a:defRPr sz="1400">
                <a:solidFill>
                  <a:schemeClr val="accent4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400"/>
              <a:buFont typeface="Oswald"/>
              <a:buNone/>
              <a:defRPr sz="1400">
                <a:solidFill>
                  <a:schemeClr val="accent4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>
            <a:r>
              <a:t>xx%</a:t>
            </a:r>
          </a:p>
        </p:txBody>
      </p:sp>
      <p:sp>
        <p:nvSpPr>
          <p:cNvPr id="43" name="Google Shape;43;p11"/>
          <p:cNvSpPr txBox="1"/>
          <p:nvPr>
            <p:ph hasCustomPrompt="1" idx="7" type="title"/>
          </p:nvPr>
        </p:nvSpPr>
        <p:spPr>
          <a:xfrm>
            <a:off x="4443300" y="2457399"/>
            <a:ext cx="1753800" cy="577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400"/>
              <a:buFont typeface="Oswald"/>
              <a:buNone/>
              <a:defRPr sz="1400">
                <a:solidFill>
                  <a:schemeClr val="accent4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400"/>
              <a:buFont typeface="Oswald"/>
              <a:buNone/>
              <a:defRPr sz="1400">
                <a:solidFill>
                  <a:schemeClr val="accent4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400"/>
              <a:buFont typeface="Oswald"/>
              <a:buNone/>
              <a:defRPr sz="1400">
                <a:solidFill>
                  <a:schemeClr val="accent4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400"/>
              <a:buFont typeface="Oswald"/>
              <a:buNone/>
              <a:defRPr sz="1400">
                <a:solidFill>
                  <a:schemeClr val="accent4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400"/>
              <a:buFont typeface="Oswald"/>
              <a:buNone/>
              <a:defRPr sz="1400">
                <a:solidFill>
                  <a:schemeClr val="accent4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400"/>
              <a:buFont typeface="Oswald"/>
              <a:buNone/>
              <a:defRPr sz="1400">
                <a:solidFill>
                  <a:schemeClr val="accent4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400"/>
              <a:buFont typeface="Oswald"/>
              <a:buNone/>
              <a:defRPr sz="1400">
                <a:solidFill>
                  <a:schemeClr val="accent4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400"/>
              <a:buFont typeface="Oswald"/>
              <a:buNone/>
              <a:defRPr sz="1400">
                <a:solidFill>
                  <a:schemeClr val="accent4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>
            <a:r>
              <a:t>xx%</a:t>
            </a:r>
          </a:p>
        </p:txBody>
      </p:sp>
      <p:sp>
        <p:nvSpPr>
          <p:cNvPr id="44" name="Google Shape;44;p11"/>
          <p:cNvSpPr txBox="1"/>
          <p:nvPr>
            <p:ph hasCustomPrompt="1" idx="8" type="title"/>
          </p:nvPr>
        </p:nvSpPr>
        <p:spPr>
          <a:xfrm>
            <a:off x="5939700" y="2457399"/>
            <a:ext cx="1753800" cy="577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400"/>
              <a:buFont typeface="Oswald"/>
              <a:buNone/>
              <a:defRPr sz="1400">
                <a:solidFill>
                  <a:schemeClr val="accent4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400"/>
              <a:buFont typeface="Oswald"/>
              <a:buNone/>
              <a:defRPr sz="1400">
                <a:solidFill>
                  <a:schemeClr val="accent4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400"/>
              <a:buFont typeface="Oswald"/>
              <a:buNone/>
              <a:defRPr sz="1400">
                <a:solidFill>
                  <a:schemeClr val="accent4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400"/>
              <a:buFont typeface="Oswald"/>
              <a:buNone/>
              <a:defRPr sz="1400">
                <a:solidFill>
                  <a:schemeClr val="accent4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400"/>
              <a:buFont typeface="Oswald"/>
              <a:buNone/>
              <a:defRPr sz="1400">
                <a:solidFill>
                  <a:schemeClr val="accent4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400"/>
              <a:buFont typeface="Oswald"/>
              <a:buNone/>
              <a:defRPr sz="1400">
                <a:solidFill>
                  <a:schemeClr val="accent4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400"/>
              <a:buFont typeface="Oswald"/>
              <a:buNone/>
              <a:defRPr sz="1400">
                <a:solidFill>
                  <a:schemeClr val="accent4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400"/>
              <a:buFont typeface="Oswald"/>
              <a:buNone/>
              <a:defRPr sz="1400">
                <a:solidFill>
                  <a:schemeClr val="accent4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ANKS 1">
  <p:cSld name="TITLE_1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45" name="Shape 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" name="Google Shape;46;p12"/>
          <p:cNvSpPr txBox="1"/>
          <p:nvPr>
            <p:ph type="ctrTitle"/>
          </p:nvPr>
        </p:nvSpPr>
        <p:spPr>
          <a:xfrm>
            <a:off x="3579025" y="1545450"/>
            <a:ext cx="1986000" cy="2052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0B139E"/>
              </a:buClr>
              <a:buSzPts val="2400"/>
              <a:buNone/>
              <a:defRPr sz="2400">
                <a:solidFill>
                  <a:srgbClr val="0B139E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0B139E"/>
              </a:buClr>
              <a:buSzPts val="2400"/>
              <a:buNone/>
              <a:defRPr sz="2400">
                <a:solidFill>
                  <a:srgbClr val="0B139E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0B139E"/>
              </a:buClr>
              <a:buSzPts val="2400"/>
              <a:buNone/>
              <a:defRPr sz="2400">
                <a:solidFill>
                  <a:srgbClr val="0B139E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0B139E"/>
              </a:buClr>
              <a:buSzPts val="2400"/>
              <a:buNone/>
              <a:defRPr sz="2400">
                <a:solidFill>
                  <a:srgbClr val="0B139E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0B139E"/>
              </a:buClr>
              <a:buSzPts val="2400"/>
              <a:buNone/>
              <a:defRPr sz="2400">
                <a:solidFill>
                  <a:srgbClr val="0B139E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0B139E"/>
              </a:buClr>
              <a:buSzPts val="2400"/>
              <a:buNone/>
              <a:defRPr sz="2400">
                <a:solidFill>
                  <a:srgbClr val="0B139E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0B139E"/>
              </a:buClr>
              <a:buSzPts val="2400"/>
              <a:buNone/>
              <a:defRPr sz="2400">
                <a:solidFill>
                  <a:srgbClr val="0B139E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0B139E"/>
              </a:buClr>
              <a:buSzPts val="2400"/>
              <a:buNone/>
              <a:defRPr sz="2400">
                <a:solidFill>
                  <a:srgbClr val="0B139E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CREDITS">
  <p:cSld name="CUSTOM_4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47" name="Shape 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Google Shape;48;p13"/>
          <p:cNvSpPr txBox="1"/>
          <p:nvPr>
            <p:ph idx="1" type="body"/>
          </p:nvPr>
        </p:nvSpPr>
        <p:spPr>
          <a:xfrm>
            <a:off x="2533650" y="1357350"/>
            <a:ext cx="4886400" cy="303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indent="-317500" lvl="1" marL="9144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04800" lvl="3" marL="18288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17500" lvl="4" marL="22860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rtl="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49" name="Google Shape;49;p13"/>
          <p:cNvSpPr txBox="1"/>
          <p:nvPr>
            <p:ph type="ctrTitle"/>
          </p:nvPr>
        </p:nvSpPr>
        <p:spPr>
          <a:xfrm>
            <a:off x="5785301" y="380926"/>
            <a:ext cx="27459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RESOURCES">
  <p:cSld name="CUSTOM_4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50" name="Shape 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Google Shape;51;p14"/>
          <p:cNvSpPr txBox="1"/>
          <p:nvPr>
            <p:ph type="ctrTitle"/>
          </p:nvPr>
        </p:nvSpPr>
        <p:spPr>
          <a:xfrm>
            <a:off x="5785301" y="380926"/>
            <a:ext cx="27459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52" name="Google Shape;52;p14"/>
          <p:cNvSpPr txBox="1"/>
          <p:nvPr>
            <p:ph idx="1" type="body"/>
          </p:nvPr>
        </p:nvSpPr>
        <p:spPr>
          <a:xfrm>
            <a:off x="2533650" y="1357350"/>
            <a:ext cx="4886400" cy="303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indent="-317500" lvl="1" marL="9144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04800" lvl="3" marL="18288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17500" lvl="4" marL="22860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rtl="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>
  <p:cSld name="CUSTOM_3">
    <p:spTree>
      <p:nvGrpSpPr>
        <p:cNvPr id="53" name="Shape 53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58" name="Shape 58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5" Type="http://schemas.openxmlformats.org/officeDocument/2006/relationships/theme" Target="../theme/theme3.xml"/><Relationship Id="rId14" Type="http://schemas.openxmlformats.org/officeDocument/2006/relationships/slideLayout" Target="../slideLayouts/slideLayout14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solidFill>
          <a:srgbClr val="FFFFFF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3C6B66"/>
              </a:buClr>
              <a:buSzPts val="2800"/>
              <a:buFont typeface="Hind Vadodara"/>
              <a:buNone/>
              <a:defRPr b="1" sz="2800">
                <a:solidFill>
                  <a:srgbClr val="3C6B66"/>
                </a:solidFill>
                <a:latin typeface="Hind Vadodara"/>
                <a:ea typeface="Hind Vadodara"/>
                <a:cs typeface="Hind Vadodara"/>
                <a:sym typeface="Hind Vadodar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rgbClr val="3C6B66"/>
              </a:buClr>
              <a:buSzPts val="2800"/>
              <a:buFont typeface="Hind Vadodara"/>
              <a:buNone/>
              <a:defRPr b="1" sz="2800">
                <a:solidFill>
                  <a:srgbClr val="3C6B66"/>
                </a:solidFill>
                <a:latin typeface="Hind Vadodara"/>
                <a:ea typeface="Hind Vadodara"/>
                <a:cs typeface="Hind Vadodara"/>
                <a:sym typeface="Hind Vadodara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rgbClr val="3C6B66"/>
              </a:buClr>
              <a:buSzPts val="2800"/>
              <a:buFont typeface="Hind Vadodara"/>
              <a:buNone/>
              <a:defRPr b="1" sz="2800">
                <a:solidFill>
                  <a:srgbClr val="3C6B66"/>
                </a:solidFill>
                <a:latin typeface="Hind Vadodara"/>
                <a:ea typeface="Hind Vadodara"/>
                <a:cs typeface="Hind Vadodara"/>
                <a:sym typeface="Hind Vadodara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rgbClr val="3C6B66"/>
              </a:buClr>
              <a:buSzPts val="2800"/>
              <a:buFont typeface="Hind Vadodara"/>
              <a:buNone/>
              <a:defRPr b="1" sz="2800">
                <a:solidFill>
                  <a:srgbClr val="3C6B66"/>
                </a:solidFill>
                <a:latin typeface="Hind Vadodara"/>
                <a:ea typeface="Hind Vadodara"/>
                <a:cs typeface="Hind Vadodara"/>
                <a:sym typeface="Hind Vadodara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rgbClr val="3C6B66"/>
              </a:buClr>
              <a:buSzPts val="2800"/>
              <a:buFont typeface="Hind Vadodara"/>
              <a:buNone/>
              <a:defRPr b="1" sz="2800">
                <a:solidFill>
                  <a:srgbClr val="3C6B66"/>
                </a:solidFill>
                <a:latin typeface="Hind Vadodara"/>
                <a:ea typeface="Hind Vadodara"/>
                <a:cs typeface="Hind Vadodara"/>
                <a:sym typeface="Hind Vadodara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rgbClr val="3C6B66"/>
              </a:buClr>
              <a:buSzPts val="2800"/>
              <a:buFont typeface="Hind Vadodara"/>
              <a:buNone/>
              <a:defRPr b="1" sz="2800">
                <a:solidFill>
                  <a:srgbClr val="3C6B66"/>
                </a:solidFill>
                <a:latin typeface="Hind Vadodara"/>
                <a:ea typeface="Hind Vadodara"/>
                <a:cs typeface="Hind Vadodara"/>
                <a:sym typeface="Hind Vadodara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rgbClr val="3C6B66"/>
              </a:buClr>
              <a:buSzPts val="2800"/>
              <a:buFont typeface="Hind Vadodara"/>
              <a:buNone/>
              <a:defRPr b="1" sz="2800">
                <a:solidFill>
                  <a:srgbClr val="3C6B66"/>
                </a:solidFill>
                <a:latin typeface="Hind Vadodara"/>
                <a:ea typeface="Hind Vadodara"/>
                <a:cs typeface="Hind Vadodara"/>
                <a:sym typeface="Hind Vadodara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rgbClr val="3C6B66"/>
              </a:buClr>
              <a:buSzPts val="2800"/>
              <a:buFont typeface="Hind Vadodara"/>
              <a:buNone/>
              <a:defRPr b="1" sz="2800">
                <a:solidFill>
                  <a:srgbClr val="3C6B66"/>
                </a:solidFill>
                <a:latin typeface="Hind Vadodara"/>
                <a:ea typeface="Hind Vadodara"/>
                <a:cs typeface="Hind Vadodara"/>
                <a:sym typeface="Hind Vadodara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rgbClr val="3C6B66"/>
              </a:buClr>
              <a:buSzPts val="2800"/>
              <a:buFont typeface="Hind Vadodara"/>
              <a:buNone/>
              <a:defRPr b="1" sz="2800">
                <a:solidFill>
                  <a:srgbClr val="3C6B66"/>
                </a:solidFill>
                <a:latin typeface="Hind Vadodara"/>
                <a:ea typeface="Hind Vadodara"/>
                <a:cs typeface="Hind Vadodara"/>
                <a:sym typeface="Hind Vadodara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3C6B66"/>
              </a:buClr>
              <a:buSzPts val="1800"/>
              <a:buFont typeface="Ubuntu"/>
              <a:buChar char="●"/>
              <a:defRPr sz="1800">
                <a:solidFill>
                  <a:srgbClr val="3C6B66"/>
                </a:solidFill>
                <a:latin typeface="Ubuntu"/>
                <a:ea typeface="Ubuntu"/>
                <a:cs typeface="Ubuntu"/>
                <a:sym typeface="Ubuntu"/>
              </a:defRPr>
            </a:lvl1pPr>
            <a:lvl2pPr indent="-317500" lvl="1" marL="914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3C6B66"/>
              </a:buClr>
              <a:buSzPts val="1400"/>
              <a:buFont typeface="Ubuntu"/>
              <a:buChar char="○"/>
              <a:defRPr>
                <a:solidFill>
                  <a:srgbClr val="3C6B66"/>
                </a:solidFill>
                <a:latin typeface="Ubuntu"/>
                <a:ea typeface="Ubuntu"/>
                <a:cs typeface="Ubuntu"/>
                <a:sym typeface="Ubuntu"/>
              </a:defRPr>
            </a:lvl2pPr>
            <a:lvl3pPr indent="-317500" lvl="2" marL="1371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3C6B66"/>
              </a:buClr>
              <a:buSzPts val="1400"/>
              <a:buFont typeface="Ubuntu"/>
              <a:buChar char="■"/>
              <a:defRPr>
                <a:solidFill>
                  <a:srgbClr val="3C6B66"/>
                </a:solidFill>
                <a:latin typeface="Ubuntu"/>
                <a:ea typeface="Ubuntu"/>
                <a:cs typeface="Ubuntu"/>
                <a:sym typeface="Ubuntu"/>
              </a:defRPr>
            </a:lvl3pPr>
            <a:lvl4pPr indent="-317500" lvl="3" marL="18288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3C6B66"/>
              </a:buClr>
              <a:buSzPts val="1400"/>
              <a:buFont typeface="Ubuntu"/>
              <a:buChar char="●"/>
              <a:defRPr>
                <a:solidFill>
                  <a:srgbClr val="3C6B66"/>
                </a:solidFill>
                <a:latin typeface="Ubuntu"/>
                <a:ea typeface="Ubuntu"/>
                <a:cs typeface="Ubuntu"/>
                <a:sym typeface="Ubuntu"/>
              </a:defRPr>
            </a:lvl4pPr>
            <a:lvl5pPr indent="-317500" lvl="4" marL="22860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3C6B66"/>
              </a:buClr>
              <a:buSzPts val="1400"/>
              <a:buFont typeface="Ubuntu"/>
              <a:buChar char="○"/>
              <a:defRPr>
                <a:solidFill>
                  <a:srgbClr val="3C6B66"/>
                </a:solidFill>
                <a:latin typeface="Ubuntu"/>
                <a:ea typeface="Ubuntu"/>
                <a:cs typeface="Ubuntu"/>
                <a:sym typeface="Ubuntu"/>
              </a:defRPr>
            </a:lvl5pPr>
            <a:lvl6pPr indent="-317500" lvl="5" marL="2743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3C6B66"/>
              </a:buClr>
              <a:buSzPts val="1400"/>
              <a:buFont typeface="Ubuntu"/>
              <a:buChar char="■"/>
              <a:defRPr>
                <a:solidFill>
                  <a:srgbClr val="3C6B66"/>
                </a:solidFill>
                <a:latin typeface="Ubuntu"/>
                <a:ea typeface="Ubuntu"/>
                <a:cs typeface="Ubuntu"/>
                <a:sym typeface="Ubuntu"/>
              </a:defRPr>
            </a:lvl6pPr>
            <a:lvl7pPr indent="-317500" lvl="6" marL="3200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3C6B66"/>
              </a:buClr>
              <a:buSzPts val="1400"/>
              <a:buFont typeface="Ubuntu"/>
              <a:buChar char="●"/>
              <a:defRPr>
                <a:solidFill>
                  <a:srgbClr val="3C6B66"/>
                </a:solidFill>
                <a:latin typeface="Ubuntu"/>
                <a:ea typeface="Ubuntu"/>
                <a:cs typeface="Ubuntu"/>
                <a:sym typeface="Ubuntu"/>
              </a:defRPr>
            </a:lvl7pPr>
            <a:lvl8pPr indent="-317500" lvl="7" marL="3657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3C6B66"/>
              </a:buClr>
              <a:buSzPts val="1400"/>
              <a:buFont typeface="Ubuntu"/>
              <a:buChar char="○"/>
              <a:defRPr>
                <a:solidFill>
                  <a:srgbClr val="3C6B66"/>
                </a:solidFill>
                <a:latin typeface="Ubuntu"/>
                <a:ea typeface="Ubuntu"/>
                <a:cs typeface="Ubuntu"/>
                <a:sym typeface="Ubuntu"/>
              </a:defRPr>
            </a:lvl8pPr>
            <a:lvl9pPr indent="-317500" lvl="8" marL="41148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3C6B66"/>
              </a:buClr>
              <a:buSzPts val="1400"/>
              <a:buFont typeface="Ubuntu"/>
              <a:buChar char="■"/>
              <a:defRPr>
                <a:solidFill>
                  <a:srgbClr val="3C6B66"/>
                </a:solidFill>
                <a:latin typeface="Ubuntu"/>
                <a:ea typeface="Ubuntu"/>
                <a:cs typeface="Ubuntu"/>
                <a:sym typeface="Ubuntu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54" name="Shape 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Google Shape;55;p16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56" name="Google Shape;56;p16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57" name="Google Shape;57;p16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62" r:id="rId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4.png"/><Relationship Id="rId4" Type="http://schemas.openxmlformats.org/officeDocument/2006/relationships/image" Target="../media/image48.png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.xml"/><Relationship Id="rId3" Type="http://schemas.openxmlformats.org/officeDocument/2006/relationships/image" Target="../media/image3.png"/><Relationship Id="rId4" Type="http://schemas.openxmlformats.org/officeDocument/2006/relationships/image" Target="../media/image7.png"/><Relationship Id="rId5" Type="http://schemas.openxmlformats.org/officeDocument/2006/relationships/image" Target="../media/image5.png"/><Relationship Id="rId6" Type="http://schemas.openxmlformats.org/officeDocument/2006/relationships/image" Target="../media/image2.png"/><Relationship Id="rId7" Type="http://schemas.openxmlformats.org/officeDocument/2006/relationships/image" Target="../media/image6.png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.xml"/><Relationship Id="rId3" Type="http://schemas.openxmlformats.org/officeDocument/2006/relationships/image" Target="../media/image31.png"/><Relationship Id="rId4" Type="http://schemas.openxmlformats.org/officeDocument/2006/relationships/image" Target="../media/image37.png"/><Relationship Id="rId5" Type="http://schemas.openxmlformats.org/officeDocument/2006/relationships/image" Target="../media/image45.png"/><Relationship Id="rId6" Type="http://schemas.openxmlformats.org/officeDocument/2006/relationships/image" Target="../media/image5.png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4.xml"/><Relationship Id="rId3" Type="http://schemas.openxmlformats.org/officeDocument/2006/relationships/image" Target="../media/image10.png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5.xml"/><Relationship Id="rId3" Type="http://schemas.openxmlformats.org/officeDocument/2006/relationships/image" Target="../media/image35.png"/><Relationship Id="rId4" Type="http://schemas.openxmlformats.org/officeDocument/2006/relationships/image" Target="../media/image49.png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6.xml"/><Relationship Id="rId3" Type="http://schemas.openxmlformats.org/officeDocument/2006/relationships/image" Target="../media/image49.png"/><Relationship Id="rId4" Type="http://schemas.openxmlformats.org/officeDocument/2006/relationships/image" Target="../media/image16.png"/><Relationship Id="rId5" Type="http://schemas.openxmlformats.org/officeDocument/2006/relationships/image" Target="../media/image18.png"/><Relationship Id="rId6" Type="http://schemas.openxmlformats.org/officeDocument/2006/relationships/image" Target="../media/image19.png"/><Relationship Id="rId7" Type="http://schemas.openxmlformats.org/officeDocument/2006/relationships/image" Target="../media/image21.png"/><Relationship Id="rId8" Type="http://schemas.openxmlformats.org/officeDocument/2006/relationships/image" Target="../media/image24.png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7.xml"/><Relationship Id="rId3" Type="http://schemas.openxmlformats.org/officeDocument/2006/relationships/image" Target="../media/image27.png"/><Relationship Id="rId4" Type="http://schemas.openxmlformats.org/officeDocument/2006/relationships/image" Target="../media/image16.png"/><Relationship Id="rId5" Type="http://schemas.openxmlformats.org/officeDocument/2006/relationships/image" Target="../media/image22.png"/><Relationship Id="rId6" Type="http://schemas.openxmlformats.org/officeDocument/2006/relationships/image" Target="../media/image26.png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.xml"/><Relationship Id="rId3" Type="http://schemas.openxmlformats.org/officeDocument/2006/relationships/image" Target="../media/image28.png"/><Relationship Id="rId4" Type="http://schemas.openxmlformats.org/officeDocument/2006/relationships/image" Target="../media/image29.png"/><Relationship Id="rId5" Type="http://schemas.openxmlformats.org/officeDocument/2006/relationships/image" Target="../media/image22.png"/><Relationship Id="rId6" Type="http://schemas.openxmlformats.org/officeDocument/2006/relationships/image" Target="../media/image34.png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9.xml"/><Relationship Id="rId3" Type="http://schemas.openxmlformats.org/officeDocument/2006/relationships/image" Target="../media/image41.png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0.xml"/><Relationship Id="rId3" Type="http://schemas.openxmlformats.org/officeDocument/2006/relationships/image" Target="../media/image30.png"/><Relationship Id="rId4" Type="http://schemas.openxmlformats.org/officeDocument/2006/relationships/image" Target="../media/image28.pn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28.pn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12.xml"/><Relationship Id="rId3" Type="http://schemas.openxmlformats.org/officeDocument/2006/relationships/image" Target="../media/image32.png"/><Relationship Id="rId4" Type="http://schemas.openxmlformats.org/officeDocument/2006/relationships/image" Target="../media/image53.png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13.xml"/><Relationship Id="rId3" Type="http://schemas.openxmlformats.org/officeDocument/2006/relationships/image" Target="../media/image32.png"/><Relationship Id="rId4" Type="http://schemas.openxmlformats.org/officeDocument/2006/relationships/image" Target="../media/image30.png"/><Relationship Id="rId5" Type="http://schemas.openxmlformats.org/officeDocument/2006/relationships/image" Target="../media/image38.png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4.xml"/><Relationship Id="rId3" Type="http://schemas.openxmlformats.org/officeDocument/2006/relationships/image" Target="../media/image33.png"/><Relationship Id="rId4" Type="http://schemas.openxmlformats.org/officeDocument/2006/relationships/image" Target="../media/image54.png"/><Relationship Id="rId5" Type="http://schemas.openxmlformats.org/officeDocument/2006/relationships/image" Target="../media/image52.png"/><Relationship Id="rId6" Type="http://schemas.openxmlformats.org/officeDocument/2006/relationships/image" Target="../media/image36.png"/></Relationships>
</file>

<file path=ppt/slides/_rels/slide15.xml.rels><?xml version="1.0" encoding="UTF-8" standalone="yes"?><Relationships xmlns="http://schemas.openxmlformats.org/package/2006/relationships"><Relationship Id="rId10" Type="http://schemas.openxmlformats.org/officeDocument/2006/relationships/hyperlink" Target="https://www.freepik.com/" TargetMode="External"/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5.xml"/><Relationship Id="rId3" Type="http://schemas.openxmlformats.org/officeDocument/2006/relationships/image" Target="../media/image43.png"/><Relationship Id="rId4" Type="http://schemas.openxmlformats.org/officeDocument/2006/relationships/image" Target="../media/image50.png"/><Relationship Id="rId9" Type="http://schemas.openxmlformats.org/officeDocument/2006/relationships/hyperlink" Target="https://www.flaticon.com/" TargetMode="External"/><Relationship Id="rId5" Type="http://schemas.openxmlformats.org/officeDocument/2006/relationships/image" Target="../media/image40.png"/><Relationship Id="rId6" Type="http://schemas.openxmlformats.org/officeDocument/2006/relationships/image" Target="../media/image39.png"/><Relationship Id="rId7" Type="http://schemas.openxmlformats.org/officeDocument/2006/relationships/image" Target="../media/image46.png"/><Relationship Id="rId8" Type="http://schemas.openxmlformats.org/officeDocument/2006/relationships/hyperlink" Target="http://slidesgo.com/" TargetMode="External"/></Relationships>
</file>

<file path=ppt/slides/_rels/slide16.xml.rels><?xml version="1.0" encoding="UTF-8" standalone="yes"?><Relationships xmlns="http://schemas.openxmlformats.org/package/2006/relationships"><Relationship Id="rId11" Type="http://schemas.openxmlformats.org/officeDocument/2006/relationships/hyperlink" Target="https://www.flaticon.com/packs/graphic-design-13" TargetMode="External"/><Relationship Id="rId10" Type="http://schemas.openxmlformats.org/officeDocument/2006/relationships/hyperlink" Target="https://www.flaticon.com/packs/charity-27" TargetMode="External"/><Relationship Id="rId12" Type="http://schemas.openxmlformats.org/officeDocument/2006/relationships/hyperlink" Target="https://www.flaticon.com/packs/hobbies-and-freetime-11" TargetMode="External"/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6.xml"/><Relationship Id="rId3" Type="http://schemas.openxmlformats.org/officeDocument/2006/relationships/image" Target="../media/image42.png"/><Relationship Id="rId4" Type="http://schemas.openxmlformats.org/officeDocument/2006/relationships/image" Target="../media/image44.png"/><Relationship Id="rId9" Type="http://schemas.openxmlformats.org/officeDocument/2006/relationships/hyperlink" Target="https://www.flaticon.com/packs/charity-collection" TargetMode="External"/><Relationship Id="rId5" Type="http://schemas.openxmlformats.org/officeDocument/2006/relationships/image" Target="../media/image47.png"/><Relationship Id="rId6" Type="http://schemas.openxmlformats.org/officeDocument/2006/relationships/hyperlink" Target="https://www.freepik.com/free-vector/abstract-gradient-background-with-fluid-shapes_4698803.htm" TargetMode="External"/><Relationship Id="rId7" Type="http://schemas.openxmlformats.org/officeDocument/2006/relationships/hyperlink" Target="https://www.freepik.com/free-vector/abstract-fluid-shapes-sales-background_4948741.htm" TargetMode="External"/><Relationship Id="rId8" Type="http://schemas.openxmlformats.org/officeDocument/2006/relationships/hyperlink" Target="https://www.freepik.com/free-vector/abstract-fluid-shapes-sales-background_4948742.htm" TargetMode="Externa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7.xml"/><Relationship Id="rId3" Type="http://schemas.openxmlformats.org/officeDocument/2006/relationships/hyperlink" Target="http://bit.ly/2X9RQ9U" TargetMode="External"/><Relationship Id="rId4" Type="http://schemas.openxmlformats.org/officeDocument/2006/relationships/hyperlink" Target="https://slidesgo.com/faqs" TargetMode="Externa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8.xml"/><Relationship Id="rId3" Type="http://schemas.openxmlformats.org/officeDocument/2006/relationships/hyperlink" Target="https://fonts.google.com/specimen/Hind+Vadodara" TargetMode="External"/><Relationship Id="rId4" Type="http://schemas.openxmlformats.org/officeDocument/2006/relationships/hyperlink" Target="https://fonts.google.com/specimen/Ubuntu" TargetMode="Externa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9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25.xm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26.xm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27.xm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28.xml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29.xm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31.xm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32.xml"/><Relationship Id="rId3" Type="http://schemas.openxmlformats.org/officeDocument/2006/relationships/hyperlink" Target="http://bit.ly/2X9RQ9U" TargetMode="External"/><Relationship Id="rId4" Type="http://schemas.openxmlformats.org/officeDocument/2006/relationships/image" Target="../media/image51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62" name="Shape 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3" name="Google Shape;63;p1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0" y="20"/>
            <a:ext cx="9144000" cy="5143505"/>
          </a:xfrm>
          <a:prstGeom prst="rect">
            <a:avLst/>
          </a:prstGeom>
          <a:noFill/>
          <a:ln>
            <a:noFill/>
          </a:ln>
        </p:spPr>
      </p:pic>
      <p:sp>
        <p:nvSpPr>
          <p:cNvPr id="64" name="Google Shape;64;p18"/>
          <p:cNvSpPr txBox="1"/>
          <p:nvPr>
            <p:ph type="ctrTitle"/>
          </p:nvPr>
        </p:nvSpPr>
        <p:spPr>
          <a:xfrm>
            <a:off x="2946600" y="864625"/>
            <a:ext cx="30639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4800">
                <a:solidFill>
                  <a:schemeClr val="lt1"/>
                </a:solidFill>
              </a:rPr>
              <a:t>FLUID RESUME</a:t>
            </a:r>
            <a:endParaRPr sz="4800">
              <a:solidFill>
                <a:schemeClr val="lt1"/>
              </a:solidFill>
            </a:endParaRPr>
          </a:p>
        </p:txBody>
      </p:sp>
      <p:sp>
        <p:nvSpPr>
          <p:cNvPr id="65" name="Google Shape;65;p18"/>
          <p:cNvSpPr txBox="1"/>
          <p:nvPr>
            <p:ph idx="2" type="ctrTitle"/>
          </p:nvPr>
        </p:nvSpPr>
        <p:spPr>
          <a:xfrm>
            <a:off x="3427507" y="3258922"/>
            <a:ext cx="21231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400">
                <a:solidFill>
                  <a:schemeClr val="dk1"/>
                </a:solidFill>
              </a:rPr>
              <a:t>YOUR NAME HERE</a:t>
            </a:r>
            <a:endParaRPr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69" name="Shape 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0" name="Google Shape;70;p19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866550" y="313525"/>
            <a:ext cx="2054526" cy="1944099"/>
          </a:xfrm>
          <a:prstGeom prst="rect">
            <a:avLst/>
          </a:prstGeom>
          <a:noFill/>
          <a:ln>
            <a:noFill/>
          </a:ln>
        </p:spPr>
      </p:pic>
      <p:pic>
        <p:nvPicPr>
          <p:cNvPr id="71" name="Google Shape;71;p19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7626650" y="2362274"/>
            <a:ext cx="2473975" cy="2341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72" name="Google Shape;72;p19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55750" y="3874750"/>
            <a:ext cx="2182026" cy="2066826"/>
          </a:xfrm>
          <a:prstGeom prst="rect">
            <a:avLst/>
          </a:prstGeom>
          <a:noFill/>
          <a:ln>
            <a:noFill/>
          </a:ln>
        </p:spPr>
      </p:pic>
      <p:pic>
        <p:nvPicPr>
          <p:cNvPr id="73" name="Google Shape;73;p19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175299" y="3821675"/>
            <a:ext cx="728799" cy="689599"/>
          </a:xfrm>
          <a:prstGeom prst="rect">
            <a:avLst/>
          </a:prstGeom>
          <a:noFill/>
          <a:ln>
            <a:noFill/>
          </a:ln>
        </p:spPr>
      </p:pic>
      <p:sp>
        <p:nvSpPr>
          <p:cNvPr id="74" name="Google Shape;74;p19"/>
          <p:cNvSpPr txBox="1"/>
          <p:nvPr>
            <p:ph idx="9" type="ctrTitle"/>
          </p:nvPr>
        </p:nvSpPr>
        <p:spPr>
          <a:xfrm>
            <a:off x="6787900" y="380925"/>
            <a:ext cx="17433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TABLE OF CONTENTS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" name="Google Shape;75;p19"/>
          <p:cNvSpPr txBox="1"/>
          <p:nvPr>
            <p:ph idx="3" type="ctrTitle"/>
          </p:nvPr>
        </p:nvSpPr>
        <p:spPr>
          <a:xfrm>
            <a:off x="55750" y="1282458"/>
            <a:ext cx="32115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EXPERIENCE</a:t>
            </a:r>
            <a:endParaRPr/>
          </a:p>
        </p:txBody>
      </p:sp>
      <p:sp>
        <p:nvSpPr>
          <p:cNvPr id="76" name="Google Shape;76;p19"/>
          <p:cNvSpPr txBox="1"/>
          <p:nvPr>
            <p:ph idx="5" type="title"/>
          </p:nvPr>
        </p:nvSpPr>
        <p:spPr>
          <a:xfrm>
            <a:off x="3601591" y="1255387"/>
            <a:ext cx="14607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latin typeface="Fira Sans Extra Condensed"/>
                <a:ea typeface="Fira Sans Extra Condensed"/>
                <a:cs typeface="Fira Sans Extra Condensed"/>
                <a:sym typeface="Fira Sans Extra Condensed"/>
              </a:rPr>
              <a:t>01</a:t>
            </a:r>
            <a:endParaRPr>
              <a:latin typeface="Fira Sans Extra Condensed"/>
              <a:ea typeface="Fira Sans Extra Condensed"/>
              <a:cs typeface="Fira Sans Extra Condensed"/>
              <a:sym typeface="Fira Sans Extra Condensed"/>
            </a:endParaRPr>
          </a:p>
        </p:txBody>
      </p:sp>
      <p:sp>
        <p:nvSpPr>
          <p:cNvPr id="77" name="Google Shape;77;p19"/>
          <p:cNvSpPr txBox="1"/>
          <p:nvPr>
            <p:ph idx="4" type="ctrTitle"/>
          </p:nvPr>
        </p:nvSpPr>
        <p:spPr>
          <a:xfrm>
            <a:off x="55750" y="1934174"/>
            <a:ext cx="32115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EDUCATION</a:t>
            </a:r>
            <a:endParaRPr/>
          </a:p>
        </p:txBody>
      </p:sp>
      <p:sp>
        <p:nvSpPr>
          <p:cNvPr id="78" name="Google Shape;78;p19"/>
          <p:cNvSpPr txBox="1"/>
          <p:nvPr>
            <p:ph idx="2" type="ctrTitle"/>
          </p:nvPr>
        </p:nvSpPr>
        <p:spPr>
          <a:xfrm>
            <a:off x="55750" y="2585888"/>
            <a:ext cx="32115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SKILLS</a:t>
            </a:r>
            <a:endParaRPr/>
          </a:p>
        </p:txBody>
      </p:sp>
      <p:sp>
        <p:nvSpPr>
          <p:cNvPr id="79" name="Google Shape;79;p19"/>
          <p:cNvSpPr txBox="1"/>
          <p:nvPr>
            <p:ph idx="6" type="title"/>
          </p:nvPr>
        </p:nvSpPr>
        <p:spPr>
          <a:xfrm>
            <a:off x="3601591" y="1907103"/>
            <a:ext cx="14607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latin typeface="Fira Sans Extra Condensed"/>
                <a:ea typeface="Fira Sans Extra Condensed"/>
                <a:cs typeface="Fira Sans Extra Condensed"/>
                <a:sym typeface="Fira Sans Extra Condensed"/>
              </a:rPr>
              <a:t>02</a:t>
            </a:r>
            <a:endParaRPr>
              <a:latin typeface="Fira Sans Extra Condensed"/>
              <a:ea typeface="Fira Sans Extra Condensed"/>
              <a:cs typeface="Fira Sans Extra Condensed"/>
              <a:sym typeface="Fira Sans Extra Condensed"/>
            </a:endParaRPr>
          </a:p>
        </p:txBody>
      </p:sp>
      <p:sp>
        <p:nvSpPr>
          <p:cNvPr id="80" name="Google Shape;80;p19"/>
          <p:cNvSpPr txBox="1"/>
          <p:nvPr>
            <p:ph idx="7" type="title"/>
          </p:nvPr>
        </p:nvSpPr>
        <p:spPr>
          <a:xfrm>
            <a:off x="3601591" y="2558817"/>
            <a:ext cx="14607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latin typeface="Fira Sans Extra Condensed"/>
                <a:ea typeface="Fira Sans Extra Condensed"/>
                <a:cs typeface="Fira Sans Extra Condensed"/>
                <a:sym typeface="Fira Sans Extra Condensed"/>
              </a:rPr>
              <a:t>03</a:t>
            </a:r>
            <a:endParaRPr>
              <a:latin typeface="Fira Sans Extra Condensed"/>
              <a:ea typeface="Fira Sans Extra Condensed"/>
              <a:cs typeface="Fira Sans Extra Condensed"/>
              <a:sym typeface="Fira Sans Extra Condensed"/>
            </a:endParaRPr>
          </a:p>
        </p:txBody>
      </p:sp>
      <p:sp>
        <p:nvSpPr>
          <p:cNvPr id="81" name="Google Shape;81;p19"/>
          <p:cNvSpPr txBox="1"/>
          <p:nvPr>
            <p:ph type="ctrTitle"/>
          </p:nvPr>
        </p:nvSpPr>
        <p:spPr>
          <a:xfrm>
            <a:off x="55750" y="3230348"/>
            <a:ext cx="32115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HOBBIES</a:t>
            </a:r>
            <a:endParaRPr/>
          </a:p>
        </p:txBody>
      </p:sp>
      <p:sp>
        <p:nvSpPr>
          <p:cNvPr id="82" name="Google Shape;82;p19"/>
          <p:cNvSpPr txBox="1"/>
          <p:nvPr>
            <p:ph idx="8" type="title"/>
          </p:nvPr>
        </p:nvSpPr>
        <p:spPr>
          <a:xfrm>
            <a:off x="3601591" y="3210045"/>
            <a:ext cx="14607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latin typeface="Fira Sans Extra Condensed"/>
                <a:ea typeface="Fira Sans Extra Condensed"/>
                <a:cs typeface="Fira Sans Extra Condensed"/>
                <a:sym typeface="Fira Sans Extra Condensed"/>
              </a:rPr>
              <a:t>04</a:t>
            </a:r>
            <a:endParaRPr>
              <a:latin typeface="Fira Sans Extra Condensed"/>
              <a:ea typeface="Fira Sans Extra Condensed"/>
              <a:cs typeface="Fira Sans Extra Condensed"/>
              <a:sym typeface="Fira Sans Extra Condensed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86" name="Shape 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7" name="Google Shape;87;p20"/>
          <p:cNvPicPr preferRelativeResize="0"/>
          <p:nvPr/>
        </p:nvPicPr>
        <p:blipFill rotWithShape="1">
          <a:blip r:embed="rId4">
            <a:alphaModFix amt="90000"/>
          </a:blip>
          <a:srcRect b="0" l="76015" r="0" t="0"/>
          <a:stretch/>
        </p:blipFill>
        <p:spPr>
          <a:xfrm>
            <a:off x="6950900" y="0"/>
            <a:ext cx="2193101" cy="5143500"/>
          </a:xfrm>
          <a:prstGeom prst="rect">
            <a:avLst/>
          </a:prstGeom>
          <a:noFill/>
          <a:ln>
            <a:noFill/>
          </a:ln>
        </p:spPr>
      </p:pic>
      <p:pic>
        <p:nvPicPr>
          <p:cNvPr id="88" name="Google Shape;88;p20"/>
          <p:cNvPicPr preferRelativeResize="0"/>
          <p:nvPr/>
        </p:nvPicPr>
        <p:blipFill rotWithShape="1">
          <a:blip r:embed="rId5">
            <a:alphaModFix/>
          </a:blip>
          <a:srcRect b="0" l="9" r="9" t="0"/>
          <a:stretch/>
        </p:blipFill>
        <p:spPr>
          <a:xfrm flipH="1">
            <a:off x="-131549" y="0"/>
            <a:ext cx="8311397" cy="4676046"/>
          </a:xfrm>
          <a:prstGeom prst="rect">
            <a:avLst/>
          </a:prstGeom>
          <a:noFill/>
          <a:ln>
            <a:noFill/>
          </a:ln>
        </p:spPr>
      </p:pic>
      <p:sp>
        <p:nvSpPr>
          <p:cNvPr id="89" name="Google Shape;89;p20"/>
          <p:cNvSpPr txBox="1"/>
          <p:nvPr>
            <p:ph idx="1" type="subTitle"/>
          </p:nvPr>
        </p:nvSpPr>
        <p:spPr>
          <a:xfrm>
            <a:off x="2814900" y="2251025"/>
            <a:ext cx="35142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lt1"/>
                </a:solidFill>
              </a:rPr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90" name="Google Shape;90;p20"/>
          <p:cNvSpPr txBox="1"/>
          <p:nvPr>
            <p:ph type="ctrTitle"/>
          </p:nvPr>
        </p:nvSpPr>
        <p:spPr>
          <a:xfrm>
            <a:off x="5785301" y="380926"/>
            <a:ext cx="27459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ABOUT ME</a:t>
            </a:r>
            <a:endParaRPr/>
          </a:p>
        </p:txBody>
      </p:sp>
      <p:pic>
        <p:nvPicPr>
          <p:cNvPr id="91" name="Google Shape;91;p20"/>
          <p:cNvPicPr preferRelativeResize="0"/>
          <p:nvPr/>
        </p:nvPicPr>
        <p:blipFill rotWithShape="1">
          <a:blip r:embed="rId6">
            <a:alphaModFix/>
          </a:blip>
          <a:srcRect b="0" l="70676" r="0" t="0"/>
          <a:stretch/>
        </p:blipFill>
        <p:spPr>
          <a:xfrm>
            <a:off x="1" y="2362275"/>
            <a:ext cx="725474" cy="23410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5" name="Shape 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6" name="Google Shape;96;p21"/>
          <p:cNvPicPr preferRelativeResize="0"/>
          <p:nvPr/>
        </p:nvPicPr>
        <p:blipFill rotWithShape="1">
          <a:blip r:embed="rId3">
            <a:alphaModFix/>
          </a:blip>
          <a:srcRect b="9" l="0" r="0" t="9"/>
          <a:stretch/>
        </p:blipFill>
        <p:spPr>
          <a:xfrm>
            <a:off x="0" y="0"/>
            <a:ext cx="9144045" cy="5143501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97" name="Google Shape;97;p21"/>
          <p:cNvCxnSpPr/>
          <p:nvPr/>
        </p:nvCxnSpPr>
        <p:spPr>
          <a:xfrm>
            <a:off x="5254925" y="2581975"/>
            <a:ext cx="0" cy="35760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8" name="Google Shape;98;p21"/>
          <p:cNvCxnSpPr/>
          <p:nvPr/>
        </p:nvCxnSpPr>
        <p:spPr>
          <a:xfrm>
            <a:off x="1950325" y="3212332"/>
            <a:ext cx="0" cy="24510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9" name="Google Shape;99;p21"/>
          <p:cNvSpPr/>
          <p:nvPr/>
        </p:nvSpPr>
        <p:spPr>
          <a:xfrm>
            <a:off x="822700" y="3456300"/>
            <a:ext cx="7214700" cy="1081800"/>
          </a:xfrm>
          <a:prstGeom prst="rect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" name="Google Shape;100;p21"/>
          <p:cNvSpPr txBox="1"/>
          <p:nvPr>
            <p:ph idx="4294967295" type="subTitle"/>
          </p:nvPr>
        </p:nvSpPr>
        <p:spPr>
          <a:xfrm>
            <a:off x="1207375" y="3589856"/>
            <a:ext cx="14859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200">
                <a:latin typeface="Hind Vadodara"/>
                <a:ea typeface="Hind Vadodara"/>
                <a:cs typeface="Hind Vadodara"/>
                <a:sym typeface="Hind Vadodara"/>
              </a:rPr>
              <a:t>JOB 1</a:t>
            </a:r>
            <a:br>
              <a:rPr lang="es" sz="1000"/>
            </a:br>
            <a:r>
              <a:rPr lang="es" sz="1000"/>
              <a:t>Mercury is the smallest planet in our Solar System</a:t>
            </a:r>
            <a:endParaRPr sz="1000"/>
          </a:p>
          <a:p>
            <a:pPr indent="0" lvl="0" marL="0" rtl="0" algn="ctr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000"/>
          </a:p>
        </p:txBody>
      </p:sp>
      <p:sp>
        <p:nvSpPr>
          <p:cNvPr id="101" name="Google Shape;101;p21"/>
          <p:cNvSpPr txBox="1"/>
          <p:nvPr>
            <p:ph idx="4294967295" type="subTitle"/>
          </p:nvPr>
        </p:nvSpPr>
        <p:spPr>
          <a:xfrm>
            <a:off x="2855188" y="3589856"/>
            <a:ext cx="14859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latin typeface="Hind Vadodara"/>
                <a:ea typeface="Hind Vadodara"/>
                <a:cs typeface="Hind Vadodara"/>
                <a:sym typeface="Hind Vadodara"/>
              </a:rPr>
              <a:t>JOB 2</a:t>
            </a:r>
            <a:br>
              <a:rPr lang="es" sz="1000"/>
            </a:br>
            <a:r>
              <a:rPr lang="es" sz="1000"/>
              <a:t>Venus has a beautiful name, but it’s terribly hot</a:t>
            </a:r>
            <a:endParaRPr sz="1000"/>
          </a:p>
          <a:p>
            <a:pPr indent="0" lvl="0" marL="0" rtl="0" algn="ctr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000"/>
          </a:p>
        </p:txBody>
      </p:sp>
      <p:sp>
        <p:nvSpPr>
          <p:cNvPr id="102" name="Google Shape;102;p21"/>
          <p:cNvSpPr txBox="1"/>
          <p:nvPr>
            <p:ph idx="4294967295" type="subTitle"/>
          </p:nvPr>
        </p:nvSpPr>
        <p:spPr>
          <a:xfrm>
            <a:off x="4503013" y="3589856"/>
            <a:ext cx="14859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latin typeface="Hind Vadodara"/>
                <a:ea typeface="Hind Vadodara"/>
                <a:cs typeface="Hind Vadodara"/>
                <a:sym typeface="Hind Vadodara"/>
              </a:rPr>
              <a:t>JOB 3</a:t>
            </a:r>
            <a:br>
              <a:rPr lang="es" sz="1000"/>
            </a:br>
            <a:r>
              <a:rPr lang="es" sz="1000"/>
              <a:t>Despite being red, Mars is a cold place, not hot</a:t>
            </a:r>
            <a:endParaRPr sz="1000"/>
          </a:p>
          <a:p>
            <a:pPr indent="0" lvl="0" marL="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000"/>
          </a:p>
        </p:txBody>
      </p:sp>
      <p:sp>
        <p:nvSpPr>
          <p:cNvPr id="103" name="Google Shape;103;p21"/>
          <p:cNvSpPr txBox="1"/>
          <p:nvPr>
            <p:ph idx="4294967295" type="subTitle"/>
          </p:nvPr>
        </p:nvSpPr>
        <p:spPr>
          <a:xfrm>
            <a:off x="6150838" y="3589856"/>
            <a:ext cx="14859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latin typeface="Hind Vadodara"/>
                <a:ea typeface="Hind Vadodara"/>
                <a:cs typeface="Hind Vadodara"/>
                <a:sym typeface="Hind Vadodara"/>
              </a:rPr>
              <a:t>JOB 4</a:t>
            </a:r>
            <a:br>
              <a:rPr lang="es" sz="1000"/>
            </a:br>
            <a:r>
              <a:rPr lang="es" sz="1000"/>
              <a:t>Jupiter is a gas giant and the biggest planet in our Solar System</a:t>
            </a:r>
            <a:endParaRPr sz="1000"/>
          </a:p>
          <a:p>
            <a:pPr indent="0" lvl="0" marL="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000"/>
          </a:p>
        </p:txBody>
      </p:sp>
      <p:sp>
        <p:nvSpPr>
          <p:cNvPr id="104" name="Google Shape;104;p21"/>
          <p:cNvSpPr txBox="1"/>
          <p:nvPr>
            <p:ph type="ctrTitle"/>
          </p:nvPr>
        </p:nvSpPr>
        <p:spPr>
          <a:xfrm>
            <a:off x="5785301" y="380926"/>
            <a:ext cx="27459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EXPERIENCE</a:t>
            </a:r>
            <a:endParaRPr/>
          </a:p>
        </p:txBody>
      </p:sp>
      <p:cxnSp>
        <p:nvCxnSpPr>
          <p:cNvPr id="105" name="Google Shape;105;p21"/>
          <p:cNvCxnSpPr/>
          <p:nvPr/>
        </p:nvCxnSpPr>
        <p:spPr>
          <a:xfrm flipH="1" rot="5400000">
            <a:off x="3178525" y="2496007"/>
            <a:ext cx="807000" cy="81000"/>
          </a:xfrm>
          <a:prstGeom prst="bentConnector3">
            <a:avLst>
              <a:gd fmla="val 50000" name="adj1"/>
            </a:avLst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6" name="Google Shape;106;p21"/>
          <p:cNvSpPr txBox="1"/>
          <p:nvPr/>
        </p:nvSpPr>
        <p:spPr>
          <a:xfrm>
            <a:off x="1445275" y="2916194"/>
            <a:ext cx="1010100" cy="30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1000">
                <a:solidFill>
                  <a:schemeClr val="dk1"/>
                </a:solidFill>
                <a:latin typeface="Hind Vadodara"/>
                <a:ea typeface="Hind Vadodara"/>
                <a:cs typeface="Hind Vadodara"/>
                <a:sym typeface="Hind Vadodara"/>
              </a:rPr>
              <a:t>2005-2009 </a:t>
            </a:r>
            <a:endParaRPr sz="1000"/>
          </a:p>
        </p:txBody>
      </p:sp>
      <p:cxnSp>
        <p:nvCxnSpPr>
          <p:cNvPr id="107" name="Google Shape;107;p21"/>
          <p:cNvCxnSpPr/>
          <p:nvPr/>
        </p:nvCxnSpPr>
        <p:spPr>
          <a:xfrm>
            <a:off x="1950325" y="2728925"/>
            <a:ext cx="0" cy="21090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8" name="Google Shape;108;p21"/>
          <p:cNvSpPr txBox="1"/>
          <p:nvPr/>
        </p:nvSpPr>
        <p:spPr>
          <a:xfrm>
            <a:off x="3117463" y="2916194"/>
            <a:ext cx="1010100" cy="30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1000">
                <a:solidFill>
                  <a:schemeClr val="dk1"/>
                </a:solidFill>
                <a:latin typeface="Hind Vadodara"/>
                <a:ea typeface="Hind Vadodara"/>
                <a:cs typeface="Hind Vadodara"/>
                <a:sym typeface="Hind Vadodara"/>
              </a:rPr>
              <a:t>2010-2012 </a:t>
            </a:r>
            <a:endParaRPr sz="1000"/>
          </a:p>
        </p:txBody>
      </p:sp>
      <p:sp>
        <p:nvSpPr>
          <p:cNvPr id="109" name="Google Shape;109;p21"/>
          <p:cNvSpPr txBox="1"/>
          <p:nvPr/>
        </p:nvSpPr>
        <p:spPr>
          <a:xfrm>
            <a:off x="4738313" y="2916194"/>
            <a:ext cx="1010100" cy="30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1000">
                <a:solidFill>
                  <a:schemeClr val="dk1"/>
                </a:solidFill>
                <a:latin typeface="Hind Vadodara"/>
                <a:ea typeface="Hind Vadodara"/>
                <a:cs typeface="Hind Vadodara"/>
                <a:sym typeface="Hind Vadodara"/>
              </a:rPr>
              <a:t>2012-2017 </a:t>
            </a:r>
            <a:endParaRPr sz="1000"/>
          </a:p>
        </p:txBody>
      </p:sp>
      <p:sp>
        <p:nvSpPr>
          <p:cNvPr id="110" name="Google Shape;110;p21"/>
          <p:cNvSpPr txBox="1"/>
          <p:nvPr/>
        </p:nvSpPr>
        <p:spPr>
          <a:xfrm>
            <a:off x="6414738" y="2916194"/>
            <a:ext cx="1010100" cy="30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1000">
                <a:solidFill>
                  <a:schemeClr val="dk1"/>
                </a:solidFill>
                <a:latin typeface="Hind Vadodara"/>
                <a:ea typeface="Hind Vadodara"/>
                <a:cs typeface="Hind Vadodara"/>
                <a:sym typeface="Hind Vadodara"/>
              </a:rPr>
              <a:t>2017-2019 </a:t>
            </a:r>
            <a:endParaRPr sz="1000"/>
          </a:p>
        </p:txBody>
      </p:sp>
      <p:cxnSp>
        <p:nvCxnSpPr>
          <p:cNvPr id="111" name="Google Shape;111;p21"/>
          <p:cNvCxnSpPr/>
          <p:nvPr/>
        </p:nvCxnSpPr>
        <p:spPr>
          <a:xfrm>
            <a:off x="5252888" y="3218894"/>
            <a:ext cx="0" cy="23760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2" name="Google Shape;112;p21"/>
          <p:cNvCxnSpPr>
            <a:stCxn id="110" idx="2"/>
          </p:cNvCxnSpPr>
          <p:nvPr/>
        </p:nvCxnSpPr>
        <p:spPr>
          <a:xfrm>
            <a:off x="6919788" y="3218894"/>
            <a:ext cx="0" cy="22140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3" name="Google Shape;113;p21"/>
          <p:cNvCxnSpPr>
            <a:stCxn id="108" idx="2"/>
          </p:cNvCxnSpPr>
          <p:nvPr/>
        </p:nvCxnSpPr>
        <p:spPr>
          <a:xfrm>
            <a:off x="3622513" y="3218894"/>
            <a:ext cx="1200" cy="23340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4" name="Google Shape;114;p21"/>
          <p:cNvCxnSpPr/>
          <p:nvPr/>
        </p:nvCxnSpPr>
        <p:spPr>
          <a:xfrm>
            <a:off x="1685938" y="2938463"/>
            <a:ext cx="552600" cy="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5" name="Google Shape;115;p21"/>
          <p:cNvCxnSpPr/>
          <p:nvPr/>
        </p:nvCxnSpPr>
        <p:spPr>
          <a:xfrm>
            <a:off x="1685938" y="3218900"/>
            <a:ext cx="552600" cy="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6" name="Google Shape;116;p21"/>
          <p:cNvCxnSpPr/>
          <p:nvPr/>
        </p:nvCxnSpPr>
        <p:spPr>
          <a:xfrm>
            <a:off x="3346213" y="2938463"/>
            <a:ext cx="552600" cy="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7" name="Google Shape;117;p21"/>
          <p:cNvCxnSpPr/>
          <p:nvPr/>
        </p:nvCxnSpPr>
        <p:spPr>
          <a:xfrm>
            <a:off x="3346213" y="3218900"/>
            <a:ext cx="552600" cy="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8" name="Google Shape;118;p21"/>
          <p:cNvCxnSpPr/>
          <p:nvPr/>
        </p:nvCxnSpPr>
        <p:spPr>
          <a:xfrm>
            <a:off x="4978538" y="2938463"/>
            <a:ext cx="552600" cy="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9" name="Google Shape;119;p21"/>
          <p:cNvCxnSpPr/>
          <p:nvPr/>
        </p:nvCxnSpPr>
        <p:spPr>
          <a:xfrm>
            <a:off x="4978538" y="3218900"/>
            <a:ext cx="552600" cy="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20" name="Google Shape;120;p21"/>
          <p:cNvCxnSpPr/>
          <p:nvPr/>
        </p:nvCxnSpPr>
        <p:spPr>
          <a:xfrm>
            <a:off x="6919788" y="3218894"/>
            <a:ext cx="0" cy="23640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21" name="Google Shape;121;p21"/>
          <p:cNvCxnSpPr/>
          <p:nvPr/>
        </p:nvCxnSpPr>
        <p:spPr>
          <a:xfrm>
            <a:off x="6619663" y="2938463"/>
            <a:ext cx="552600" cy="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22" name="Google Shape;122;p21"/>
          <p:cNvCxnSpPr/>
          <p:nvPr/>
        </p:nvCxnSpPr>
        <p:spPr>
          <a:xfrm>
            <a:off x="6643475" y="3218900"/>
            <a:ext cx="552600" cy="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23" name="Google Shape;123;p21"/>
          <p:cNvCxnSpPr/>
          <p:nvPr/>
        </p:nvCxnSpPr>
        <p:spPr>
          <a:xfrm flipH="1" rot="5400000">
            <a:off x="6559100" y="2584932"/>
            <a:ext cx="624000" cy="83100"/>
          </a:xfrm>
          <a:prstGeom prst="bentConnector3">
            <a:avLst>
              <a:gd fmla="val 50000" name="adj1"/>
            </a:avLst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124" name="Google Shape;124;p21"/>
          <p:cNvGrpSpPr/>
          <p:nvPr/>
        </p:nvGrpSpPr>
        <p:grpSpPr>
          <a:xfrm>
            <a:off x="1473515" y="1245774"/>
            <a:ext cx="5662378" cy="1494436"/>
            <a:chOff x="1403425" y="2147125"/>
            <a:chExt cx="4365750" cy="1152225"/>
          </a:xfrm>
        </p:grpSpPr>
        <p:sp>
          <p:nvSpPr>
            <p:cNvPr id="125" name="Google Shape;125;p21"/>
            <p:cNvSpPr/>
            <p:nvPr/>
          </p:nvSpPr>
          <p:spPr>
            <a:xfrm>
              <a:off x="3013450" y="2150100"/>
              <a:ext cx="25" cy="36050"/>
            </a:xfrm>
            <a:custGeom>
              <a:rect b="b" l="l" r="r" t="t"/>
              <a:pathLst>
                <a:path extrusionOk="0" h="1442" w="1">
                  <a:moveTo>
                    <a:pt x="1" y="369"/>
                  </a:moveTo>
                  <a:lnTo>
                    <a:pt x="1" y="1060"/>
                  </a:lnTo>
                  <a:lnTo>
                    <a:pt x="1" y="1441"/>
                  </a:lnTo>
                  <a:lnTo>
                    <a:pt x="1" y="1060"/>
                  </a:lnTo>
                  <a:lnTo>
                    <a:pt x="1" y="36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E9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" name="Google Shape;126;p21"/>
            <p:cNvSpPr/>
            <p:nvPr/>
          </p:nvSpPr>
          <p:spPr>
            <a:xfrm>
              <a:off x="2619075" y="2147125"/>
              <a:ext cx="642050" cy="685825"/>
            </a:xfrm>
            <a:custGeom>
              <a:rect b="b" l="l" r="r" t="t"/>
              <a:pathLst>
                <a:path extrusionOk="0" h="27433" w="25682">
                  <a:moveTo>
                    <a:pt x="14337" y="0"/>
                  </a:moveTo>
                  <a:cubicBezTo>
                    <a:pt x="9552" y="0"/>
                    <a:pt x="5102" y="2522"/>
                    <a:pt x="2631" y="6620"/>
                  </a:cubicBezTo>
                  <a:cubicBezTo>
                    <a:pt x="143" y="10740"/>
                    <a:pt x="0" y="15847"/>
                    <a:pt x="2238" y="20110"/>
                  </a:cubicBezTo>
                  <a:cubicBezTo>
                    <a:pt x="4477" y="24360"/>
                    <a:pt x="8775" y="27123"/>
                    <a:pt x="13573" y="27408"/>
                  </a:cubicBezTo>
                  <a:cubicBezTo>
                    <a:pt x="13846" y="27425"/>
                    <a:pt x="14118" y="27433"/>
                    <a:pt x="14389" y="27433"/>
                  </a:cubicBezTo>
                  <a:cubicBezTo>
                    <a:pt x="18888" y="27433"/>
                    <a:pt x="23122" y="25218"/>
                    <a:pt x="25682" y="21479"/>
                  </a:cubicBezTo>
                  <a:lnTo>
                    <a:pt x="25682" y="21479"/>
                  </a:lnTo>
                  <a:lnTo>
                    <a:pt x="24420" y="22158"/>
                  </a:lnTo>
                  <a:cubicBezTo>
                    <a:pt x="21910" y="25144"/>
                    <a:pt x="18218" y="26830"/>
                    <a:pt x="14373" y="26830"/>
                  </a:cubicBezTo>
                  <a:cubicBezTo>
                    <a:pt x="13803" y="26830"/>
                    <a:pt x="13230" y="26793"/>
                    <a:pt x="12656" y="26718"/>
                  </a:cubicBezTo>
                  <a:cubicBezTo>
                    <a:pt x="8215" y="26134"/>
                    <a:pt x="4370" y="23313"/>
                    <a:pt x="2477" y="19253"/>
                  </a:cubicBezTo>
                  <a:cubicBezTo>
                    <a:pt x="584" y="15181"/>
                    <a:pt x="905" y="10442"/>
                    <a:pt x="3310" y="6656"/>
                  </a:cubicBezTo>
                  <a:cubicBezTo>
                    <a:pt x="5721" y="2891"/>
                    <a:pt x="9873" y="596"/>
                    <a:pt x="14348" y="596"/>
                  </a:cubicBezTo>
                  <a:cubicBezTo>
                    <a:pt x="14360" y="596"/>
                    <a:pt x="14371" y="596"/>
                    <a:pt x="14383" y="596"/>
                  </a:cubicBezTo>
                  <a:lnTo>
                    <a:pt x="14490" y="596"/>
                  </a:lnTo>
                  <a:lnTo>
                    <a:pt x="14454" y="524"/>
                  </a:lnTo>
                  <a:lnTo>
                    <a:pt x="15109" y="12"/>
                  </a:lnTo>
                  <a:cubicBezTo>
                    <a:pt x="14871" y="0"/>
                    <a:pt x="14621" y="0"/>
                    <a:pt x="14371" y="0"/>
                  </a:cubicBezTo>
                  <a:cubicBezTo>
                    <a:pt x="14360" y="0"/>
                    <a:pt x="14348" y="0"/>
                    <a:pt x="143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" name="Google Shape;127;p21"/>
            <p:cNvSpPr/>
            <p:nvPr/>
          </p:nvSpPr>
          <p:spPr>
            <a:xfrm>
              <a:off x="1403425" y="2613175"/>
              <a:ext cx="549500" cy="686175"/>
            </a:xfrm>
            <a:custGeom>
              <a:rect b="b" l="l" r="r" t="t"/>
              <a:pathLst>
                <a:path extrusionOk="0" h="27447" w="21980">
                  <a:moveTo>
                    <a:pt x="14175" y="0"/>
                  </a:moveTo>
                  <a:cubicBezTo>
                    <a:pt x="11199" y="0"/>
                    <a:pt x="8256" y="965"/>
                    <a:pt x="5823" y="2837"/>
                  </a:cubicBezTo>
                  <a:cubicBezTo>
                    <a:pt x="2001" y="5778"/>
                    <a:pt x="1" y="10493"/>
                    <a:pt x="549" y="15291"/>
                  </a:cubicBezTo>
                  <a:cubicBezTo>
                    <a:pt x="1096" y="20077"/>
                    <a:pt x="4121" y="24221"/>
                    <a:pt x="8502" y="26221"/>
                  </a:cubicBezTo>
                  <a:cubicBezTo>
                    <a:pt x="10315" y="27042"/>
                    <a:pt x="12250" y="27446"/>
                    <a:pt x="14177" y="27446"/>
                  </a:cubicBezTo>
                  <a:cubicBezTo>
                    <a:pt x="16919" y="27446"/>
                    <a:pt x="19644" y="26627"/>
                    <a:pt x="21980" y="25018"/>
                  </a:cubicBezTo>
                  <a:lnTo>
                    <a:pt x="21980" y="25018"/>
                  </a:lnTo>
                  <a:lnTo>
                    <a:pt x="20349" y="25316"/>
                  </a:lnTo>
                  <a:cubicBezTo>
                    <a:pt x="18426" y="26337"/>
                    <a:pt x="16315" y="26846"/>
                    <a:pt x="14203" y="26846"/>
                  </a:cubicBezTo>
                  <a:cubicBezTo>
                    <a:pt x="12103" y="26846"/>
                    <a:pt x="10003" y="26343"/>
                    <a:pt x="8085" y="25340"/>
                  </a:cubicBezTo>
                  <a:cubicBezTo>
                    <a:pt x="4252" y="23316"/>
                    <a:pt x="1656" y="19530"/>
                    <a:pt x="1156" y="15220"/>
                  </a:cubicBezTo>
                  <a:cubicBezTo>
                    <a:pt x="232" y="7218"/>
                    <a:pt x="6591" y="592"/>
                    <a:pt x="14152" y="592"/>
                  </a:cubicBezTo>
                  <a:cubicBezTo>
                    <a:pt x="15265" y="592"/>
                    <a:pt x="16405" y="735"/>
                    <a:pt x="17551" y="1039"/>
                  </a:cubicBezTo>
                  <a:lnTo>
                    <a:pt x="19218" y="956"/>
                  </a:lnTo>
                  <a:cubicBezTo>
                    <a:pt x="17586" y="315"/>
                    <a:pt x="15875" y="0"/>
                    <a:pt x="1417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" name="Google Shape;128;p21"/>
            <p:cNvSpPr/>
            <p:nvPr/>
          </p:nvSpPr>
          <p:spPr>
            <a:xfrm>
              <a:off x="4027566" y="2514956"/>
              <a:ext cx="567333" cy="672633"/>
            </a:xfrm>
            <a:custGeom>
              <a:rect b="b" l="l" r="r" t="t"/>
              <a:pathLst>
                <a:path extrusionOk="0" h="27446" w="23147">
                  <a:moveTo>
                    <a:pt x="14341" y="1"/>
                  </a:moveTo>
                  <a:cubicBezTo>
                    <a:pt x="11241" y="1"/>
                    <a:pt x="8175" y="1052"/>
                    <a:pt x="5692" y="3063"/>
                  </a:cubicBezTo>
                  <a:cubicBezTo>
                    <a:pt x="1870" y="6171"/>
                    <a:pt x="0" y="11088"/>
                    <a:pt x="798" y="15958"/>
                  </a:cubicBezTo>
                  <a:cubicBezTo>
                    <a:pt x="1596" y="20815"/>
                    <a:pt x="4942" y="24875"/>
                    <a:pt x="9561" y="26590"/>
                  </a:cubicBezTo>
                  <a:cubicBezTo>
                    <a:pt x="11110" y="27165"/>
                    <a:pt x="12722" y="27445"/>
                    <a:pt x="14324" y="27445"/>
                  </a:cubicBezTo>
                  <a:cubicBezTo>
                    <a:pt x="17502" y="27445"/>
                    <a:pt x="20637" y="26342"/>
                    <a:pt x="23146" y="24244"/>
                  </a:cubicBezTo>
                  <a:lnTo>
                    <a:pt x="23146" y="24244"/>
                  </a:lnTo>
                  <a:lnTo>
                    <a:pt x="21670" y="24614"/>
                  </a:lnTo>
                  <a:cubicBezTo>
                    <a:pt x="19476" y="26088"/>
                    <a:pt x="16922" y="26840"/>
                    <a:pt x="14354" y="26840"/>
                  </a:cubicBezTo>
                  <a:cubicBezTo>
                    <a:pt x="12544" y="26840"/>
                    <a:pt x="10728" y="26467"/>
                    <a:pt x="9025" y="25709"/>
                  </a:cubicBezTo>
                  <a:cubicBezTo>
                    <a:pt x="4906" y="23887"/>
                    <a:pt x="2013" y="20065"/>
                    <a:pt x="1358" y="15601"/>
                  </a:cubicBezTo>
                  <a:cubicBezTo>
                    <a:pt x="715" y="11136"/>
                    <a:pt x="2417" y="6647"/>
                    <a:pt x="5846" y="3730"/>
                  </a:cubicBezTo>
                  <a:cubicBezTo>
                    <a:pt x="8254" y="1681"/>
                    <a:pt x="11279" y="599"/>
                    <a:pt x="14352" y="599"/>
                  </a:cubicBezTo>
                  <a:cubicBezTo>
                    <a:pt x="15670" y="599"/>
                    <a:pt x="16998" y="798"/>
                    <a:pt x="18288" y="1206"/>
                  </a:cubicBezTo>
                  <a:lnTo>
                    <a:pt x="19301" y="932"/>
                  </a:lnTo>
                  <a:cubicBezTo>
                    <a:pt x="17695" y="306"/>
                    <a:pt x="16013" y="1"/>
                    <a:pt x="143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" name="Google Shape;129;p21"/>
            <p:cNvSpPr/>
            <p:nvPr/>
          </p:nvSpPr>
          <p:spPr>
            <a:xfrm>
              <a:off x="5242300" y="2294225"/>
              <a:ext cx="526875" cy="686175"/>
            </a:xfrm>
            <a:custGeom>
              <a:rect b="b" l="l" r="r" t="t"/>
              <a:pathLst>
                <a:path extrusionOk="0" h="27447" w="21075">
                  <a:moveTo>
                    <a:pt x="13853" y="0"/>
                  </a:moveTo>
                  <a:cubicBezTo>
                    <a:pt x="11358" y="0"/>
                    <a:pt x="8867" y="681"/>
                    <a:pt x="6668" y="2034"/>
                  </a:cubicBezTo>
                  <a:cubicBezTo>
                    <a:pt x="2489" y="4606"/>
                    <a:pt x="1" y="9213"/>
                    <a:pt x="144" y="14119"/>
                  </a:cubicBezTo>
                  <a:cubicBezTo>
                    <a:pt x="275" y="19024"/>
                    <a:pt x="3025" y="23477"/>
                    <a:pt x="7347" y="25799"/>
                  </a:cubicBezTo>
                  <a:cubicBezTo>
                    <a:pt x="9385" y="26899"/>
                    <a:pt x="11627" y="27446"/>
                    <a:pt x="13864" y="27446"/>
                  </a:cubicBezTo>
                  <a:cubicBezTo>
                    <a:pt x="16371" y="27446"/>
                    <a:pt x="18873" y="26759"/>
                    <a:pt x="21075" y="25394"/>
                  </a:cubicBezTo>
                  <a:lnTo>
                    <a:pt x="21075" y="25394"/>
                  </a:lnTo>
                  <a:lnTo>
                    <a:pt x="19813" y="25418"/>
                  </a:lnTo>
                  <a:cubicBezTo>
                    <a:pt x="17941" y="26376"/>
                    <a:pt x="15900" y="26852"/>
                    <a:pt x="13862" y="26852"/>
                  </a:cubicBezTo>
                  <a:cubicBezTo>
                    <a:pt x="11543" y="26852"/>
                    <a:pt x="9228" y="26236"/>
                    <a:pt x="7168" y="25013"/>
                  </a:cubicBezTo>
                  <a:cubicBezTo>
                    <a:pt x="3299" y="22715"/>
                    <a:pt x="870" y="18595"/>
                    <a:pt x="739" y="14095"/>
                  </a:cubicBezTo>
                  <a:cubicBezTo>
                    <a:pt x="608" y="9606"/>
                    <a:pt x="2799" y="5356"/>
                    <a:pt x="6526" y="2844"/>
                  </a:cubicBezTo>
                  <a:cubicBezTo>
                    <a:pt x="8731" y="1362"/>
                    <a:pt x="11289" y="605"/>
                    <a:pt x="13861" y="605"/>
                  </a:cubicBezTo>
                  <a:cubicBezTo>
                    <a:pt x="15650" y="605"/>
                    <a:pt x="17445" y="970"/>
                    <a:pt x="19134" y="1712"/>
                  </a:cubicBezTo>
                  <a:lnTo>
                    <a:pt x="20396" y="1665"/>
                  </a:lnTo>
                  <a:cubicBezTo>
                    <a:pt x="18353" y="553"/>
                    <a:pt x="16102" y="0"/>
                    <a:pt x="1385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33" name="Shape 1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4" name="Google Shape;134;p22"/>
          <p:cNvPicPr preferRelativeResize="0"/>
          <p:nvPr/>
        </p:nvPicPr>
        <p:blipFill rotWithShape="1">
          <a:blip r:embed="rId3">
            <a:alphaModFix amt="90000"/>
          </a:blip>
          <a:srcRect b="0" l="0" r="79583" t="0"/>
          <a:stretch/>
        </p:blipFill>
        <p:spPr>
          <a:xfrm>
            <a:off x="0" y="0"/>
            <a:ext cx="1866898" cy="51435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35" name="Google Shape;135;p22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6549598" y="2978700"/>
            <a:ext cx="5201999" cy="4196475"/>
          </a:xfrm>
          <a:prstGeom prst="rect">
            <a:avLst/>
          </a:prstGeom>
          <a:noFill/>
          <a:ln>
            <a:noFill/>
          </a:ln>
        </p:spPr>
      </p:pic>
      <p:sp>
        <p:nvSpPr>
          <p:cNvPr id="136" name="Google Shape;136;p22"/>
          <p:cNvSpPr/>
          <p:nvPr/>
        </p:nvSpPr>
        <p:spPr>
          <a:xfrm>
            <a:off x="2248500" y="1268275"/>
            <a:ext cx="4647000" cy="484500"/>
          </a:xfrm>
          <a:prstGeom prst="rect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" name="Google Shape;137;p22"/>
          <p:cNvSpPr txBox="1"/>
          <p:nvPr>
            <p:ph idx="4294967295" type="ctrTitle"/>
          </p:nvPr>
        </p:nvSpPr>
        <p:spPr>
          <a:xfrm>
            <a:off x="2399300" y="1298900"/>
            <a:ext cx="3108900" cy="45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/>
              <a:t>COMPANY NAME HERE</a:t>
            </a:r>
            <a:endParaRPr sz="1800"/>
          </a:p>
        </p:txBody>
      </p:sp>
      <p:sp>
        <p:nvSpPr>
          <p:cNvPr id="138" name="Google Shape;138;p22"/>
          <p:cNvSpPr txBox="1"/>
          <p:nvPr>
            <p:ph idx="4294967295" type="ctrTitle"/>
          </p:nvPr>
        </p:nvSpPr>
        <p:spPr>
          <a:xfrm>
            <a:off x="4838100" y="1298900"/>
            <a:ext cx="1962900" cy="45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/>
              <a:t>2006-2010</a:t>
            </a:r>
            <a:endParaRPr sz="1800"/>
          </a:p>
        </p:txBody>
      </p:sp>
      <p:sp>
        <p:nvSpPr>
          <p:cNvPr id="139" name="Google Shape;139;p22"/>
          <p:cNvSpPr/>
          <p:nvPr/>
        </p:nvSpPr>
        <p:spPr>
          <a:xfrm>
            <a:off x="2248500" y="1892875"/>
            <a:ext cx="4647000" cy="1988700"/>
          </a:xfrm>
          <a:prstGeom prst="rect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0" name="Google Shape;140;p22"/>
          <p:cNvSpPr txBox="1"/>
          <p:nvPr>
            <p:ph idx="4294967295" type="ctrTitle"/>
          </p:nvPr>
        </p:nvSpPr>
        <p:spPr>
          <a:xfrm>
            <a:off x="2408825" y="2022782"/>
            <a:ext cx="4339200" cy="36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0" lang="es" sz="1200">
                <a:latin typeface="Ubuntu Medium"/>
                <a:ea typeface="Ubuntu Medium"/>
                <a:cs typeface="Ubuntu Medium"/>
                <a:sym typeface="Ubuntu Medium"/>
              </a:rPr>
              <a:t>Job / position title here</a:t>
            </a:r>
            <a:endParaRPr b="0" sz="1200">
              <a:latin typeface="Ubuntu Medium"/>
              <a:ea typeface="Ubuntu Medium"/>
              <a:cs typeface="Ubuntu Medium"/>
              <a:sym typeface="Ubuntu Medium"/>
            </a:endParaRPr>
          </a:p>
        </p:txBody>
      </p:sp>
      <p:sp>
        <p:nvSpPr>
          <p:cNvPr id="141" name="Google Shape;141;p22"/>
          <p:cNvSpPr txBox="1"/>
          <p:nvPr>
            <p:ph idx="4294967295" type="ctrTitle"/>
          </p:nvPr>
        </p:nvSpPr>
        <p:spPr>
          <a:xfrm>
            <a:off x="2270000" y="2425117"/>
            <a:ext cx="3651600" cy="9822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292100" lvl="0" marL="45720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3C6B66"/>
              </a:buClr>
              <a:buSzPts val="1000"/>
              <a:buFont typeface="Ubuntu"/>
              <a:buChar char="⯀"/>
            </a:pPr>
            <a:r>
              <a:rPr b="0" lang="es" sz="1000">
                <a:latin typeface="Ubuntu"/>
                <a:ea typeface="Ubuntu"/>
                <a:cs typeface="Ubuntu"/>
                <a:sym typeface="Ubuntu"/>
              </a:rPr>
              <a:t>List your responsibilities for this job</a:t>
            </a:r>
            <a:endParaRPr b="0" sz="1000">
              <a:latin typeface="Ubuntu"/>
              <a:ea typeface="Ubuntu"/>
              <a:cs typeface="Ubuntu"/>
              <a:sym typeface="Ubuntu"/>
            </a:endParaRPr>
          </a:p>
          <a:p>
            <a:pPr indent="-292100" lvl="0" marL="45720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3C6B66"/>
              </a:buClr>
              <a:buSzPts val="1000"/>
              <a:buFont typeface="Ubuntu"/>
              <a:buChar char="⯀"/>
            </a:pPr>
            <a:r>
              <a:rPr b="0" lang="es" sz="1000">
                <a:latin typeface="Ubuntu"/>
                <a:ea typeface="Ubuntu"/>
                <a:cs typeface="Ubuntu"/>
                <a:sym typeface="Ubuntu"/>
              </a:rPr>
              <a:t>Adapt this to your needs</a:t>
            </a:r>
            <a:endParaRPr b="0" sz="1000">
              <a:latin typeface="Ubuntu"/>
              <a:ea typeface="Ubuntu"/>
              <a:cs typeface="Ubuntu"/>
              <a:sym typeface="Ubuntu"/>
            </a:endParaRPr>
          </a:p>
          <a:p>
            <a:pPr indent="-292100" lvl="0" marL="45720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3C6B66"/>
              </a:buClr>
              <a:buSzPts val="1000"/>
              <a:buFont typeface="Ubuntu"/>
              <a:buChar char="⯀"/>
            </a:pPr>
            <a:r>
              <a:rPr b="0" lang="es" sz="1000">
                <a:latin typeface="Ubuntu"/>
                <a:ea typeface="Ubuntu"/>
                <a:cs typeface="Ubuntu"/>
                <a:sym typeface="Ubuntu"/>
              </a:rPr>
              <a:t>Try to keep it short</a:t>
            </a:r>
            <a:endParaRPr b="0" sz="1000">
              <a:latin typeface="Ubuntu"/>
              <a:ea typeface="Ubuntu"/>
              <a:cs typeface="Ubuntu"/>
              <a:sym typeface="Ubuntu"/>
            </a:endParaRPr>
          </a:p>
          <a:p>
            <a:pPr indent="-292100" lvl="0" marL="45720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3C6B66"/>
              </a:buClr>
              <a:buSzPts val="1000"/>
              <a:buFont typeface="Ubuntu"/>
              <a:buChar char="⯀"/>
            </a:pPr>
            <a:r>
              <a:rPr b="0" lang="es" sz="1000">
                <a:latin typeface="Ubuntu"/>
                <a:ea typeface="Ubuntu"/>
                <a:cs typeface="Ubuntu"/>
                <a:sym typeface="Ubuntu"/>
              </a:rPr>
              <a:t>Get straight to the point</a:t>
            </a:r>
            <a:endParaRPr b="0" sz="1000">
              <a:latin typeface="Ubuntu"/>
              <a:ea typeface="Ubuntu"/>
              <a:cs typeface="Ubuntu"/>
              <a:sym typeface="Ubuntu"/>
            </a:endParaRPr>
          </a:p>
          <a:p>
            <a:pPr indent="-292100" lvl="0" marL="45720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3C6B66"/>
              </a:buClr>
              <a:buSzPts val="1000"/>
              <a:buFont typeface="Ubuntu"/>
              <a:buChar char="⯀"/>
            </a:pPr>
            <a:r>
              <a:rPr b="0" lang="es" sz="1000">
                <a:latin typeface="Ubuntu"/>
                <a:ea typeface="Ubuntu"/>
                <a:cs typeface="Ubuntu"/>
                <a:sym typeface="Ubuntu"/>
              </a:rPr>
              <a:t>Don’t omit important information</a:t>
            </a:r>
            <a:endParaRPr b="0" sz="1000">
              <a:latin typeface="Ubuntu"/>
              <a:ea typeface="Ubuntu"/>
              <a:cs typeface="Ubuntu"/>
              <a:sym typeface="Ubuntu"/>
            </a:endParaRPr>
          </a:p>
        </p:txBody>
      </p:sp>
      <p:cxnSp>
        <p:nvCxnSpPr>
          <p:cNvPr id="142" name="Google Shape;142;p22"/>
          <p:cNvCxnSpPr/>
          <p:nvPr/>
        </p:nvCxnSpPr>
        <p:spPr>
          <a:xfrm>
            <a:off x="5467175" y="1261925"/>
            <a:ext cx="0" cy="49080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46" name="Shape 1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" name="Google Shape;147;p23"/>
          <p:cNvSpPr txBox="1"/>
          <p:nvPr>
            <p:ph type="ctrTitle"/>
          </p:nvPr>
        </p:nvSpPr>
        <p:spPr>
          <a:xfrm>
            <a:off x="5785301" y="380926"/>
            <a:ext cx="27459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EDUCATION</a:t>
            </a:r>
            <a:endParaRPr/>
          </a:p>
        </p:txBody>
      </p:sp>
      <p:pic>
        <p:nvPicPr>
          <p:cNvPr id="148" name="Google Shape;148;p23"/>
          <p:cNvPicPr preferRelativeResize="0"/>
          <p:nvPr/>
        </p:nvPicPr>
        <p:blipFill>
          <a:blip r:embed="rId3">
            <a:alphaModFix amt="90000"/>
          </a:blip>
          <a:stretch>
            <a:fillRect/>
          </a:stretch>
        </p:blipFill>
        <p:spPr>
          <a:xfrm rot="2969135">
            <a:off x="-1803852" y="3260724"/>
            <a:ext cx="5201997" cy="4196474"/>
          </a:xfrm>
          <a:prstGeom prst="rect">
            <a:avLst/>
          </a:prstGeom>
          <a:noFill/>
          <a:ln>
            <a:noFill/>
          </a:ln>
        </p:spPr>
      </p:pic>
      <p:pic>
        <p:nvPicPr>
          <p:cNvPr id="149" name="Google Shape;149;p23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8419173" y="689975"/>
            <a:ext cx="1440303" cy="1536437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150" name="Google Shape;150;p23"/>
          <p:cNvCxnSpPr/>
          <p:nvPr/>
        </p:nvCxnSpPr>
        <p:spPr>
          <a:xfrm rot="10800000">
            <a:off x="7027500" y="2598800"/>
            <a:ext cx="0" cy="88260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1" name="Google Shape;151;p23"/>
          <p:cNvCxnSpPr/>
          <p:nvPr/>
        </p:nvCxnSpPr>
        <p:spPr>
          <a:xfrm rot="10800000">
            <a:off x="3866425" y="2598775"/>
            <a:ext cx="0" cy="88500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2" name="Google Shape;152;p23"/>
          <p:cNvCxnSpPr/>
          <p:nvPr/>
        </p:nvCxnSpPr>
        <p:spPr>
          <a:xfrm flipH="1">
            <a:off x="5468200" y="1662125"/>
            <a:ext cx="6300" cy="88680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3" name="Google Shape;153;p23"/>
          <p:cNvCxnSpPr>
            <a:stCxn id="154" idx="2"/>
          </p:cNvCxnSpPr>
          <p:nvPr/>
        </p:nvCxnSpPr>
        <p:spPr>
          <a:xfrm>
            <a:off x="2267687" y="1656838"/>
            <a:ext cx="0" cy="86820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pic>
        <p:nvPicPr>
          <p:cNvPr id="155" name="Google Shape;155;p2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6521271" y="1818988"/>
            <a:ext cx="1124385" cy="1261926"/>
          </a:xfrm>
          <a:prstGeom prst="rect">
            <a:avLst/>
          </a:prstGeom>
          <a:noFill/>
          <a:ln>
            <a:noFill/>
          </a:ln>
        </p:spPr>
      </p:pic>
      <p:pic>
        <p:nvPicPr>
          <p:cNvPr id="156" name="Google Shape;156;p23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rot="622923">
            <a:off x="4715250" y="1818998"/>
            <a:ext cx="1239487" cy="1391087"/>
          </a:xfrm>
          <a:prstGeom prst="rect">
            <a:avLst/>
          </a:prstGeom>
          <a:noFill/>
          <a:ln>
            <a:noFill/>
          </a:ln>
        </p:spPr>
      </p:pic>
      <p:pic>
        <p:nvPicPr>
          <p:cNvPr id="157" name="Google Shape;157;p23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 rot="-4576312">
            <a:off x="1314389" y="1581176"/>
            <a:ext cx="1620402" cy="1522872"/>
          </a:xfrm>
          <a:prstGeom prst="rect">
            <a:avLst/>
          </a:prstGeom>
          <a:noFill/>
          <a:ln>
            <a:noFill/>
          </a:ln>
        </p:spPr>
      </p:pic>
      <p:pic>
        <p:nvPicPr>
          <p:cNvPr id="158" name="Google Shape;158;p23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 rot="10658960">
            <a:off x="2919135" y="1459554"/>
            <a:ext cx="1487480" cy="1670070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159" name="Google Shape;159;p23"/>
          <p:cNvCxnSpPr/>
          <p:nvPr/>
        </p:nvCxnSpPr>
        <p:spPr>
          <a:xfrm rot="10800000">
            <a:off x="6307338" y="3483900"/>
            <a:ext cx="1440300" cy="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0" name="Google Shape;160;p23"/>
          <p:cNvCxnSpPr/>
          <p:nvPr/>
        </p:nvCxnSpPr>
        <p:spPr>
          <a:xfrm>
            <a:off x="4700300" y="1663625"/>
            <a:ext cx="1440300" cy="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61" name="Google Shape;161;p23"/>
          <p:cNvSpPr txBox="1"/>
          <p:nvPr>
            <p:ph idx="4294967295" type="subTitle"/>
          </p:nvPr>
        </p:nvSpPr>
        <p:spPr>
          <a:xfrm>
            <a:off x="4520618" y="968338"/>
            <a:ext cx="1811700" cy="68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1200">
                <a:latin typeface="Hind Vadodara"/>
                <a:ea typeface="Hind Vadodara"/>
                <a:cs typeface="Hind Vadodara"/>
                <a:sym typeface="Hind Vadodara"/>
              </a:rPr>
              <a:t>STUDIES 3</a:t>
            </a:r>
            <a:br>
              <a:rPr lang="es" sz="1000"/>
            </a:br>
            <a:r>
              <a:rPr lang="es" sz="1000"/>
              <a:t>Mercury is the closest planet to the Sun</a:t>
            </a:r>
            <a:endParaRPr sz="1000"/>
          </a:p>
        </p:txBody>
      </p:sp>
      <p:sp>
        <p:nvSpPr>
          <p:cNvPr id="154" name="Google Shape;154;p23"/>
          <p:cNvSpPr txBox="1"/>
          <p:nvPr>
            <p:ph idx="4294967295" type="subTitle"/>
          </p:nvPr>
        </p:nvSpPr>
        <p:spPr>
          <a:xfrm>
            <a:off x="1343837" y="968338"/>
            <a:ext cx="1847700" cy="68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1200">
                <a:latin typeface="Hind Vadodara"/>
                <a:ea typeface="Hind Vadodara"/>
                <a:cs typeface="Hind Vadodara"/>
                <a:sym typeface="Hind Vadodara"/>
              </a:rPr>
              <a:t>STUDIES 1</a:t>
            </a:r>
            <a:br>
              <a:rPr lang="es" sz="1000"/>
            </a:br>
            <a:r>
              <a:rPr lang="es" sz="1000"/>
              <a:t>Venus has a beautiful name, but it’s terribly hot</a:t>
            </a:r>
            <a:endParaRPr sz="1000"/>
          </a:p>
        </p:txBody>
      </p:sp>
      <p:sp>
        <p:nvSpPr>
          <p:cNvPr id="162" name="Google Shape;162;p23"/>
          <p:cNvSpPr txBox="1"/>
          <p:nvPr>
            <p:ph idx="4294967295" type="subTitle"/>
          </p:nvPr>
        </p:nvSpPr>
        <p:spPr>
          <a:xfrm>
            <a:off x="2942575" y="3486638"/>
            <a:ext cx="1847700" cy="68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1200">
                <a:latin typeface="Hind Vadodara"/>
                <a:ea typeface="Hind Vadodara"/>
                <a:cs typeface="Hind Vadodara"/>
                <a:sym typeface="Hind Vadodara"/>
              </a:rPr>
              <a:t>STUDIES 2</a:t>
            </a:r>
            <a:br>
              <a:rPr lang="es" sz="1000"/>
            </a:br>
            <a:r>
              <a:rPr lang="es" sz="1000"/>
              <a:t>Despite being red, Mars is a cold place, not hot</a:t>
            </a:r>
            <a:endParaRPr sz="1000"/>
          </a:p>
        </p:txBody>
      </p:sp>
      <p:sp>
        <p:nvSpPr>
          <p:cNvPr id="163" name="Google Shape;163;p23"/>
          <p:cNvSpPr txBox="1"/>
          <p:nvPr>
            <p:ph idx="4294967295" type="subTitle"/>
          </p:nvPr>
        </p:nvSpPr>
        <p:spPr>
          <a:xfrm>
            <a:off x="6103663" y="3486638"/>
            <a:ext cx="1847700" cy="68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1200">
                <a:latin typeface="Hind Vadodara"/>
                <a:ea typeface="Hind Vadodara"/>
                <a:cs typeface="Hind Vadodara"/>
                <a:sym typeface="Hind Vadodara"/>
              </a:rPr>
              <a:t>STUDIES 4</a:t>
            </a:r>
            <a:br>
              <a:rPr lang="es" sz="1000"/>
            </a:br>
            <a:r>
              <a:rPr lang="es" sz="1000"/>
              <a:t>Jupiter is the biggest planet in our Solar System</a:t>
            </a:r>
            <a:endParaRPr sz="1000"/>
          </a:p>
        </p:txBody>
      </p:sp>
      <p:sp>
        <p:nvSpPr>
          <p:cNvPr id="164" name="Google Shape;164;p23"/>
          <p:cNvSpPr txBox="1"/>
          <p:nvPr>
            <p:ph idx="4294967295" type="ctrTitle"/>
          </p:nvPr>
        </p:nvSpPr>
        <p:spPr>
          <a:xfrm>
            <a:off x="1723338" y="2108650"/>
            <a:ext cx="1088700" cy="688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</a:rPr>
              <a:t>2004 - 2013</a:t>
            </a:r>
            <a:endParaRPr sz="1200">
              <a:solidFill>
                <a:srgbClr val="FFFFFF"/>
              </a:solidFill>
            </a:endParaRPr>
          </a:p>
        </p:txBody>
      </p:sp>
      <p:cxnSp>
        <p:nvCxnSpPr>
          <p:cNvPr id="165" name="Google Shape;165;p23"/>
          <p:cNvCxnSpPr/>
          <p:nvPr/>
        </p:nvCxnSpPr>
        <p:spPr>
          <a:xfrm>
            <a:off x="1547538" y="1663625"/>
            <a:ext cx="1440300" cy="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6" name="Google Shape;166;p23"/>
          <p:cNvCxnSpPr/>
          <p:nvPr/>
        </p:nvCxnSpPr>
        <p:spPr>
          <a:xfrm rot="10800000">
            <a:off x="3131975" y="3483900"/>
            <a:ext cx="1440300" cy="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67" name="Google Shape;167;p23"/>
          <p:cNvSpPr txBox="1"/>
          <p:nvPr>
            <p:ph idx="4294967295" type="ctrTitle"/>
          </p:nvPr>
        </p:nvSpPr>
        <p:spPr>
          <a:xfrm>
            <a:off x="3257238" y="2108650"/>
            <a:ext cx="1218300" cy="688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</a:rPr>
              <a:t>2013 - 2014</a:t>
            </a:r>
            <a:endParaRPr sz="1200">
              <a:solidFill>
                <a:srgbClr val="FFFFFF"/>
              </a:solidFill>
            </a:endParaRPr>
          </a:p>
        </p:txBody>
      </p:sp>
      <p:sp>
        <p:nvSpPr>
          <p:cNvPr id="168" name="Google Shape;168;p23"/>
          <p:cNvSpPr txBox="1"/>
          <p:nvPr>
            <p:ph idx="4294967295" type="ctrTitle"/>
          </p:nvPr>
        </p:nvSpPr>
        <p:spPr>
          <a:xfrm>
            <a:off x="4837138" y="2108650"/>
            <a:ext cx="1239600" cy="688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</a:rPr>
              <a:t>2015 - 2017</a:t>
            </a:r>
            <a:endParaRPr sz="1200">
              <a:solidFill>
                <a:srgbClr val="FFFFFF"/>
              </a:solidFill>
            </a:endParaRPr>
          </a:p>
        </p:txBody>
      </p:sp>
      <p:sp>
        <p:nvSpPr>
          <p:cNvPr id="169" name="Google Shape;169;p23"/>
          <p:cNvSpPr txBox="1"/>
          <p:nvPr>
            <p:ph idx="4294967295" type="ctrTitle"/>
          </p:nvPr>
        </p:nvSpPr>
        <p:spPr>
          <a:xfrm>
            <a:off x="6468363" y="2108650"/>
            <a:ext cx="1173000" cy="688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</a:rPr>
              <a:t>2017 - 2019</a:t>
            </a:r>
            <a:endParaRPr sz="12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73" name="Shape 1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74" name="Google Shape;174;p24"/>
          <p:cNvCxnSpPr/>
          <p:nvPr/>
        </p:nvCxnSpPr>
        <p:spPr>
          <a:xfrm>
            <a:off x="419100" y="1247775"/>
            <a:ext cx="2257500" cy="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75" name="Google Shape;175;p24"/>
          <p:cNvSpPr/>
          <p:nvPr/>
        </p:nvSpPr>
        <p:spPr>
          <a:xfrm>
            <a:off x="2667000" y="1247775"/>
            <a:ext cx="2619300" cy="428700"/>
          </a:xfrm>
          <a:prstGeom prst="rect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76" name="Google Shape;176;p2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3600002">
            <a:off x="6633388" y="161299"/>
            <a:ext cx="1807829" cy="2028844"/>
          </a:xfrm>
          <a:prstGeom prst="rect">
            <a:avLst/>
          </a:prstGeom>
          <a:noFill/>
          <a:ln>
            <a:noFill/>
          </a:ln>
        </p:spPr>
      </p:pic>
      <p:sp>
        <p:nvSpPr>
          <p:cNvPr id="177" name="Google Shape;177;p24"/>
          <p:cNvSpPr txBox="1"/>
          <p:nvPr>
            <p:ph idx="4294967295" type="ctrTitle"/>
          </p:nvPr>
        </p:nvSpPr>
        <p:spPr>
          <a:xfrm>
            <a:off x="2862000" y="790000"/>
            <a:ext cx="1910100" cy="453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800"/>
              <a:t>INSTITUTION NAME HERE</a:t>
            </a:r>
            <a:endParaRPr sz="18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/>
          </a:p>
        </p:txBody>
      </p:sp>
      <p:sp>
        <p:nvSpPr>
          <p:cNvPr id="178" name="Google Shape;178;p24"/>
          <p:cNvSpPr txBox="1"/>
          <p:nvPr>
            <p:ph idx="4294967295" type="ctrTitle"/>
          </p:nvPr>
        </p:nvSpPr>
        <p:spPr>
          <a:xfrm>
            <a:off x="913650" y="830500"/>
            <a:ext cx="1566600" cy="37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/>
              <a:t>2006-2010</a:t>
            </a:r>
            <a:endParaRPr sz="1400"/>
          </a:p>
        </p:txBody>
      </p:sp>
      <p:sp>
        <p:nvSpPr>
          <p:cNvPr id="179" name="Google Shape;179;p24"/>
          <p:cNvSpPr txBox="1"/>
          <p:nvPr>
            <p:ph idx="4294967295" type="ctrTitle"/>
          </p:nvPr>
        </p:nvSpPr>
        <p:spPr>
          <a:xfrm>
            <a:off x="2874675" y="1931275"/>
            <a:ext cx="2229300" cy="145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0" lang="es" sz="1200">
                <a:latin typeface="Ubuntu Medium"/>
                <a:ea typeface="Ubuntu Medium"/>
                <a:cs typeface="Ubuntu Medium"/>
                <a:sym typeface="Ubuntu Medium"/>
              </a:rPr>
              <a:t>Principal subjects / occupational skills covered:</a:t>
            </a:r>
            <a:endParaRPr b="0" sz="1200">
              <a:latin typeface="Ubuntu Medium"/>
              <a:ea typeface="Ubuntu Medium"/>
              <a:cs typeface="Ubuntu Medium"/>
              <a:sym typeface="Ubuntu Medium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b="0" sz="1200">
              <a:latin typeface="Ubuntu Medium"/>
              <a:ea typeface="Ubuntu Medium"/>
              <a:cs typeface="Ubuntu Medium"/>
              <a:sym typeface="Ubuntu Medium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sz="1200">
              <a:latin typeface="Ubuntu Medium"/>
              <a:ea typeface="Ubuntu Medium"/>
              <a:cs typeface="Ubuntu Medium"/>
              <a:sym typeface="Ubuntu Medium"/>
            </a:endParaRPr>
          </a:p>
        </p:txBody>
      </p:sp>
      <p:sp>
        <p:nvSpPr>
          <p:cNvPr id="180" name="Google Shape;180;p24"/>
          <p:cNvSpPr txBox="1"/>
          <p:nvPr>
            <p:ph idx="4294967295" type="ctrTitle"/>
          </p:nvPr>
        </p:nvSpPr>
        <p:spPr>
          <a:xfrm>
            <a:off x="2741238" y="2687525"/>
            <a:ext cx="2455200" cy="9822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292100" lvl="0" marL="457200" rtl="0" algn="l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Clr>
                <a:srgbClr val="3C6B66"/>
              </a:buClr>
              <a:buSzPts val="1000"/>
              <a:buFont typeface="Ubuntu"/>
              <a:buChar char="⯀"/>
            </a:pPr>
            <a:r>
              <a:rPr b="0" lang="es" sz="1000">
                <a:latin typeface="Ubuntu"/>
                <a:ea typeface="Ubuntu"/>
                <a:cs typeface="Ubuntu"/>
                <a:sym typeface="Ubuntu"/>
              </a:rPr>
              <a:t>List the subjects here</a:t>
            </a:r>
            <a:endParaRPr b="0" sz="1000">
              <a:latin typeface="Ubuntu"/>
              <a:ea typeface="Ubuntu"/>
              <a:cs typeface="Ubuntu"/>
              <a:sym typeface="Ubuntu"/>
            </a:endParaRPr>
          </a:p>
          <a:p>
            <a:pPr indent="-292100" lvl="0" marL="457200" rtl="0" algn="l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Clr>
                <a:srgbClr val="3C6B66"/>
              </a:buClr>
              <a:buSzPts val="1000"/>
              <a:buFont typeface="Ubuntu"/>
              <a:buChar char="⯀"/>
            </a:pPr>
            <a:r>
              <a:rPr b="0" lang="es" sz="1000">
                <a:latin typeface="Ubuntu"/>
                <a:ea typeface="Ubuntu"/>
                <a:cs typeface="Ubuntu"/>
                <a:sym typeface="Ubuntu"/>
              </a:rPr>
              <a:t>Sort them by relevance</a:t>
            </a:r>
            <a:endParaRPr b="0" sz="1000">
              <a:latin typeface="Ubuntu"/>
              <a:ea typeface="Ubuntu"/>
              <a:cs typeface="Ubuntu"/>
              <a:sym typeface="Ubuntu"/>
            </a:endParaRPr>
          </a:p>
          <a:p>
            <a:pPr indent="-292100" lvl="0" marL="457200" rtl="0" algn="l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Clr>
                <a:srgbClr val="3C6B66"/>
              </a:buClr>
              <a:buSzPts val="1000"/>
              <a:buFont typeface="Ubuntu"/>
              <a:buChar char="⯀"/>
            </a:pPr>
            <a:r>
              <a:rPr b="0" lang="es" sz="1000">
                <a:latin typeface="Ubuntu"/>
                <a:ea typeface="Ubuntu"/>
                <a:cs typeface="Ubuntu"/>
                <a:sym typeface="Ubuntu"/>
              </a:rPr>
              <a:t>Adapt this to your needs</a:t>
            </a:r>
            <a:endParaRPr b="0" sz="1000">
              <a:latin typeface="Ubuntu"/>
              <a:ea typeface="Ubuntu"/>
              <a:cs typeface="Ubuntu"/>
              <a:sym typeface="Ubuntu"/>
            </a:endParaRPr>
          </a:p>
          <a:p>
            <a:pPr indent="-292100" lvl="0" marL="457200" rtl="0" algn="l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Clr>
                <a:srgbClr val="3C6B66"/>
              </a:buClr>
              <a:buSzPts val="1000"/>
              <a:buFont typeface="Ubuntu"/>
              <a:buChar char="⯀"/>
            </a:pPr>
            <a:r>
              <a:rPr b="0" lang="es" sz="1000">
                <a:latin typeface="Ubuntu"/>
                <a:ea typeface="Ubuntu"/>
                <a:cs typeface="Ubuntu"/>
                <a:sym typeface="Ubuntu"/>
              </a:rPr>
              <a:t>Try to keep it short</a:t>
            </a:r>
            <a:endParaRPr b="0" sz="1000">
              <a:latin typeface="Ubuntu"/>
              <a:ea typeface="Ubuntu"/>
              <a:cs typeface="Ubuntu"/>
              <a:sym typeface="Ubuntu"/>
            </a:endParaRPr>
          </a:p>
          <a:p>
            <a:pPr indent="-292100" lvl="0" marL="457200" rtl="0" algn="l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Clr>
                <a:srgbClr val="3C6B66"/>
              </a:buClr>
              <a:buSzPts val="1000"/>
              <a:buFont typeface="Ubuntu"/>
              <a:buChar char="⯀"/>
            </a:pPr>
            <a:r>
              <a:rPr b="0" lang="es" sz="1000">
                <a:latin typeface="Ubuntu"/>
                <a:ea typeface="Ubuntu"/>
                <a:cs typeface="Ubuntu"/>
                <a:sym typeface="Ubuntu"/>
              </a:rPr>
              <a:t>Get straight to the point</a:t>
            </a:r>
            <a:endParaRPr b="0" sz="1000">
              <a:latin typeface="Ubuntu"/>
              <a:ea typeface="Ubuntu"/>
              <a:cs typeface="Ubuntu"/>
              <a:sym typeface="Ubuntu"/>
            </a:endParaRPr>
          </a:p>
          <a:p>
            <a:pPr indent="0" lvl="0" marL="457200" rtl="0" algn="l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sz="1000">
              <a:latin typeface="Ubuntu"/>
              <a:ea typeface="Ubuntu"/>
              <a:cs typeface="Ubuntu"/>
              <a:sym typeface="Ubuntu"/>
            </a:endParaRPr>
          </a:p>
        </p:txBody>
      </p:sp>
      <p:cxnSp>
        <p:nvCxnSpPr>
          <p:cNvPr id="181" name="Google Shape;181;p24"/>
          <p:cNvCxnSpPr/>
          <p:nvPr/>
        </p:nvCxnSpPr>
        <p:spPr>
          <a:xfrm>
            <a:off x="2670313" y="689975"/>
            <a:ext cx="0" cy="383430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pic>
        <p:nvPicPr>
          <p:cNvPr id="182" name="Google Shape;182;p24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-701252" y="689975"/>
            <a:ext cx="1440303" cy="1536437"/>
          </a:xfrm>
          <a:prstGeom prst="rect">
            <a:avLst/>
          </a:prstGeom>
          <a:noFill/>
          <a:ln>
            <a:noFill/>
          </a:ln>
        </p:spPr>
      </p:pic>
      <p:sp>
        <p:nvSpPr>
          <p:cNvPr id="183" name="Google Shape;183;p24"/>
          <p:cNvSpPr txBox="1"/>
          <p:nvPr>
            <p:ph idx="4294967295" type="ctrTitle"/>
          </p:nvPr>
        </p:nvSpPr>
        <p:spPr>
          <a:xfrm>
            <a:off x="2862000" y="1283625"/>
            <a:ext cx="2229300" cy="42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/>
              <a:t>YOUR AREA OF STUDY</a:t>
            </a:r>
            <a:endParaRPr sz="1200"/>
          </a:p>
        </p:txBody>
      </p:sp>
      <p:cxnSp>
        <p:nvCxnSpPr>
          <p:cNvPr id="184" name="Google Shape;184;p24"/>
          <p:cNvCxnSpPr/>
          <p:nvPr/>
        </p:nvCxnSpPr>
        <p:spPr>
          <a:xfrm>
            <a:off x="2670325" y="-114300"/>
            <a:ext cx="0" cy="460320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pic>
        <p:nvPicPr>
          <p:cNvPr id="185" name="Google Shape;185;p2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7985829" y="2284675"/>
            <a:ext cx="2860888" cy="2875877"/>
          </a:xfrm>
          <a:prstGeom prst="rect">
            <a:avLst/>
          </a:prstGeom>
          <a:noFill/>
          <a:ln>
            <a:noFill/>
          </a:ln>
        </p:spPr>
      </p:pic>
      <p:pic>
        <p:nvPicPr>
          <p:cNvPr id="186" name="Google Shape;186;p24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1494448" y="3457978"/>
            <a:ext cx="1440297" cy="16170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90" name="Shape 1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1" name="Google Shape;191;p25"/>
          <p:cNvSpPr/>
          <p:nvPr/>
        </p:nvSpPr>
        <p:spPr>
          <a:xfrm>
            <a:off x="2235750" y="1965504"/>
            <a:ext cx="4647000" cy="1839000"/>
          </a:xfrm>
          <a:prstGeom prst="rect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92" name="Google Shape;192;p25"/>
          <p:cNvPicPr preferRelativeResize="0"/>
          <p:nvPr/>
        </p:nvPicPr>
        <p:blipFill rotWithShape="1">
          <a:blip r:embed="rId3">
            <a:alphaModFix amt="90000"/>
          </a:blip>
          <a:srcRect b="38412" l="20629" r="33475" t="0"/>
          <a:stretch/>
        </p:blipFill>
        <p:spPr>
          <a:xfrm rot="-9684017">
            <a:off x="4434629" y="-821959"/>
            <a:ext cx="4196569" cy="2761647"/>
          </a:xfrm>
          <a:prstGeom prst="rect">
            <a:avLst/>
          </a:prstGeom>
          <a:noFill/>
          <a:ln>
            <a:noFill/>
          </a:ln>
        </p:spPr>
      </p:pic>
      <p:sp>
        <p:nvSpPr>
          <p:cNvPr id="193" name="Google Shape;193;p25"/>
          <p:cNvSpPr/>
          <p:nvPr/>
        </p:nvSpPr>
        <p:spPr>
          <a:xfrm>
            <a:off x="2261250" y="1337038"/>
            <a:ext cx="4647000" cy="484500"/>
          </a:xfrm>
          <a:prstGeom prst="rect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4" name="Google Shape;194;p25"/>
          <p:cNvSpPr txBox="1"/>
          <p:nvPr>
            <p:ph idx="4294967295" type="ctrTitle"/>
          </p:nvPr>
        </p:nvSpPr>
        <p:spPr>
          <a:xfrm>
            <a:off x="2421575" y="1367663"/>
            <a:ext cx="3108900" cy="45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/>
              <a:t>COMMUNICATION SKILLS</a:t>
            </a:r>
            <a:endParaRPr sz="18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/>
          </a:p>
        </p:txBody>
      </p:sp>
      <p:pic>
        <p:nvPicPr>
          <p:cNvPr id="195" name="Google Shape;195;p25"/>
          <p:cNvPicPr preferRelativeResize="0"/>
          <p:nvPr/>
        </p:nvPicPr>
        <p:blipFill rotWithShape="1">
          <a:blip r:embed="rId4">
            <a:alphaModFix/>
          </a:blip>
          <a:srcRect b="0" l="4463" r="4453" t="0"/>
          <a:stretch/>
        </p:blipFill>
        <p:spPr>
          <a:xfrm>
            <a:off x="6485850" y="1337049"/>
            <a:ext cx="1187702" cy="1463451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196" name="Google Shape;196;p25"/>
          <p:cNvCxnSpPr/>
          <p:nvPr/>
        </p:nvCxnSpPr>
        <p:spPr>
          <a:xfrm>
            <a:off x="3976025" y="1963563"/>
            <a:ext cx="0" cy="184290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97" name="Google Shape;197;p25"/>
          <p:cNvSpPr txBox="1"/>
          <p:nvPr>
            <p:ph idx="4294967295" type="ctrTitle"/>
          </p:nvPr>
        </p:nvSpPr>
        <p:spPr>
          <a:xfrm>
            <a:off x="2421575" y="2052088"/>
            <a:ext cx="1314000" cy="36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latin typeface="Ubuntu"/>
                <a:ea typeface="Ubuntu"/>
                <a:cs typeface="Ubuntu"/>
                <a:sym typeface="Ubuntu"/>
              </a:rPr>
              <a:t>Mother tongue(s)</a:t>
            </a:r>
            <a:endParaRPr sz="1200"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98" name="Google Shape;198;p25"/>
          <p:cNvSpPr txBox="1"/>
          <p:nvPr>
            <p:ph idx="4294967295" type="ctrTitle"/>
          </p:nvPr>
        </p:nvSpPr>
        <p:spPr>
          <a:xfrm>
            <a:off x="2302150" y="2620644"/>
            <a:ext cx="1578300" cy="6540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292100" lvl="0" marL="45720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3C6B66"/>
              </a:buClr>
              <a:buSzPts val="1000"/>
              <a:buFont typeface="Ubuntu"/>
              <a:buChar char="⯀"/>
            </a:pPr>
            <a:r>
              <a:rPr b="0" lang="es" sz="1000">
                <a:latin typeface="Ubuntu"/>
                <a:ea typeface="Ubuntu"/>
                <a:cs typeface="Ubuntu"/>
                <a:sym typeface="Ubuntu"/>
              </a:rPr>
              <a:t>Language 1</a:t>
            </a:r>
            <a:endParaRPr b="0" sz="1000">
              <a:latin typeface="Ubuntu"/>
              <a:ea typeface="Ubuntu"/>
              <a:cs typeface="Ubuntu"/>
              <a:sym typeface="Ubuntu"/>
            </a:endParaRPr>
          </a:p>
          <a:p>
            <a:pPr indent="-292100" lvl="0" marL="45720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3C6B66"/>
              </a:buClr>
              <a:buSzPts val="1000"/>
              <a:buFont typeface="Ubuntu"/>
              <a:buChar char="⯀"/>
            </a:pPr>
            <a:r>
              <a:rPr b="0" lang="es" sz="1000">
                <a:latin typeface="Ubuntu"/>
                <a:ea typeface="Ubuntu"/>
                <a:cs typeface="Ubuntu"/>
                <a:sym typeface="Ubuntu"/>
              </a:rPr>
              <a:t>Language 2</a:t>
            </a:r>
            <a:endParaRPr b="0" sz="1000">
              <a:latin typeface="Ubuntu"/>
              <a:ea typeface="Ubuntu"/>
              <a:cs typeface="Ubuntu"/>
              <a:sym typeface="Ubuntu"/>
            </a:endParaRPr>
          </a:p>
          <a:p>
            <a:pPr indent="0" lvl="0" marL="45720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sz="1000"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99" name="Google Shape;199;p25"/>
          <p:cNvSpPr txBox="1"/>
          <p:nvPr>
            <p:ph idx="4294967295" type="ctrTitle"/>
          </p:nvPr>
        </p:nvSpPr>
        <p:spPr>
          <a:xfrm>
            <a:off x="4216475" y="2052088"/>
            <a:ext cx="1314000" cy="36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latin typeface="Ubuntu"/>
                <a:ea typeface="Ubuntu"/>
                <a:cs typeface="Ubuntu"/>
                <a:sym typeface="Ubuntu"/>
              </a:rPr>
              <a:t>Other language(s)</a:t>
            </a:r>
            <a:endParaRPr sz="1200"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200" name="Google Shape;200;p25"/>
          <p:cNvSpPr/>
          <p:nvPr/>
        </p:nvSpPr>
        <p:spPr>
          <a:xfrm>
            <a:off x="4301700" y="2728713"/>
            <a:ext cx="490800" cy="490800"/>
          </a:xfrm>
          <a:prstGeom prst="ellipse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" name="Google Shape;201;p25"/>
          <p:cNvSpPr/>
          <p:nvPr/>
        </p:nvSpPr>
        <p:spPr>
          <a:xfrm>
            <a:off x="5193900" y="2728713"/>
            <a:ext cx="490800" cy="490800"/>
          </a:xfrm>
          <a:prstGeom prst="ellipse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" name="Google Shape;202;p25"/>
          <p:cNvSpPr/>
          <p:nvPr/>
        </p:nvSpPr>
        <p:spPr>
          <a:xfrm>
            <a:off x="6086100" y="2728713"/>
            <a:ext cx="490800" cy="490800"/>
          </a:xfrm>
          <a:prstGeom prst="ellipse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3" name="Google Shape;203;p25"/>
          <p:cNvSpPr txBox="1"/>
          <p:nvPr/>
        </p:nvSpPr>
        <p:spPr>
          <a:xfrm>
            <a:off x="4101000" y="3289513"/>
            <a:ext cx="892200" cy="369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3C6B66"/>
                </a:solidFill>
                <a:latin typeface="Ubuntu"/>
                <a:ea typeface="Ubuntu"/>
                <a:cs typeface="Ubuntu"/>
                <a:sym typeface="Ubuntu"/>
              </a:rPr>
              <a:t>Language 1</a:t>
            </a:r>
            <a:endParaRPr sz="1000">
              <a:solidFill>
                <a:srgbClr val="3C6B66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204" name="Google Shape;204;p25"/>
          <p:cNvSpPr txBox="1"/>
          <p:nvPr/>
        </p:nvSpPr>
        <p:spPr>
          <a:xfrm>
            <a:off x="4993200" y="3289513"/>
            <a:ext cx="892200" cy="369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3C6B66"/>
                </a:solidFill>
                <a:latin typeface="Ubuntu"/>
                <a:ea typeface="Ubuntu"/>
                <a:cs typeface="Ubuntu"/>
                <a:sym typeface="Ubuntu"/>
              </a:rPr>
              <a:t>Language 2</a:t>
            </a:r>
            <a:endParaRPr sz="1000">
              <a:solidFill>
                <a:srgbClr val="3C6B66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205" name="Google Shape;205;p25"/>
          <p:cNvSpPr txBox="1"/>
          <p:nvPr/>
        </p:nvSpPr>
        <p:spPr>
          <a:xfrm>
            <a:off x="5885400" y="3289513"/>
            <a:ext cx="892200" cy="369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3C6B66"/>
                </a:solidFill>
                <a:latin typeface="Ubuntu"/>
                <a:ea typeface="Ubuntu"/>
                <a:cs typeface="Ubuntu"/>
                <a:sym typeface="Ubuntu"/>
              </a:rPr>
              <a:t>Language 3</a:t>
            </a:r>
            <a:endParaRPr sz="1000">
              <a:solidFill>
                <a:srgbClr val="3C6B66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206" name="Google Shape;206;p25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1443921" y="2284675"/>
            <a:ext cx="2860888" cy="2875877"/>
          </a:xfrm>
          <a:prstGeom prst="rect">
            <a:avLst/>
          </a:prstGeom>
          <a:noFill/>
          <a:ln>
            <a:noFill/>
          </a:ln>
        </p:spPr>
      </p:pic>
      <p:sp>
        <p:nvSpPr>
          <p:cNvPr id="207" name="Google Shape;207;p25"/>
          <p:cNvSpPr/>
          <p:nvPr/>
        </p:nvSpPr>
        <p:spPr>
          <a:xfrm>
            <a:off x="4297867" y="2722730"/>
            <a:ext cx="501842" cy="501842"/>
          </a:xfrm>
          <a:custGeom>
            <a:rect b="b" l="l" r="r" t="t"/>
            <a:pathLst>
              <a:path extrusionOk="0" h="78813" w="78813">
                <a:moveTo>
                  <a:pt x="39407" y="0"/>
                </a:moveTo>
                <a:cubicBezTo>
                  <a:pt x="17695" y="0"/>
                  <a:pt x="1" y="17672"/>
                  <a:pt x="1" y="39406"/>
                </a:cubicBezTo>
                <a:cubicBezTo>
                  <a:pt x="1" y="61141"/>
                  <a:pt x="17673" y="78812"/>
                  <a:pt x="39407" y="78812"/>
                </a:cubicBezTo>
                <a:cubicBezTo>
                  <a:pt x="60916" y="78812"/>
                  <a:pt x="78452" y="61479"/>
                  <a:pt x="78813" y="40061"/>
                </a:cubicBezTo>
                <a:lnTo>
                  <a:pt x="76827" y="40061"/>
                </a:lnTo>
                <a:cubicBezTo>
                  <a:pt x="76466" y="60396"/>
                  <a:pt x="59832" y="76826"/>
                  <a:pt x="39407" y="76826"/>
                </a:cubicBezTo>
                <a:cubicBezTo>
                  <a:pt x="18779" y="76826"/>
                  <a:pt x="1987" y="60035"/>
                  <a:pt x="1987" y="39406"/>
                </a:cubicBezTo>
                <a:cubicBezTo>
                  <a:pt x="1987" y="18778"/>
                  <a:pt x="18779" y="1987"/>
                  <a:pt x="39407" y="1987"/>
                </a:cubicBezTo>
                <a:lnTo>
                  <a:pt x="39407" y="0"/>
                </a:lnTo>
                <a:close/>
              </a:path>
            </a:pathLst>
          </a:custGeom>
          <a:solidFill>
            <a:srgbClr val="E7AB30"/>
          </a:solidFill>
          <a:ln cap="flat" cmpd="sng" w="9525">
            <a:solidFill>
              <a:srgbClr val="E7AB3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8" name="Google Shape;208;p25"/>
          <p:cNvSpPr/>
          <p:nvPr/>
        </p:nvSpPr>
        <p:spPr>
          <a:xfrm>
            <a:off x="5187740" y="2721049"/>
            <a:ext cx="434232" cy="506817"/>
          </a:xfrm>
          <a:custGeom>
            <a:rect b="b" l="l" r="r" t="t"/>
            <a:pathLst>
              <a:path extrusionOk="0" h="78790" w="67506">
                <a:moveTo>
                  <a:pt x="39407" y="0"/>
                </a:moveTo>
                <a:cubicBezTo>
                  <a:pt x="17672" y="0"/>
                  <a:pt x="1" y="17672"/>
                  <a:pt x="1" y="39406"/>
                </a:cubicBezTo>
                <a:cubicBezTo>
                  <a:pt x="1" y="61118"/>
                  <a:pt x="17672" y="78790"/>
                  <a:pt x="39407" y="78790"/>
                </a:cubicBezTo>
                <a:cubicBezTo>
                  <a:pt x="39435" y="78790"/>
                  <a:pt x="39462" y="78790"/>
                  <a:pt x="39490" y="78790"/>
                </a:cubicBezTo>
                <a:cubicBezTo>
                  <a:pt x="50045" y="78790"/>
                  <a:pt x="60145" y="74527"/>
                  <a:pt x="67505" y="66964"/>
                </a:cubicBezTo>
                <a:lnTo>
                  <a:pt x="66084" y="65609"/>
                </a:lnTo>
                <a:cubicBezTo>
                  <a:pt x="59065" y="72786"/>
                  <a:pt x="49450" y="76826"/>
                  <a:pt x="39407" y="76826"/>
                </a:cubicBezTo>
                <a:cubicBezTo>
                  <a:pt x="18756" y="76826"/>
                  <a:pt x="1964" y="60035"/>
                  <a:pt x="1964" y="39406"/>
                </a:cubicBezTo>
                <a:cubicBezTo>
                  <a:pt x="1964" y="18756"/>
                  <a:pt x="18756" y="1964"/>
                  <a:pt x="39407" y="1964"/>
                </a:cubicBezTo>
                <a:lnTo>
                  <a:pt x="39407" y="0"/>
                </a:lnTo>
                <a:close/>
              </a:path>
            </a:pathLst>
          </a:custGeom>
          <a:solidFill>
            <a:srgbClr val="E7AB30"/>
          </a:solidFill>
          <a:ln cap="flat" cmpd="sng" w="9525">
            <a:solidFill>
              <a:srgbClr val="E7AB3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" name="Google Shape;209;p25"/>
          <p:cNvSpPr/>
          <p:nvPr/>
        </p:nvSpPr>
        <p:spPr>
          <a:xfrm>
            <a:off x="6078900" y="2722263"/>
            <a:ext cx="249742" cy="490848"/>
          </a:xfrm>
          <a:custGeom>
            <a:rect b="b" l="l" r="r" t="t"/>
            <a:pathLst>
              <a:path extrusionOk="0" h="77482" w="39407">
                <a:moveTo>
                  <a:pt x="39407" y="1"/>
                </a:moveTo>
                <a:cubicBezTo>
                  <a:pt x="17695" y="1"/>
                  <a:pt x="1" y="17673"/>
                  <a:pt x="1" y="39407"/>
                </a:cubicBezTo>
                <a:cubicBezTo>
                  <a:pt x="1" y="57643"/>
                  <a:pt x="12482" y="73035"/>
                  <a:pt x="29341" y="77481"/>
                </a:cubicBezTo>
                <a:lnTo>
                  <a:pt x="29837" y="75585"/>
                </a:lnTo>
                <a:cubicBezTo>
                  <a:pt x="13813" y="71365"/>
                  <a:pt x="1987" y="56740"/>
                  <a:pt x="1987" y="39407"/>
                </a:cubicBezTo>
                <a:cubicBezTo>
                  <a:pt x="1987" y="18756"/>
                  <a:pt x="18778" y="1964"/>
                  <a:pt x="39407" y="1964"/>
                </a:cubicBezTo>
                <a:lnTo>
                  <a:pt x="39407" y="1"/>
                </a:lnTo>
                <a:close/>
              </a:path>
            </a:pathLst>
          </a:custGeom>
          <a:solidFill>
            <a:srgbClr val="E7AB30"/>
          </a:solidFill>
          <a:ln cap="flat" cmpd="sng" w="9525">
            <a:solidFill>
              <a:srgbClr val="E7AB3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10" name="Google Shape;210;p25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rot="3114128">
            <a:off x="812456" y="660501"/>
            <a:ext cx="979225" cy="95445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14" name="Shape 2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" name="Google Shape;215;p26"/>
          <p:cNvSpPr/>
          <p:nvPr/>
        </p:nvSpPr>
        <p:spPr>
          <a:xfrm>
            <a:off x="1510475" y="1255890"/>
            <a:ext cx="2684100" cy="2684100"/>
          </a:xfrm>
          <a:prstGeom prst="ellipse">
            <a:avLst/>
          </a:prstGeom>
          <a:noFill/>
          <a:ln cap="flat" cmpd="sng" w="9525">
            <a:solidFill>
              <a:srgbClr val="3C6B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" name="Google Shape;216;p26"/>
          <p:cNvSpPr txBox="1"/>
          <p:nvPr>
            <p:ph idx="4294967295" type="subTitle"/>
          </p:nvPr>
        </p:nvSpPr>
        <p:spPr>
          <a:xfrm>
            <a:off x="6120797" y="2684288"/>
            <a:ext cx="2107500" cy="84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1200">
                <a:latin typeface="Hind Vadodara"/>
                <a:ea typeface="Hind Vadodara"/>
                <a:cs typeface="Hind Vadodara"/>
                <a:sym typeface="Hind Vadodara"/>
              </a:rPr>
              <a:t>SKILL 3</a:t>
            </a:r>
            <a:br>
              <a:rPr lang="es" sz="1200"/>
            </a:br>
            <a:r>
              <a:rPr lang="es" sz="1000"/>
              <a:t>Mercury is the closest planet to the Sun</a:t>
            </a:r>
            <a:endParaRPr sz="1000"/>
          </a:p>
        </p:txBody>
      </p:sp>
      <p:sp>
        <p:nvSpPr>
          <p:cNvPr id="217" name="Google Shape;217;p26"/>
          <p:cNvSpPr txBox="1"/>
          <p:nvPr>
            <p:ph idx="4294967295" type="subTitle"/>
          </p:nvPr>
        </p:nvSpPr>
        <p:spPr>
          <a:xfrm>
            <a:off x="6120797" y="3381533"/>
            <a:ext cx="2107500" cy="984600"/>
          </a:xfrm>
          <a:prstGeom prst="rect">
            <a:avLst/>
          </a:prstGeom>
        </p:spPr>
        <p:txBody>
          <a:bodyPr anchorCtr="0" anchor="t" bIns="91425" lIns="90000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1200">
                <a:latin typeface="Hind Vadodara"/>
                <a:ea typeface="Hind Vadodara"/>
                <a:cs typeface="Hind Vadodara"/>
                <a:sym typeface="Hind Vadodara"/>
              </a:rPr>
              <a:t>SKILL 4</a:t>
            </a:r>
            <a:br>
              <a:rPr lang="es" sz="1000"/>
            </a:br>
            <a:r>
              <a:rPr lang="es" sz="1000"/>
              <a:t>Venus has a beautiful name, but it’s terribly hot</a:t>
            </a:r>
            <a:endParaRPr sz="1000"/>
          </a:p>
        </p:txBody>
      </p:sp>
      <p:sp>
        <p:nvSpPr>
          <p:cNvPr id="218" name="Google Shape;218;p26"/>
          <p:cNvSpPr txBox="1"/>
          <p:nvPr>
            <p:ph idx="4294967295" type="subTitle"/>
          </p:nvPr>
        </p:nvSpPr>
        <p:spPr>
          <a:xfrm>
            <a:off x="6120800" y="1327426"/>
            <a:ext cx="2107500" cy="70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1200">
                <a:latin typeface="Hind Vadodara"/>
                <a:ea typeface="Hind Vadodara"/>
                <a:cs typeface="Hind Vadodara"/>
                <a:sym typeface="Hind Vadodara"/>
              </a:rPr>
              <a:t>SKILL 1</a:t>
            </a:r>
            <a:br>
              <a:rPr lang="es" sz="1000"/>
            </a:br>
            <a:r>
              <a:rPr lang="es" sz="1000"/>
              <a:t>Despite being red, Mars is a cold place, not hot</a:t>
            </a:r>
            <a:endParaRPr sz="1000"/>
          </a:p>
        </p:txBody>
      </p:sp>
      <p:sp>
        <p:nvSpPr>
          <p:cNvPr id="219" name="Google Shape;219;p26"/>
          <p:cNvSpPr txBox="1"/>
          <p:nvPr>
            <p:ph idx="4294967295" type="subTitle"/>
          </p:nvPr>
        </p:nvSpPr>
        <p:spPr>
          <a:xfrm>
            <a:off x="6120797" y="2002855"/>
            <a:ext cx="2107500" cy="92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1200">
                <a:latin typeface="Hind Vadodara"/>
                <a:ea typeface="Hind Vadodara"/>
                <a:cs typeface="Hind Vadodara"/>
                <a:sym typeface="Hind Vadodara"/>
              </a:rPr>
              <a:t>SKILL 2</a:t>
            </a:r>
            <a:br>
              <a:rPr lang="es" sz="1000"/>
            </a:br>
            <a:r>
              <a:rPr lang="es" sz="1000"/>
              <a:t>Jupiter is the biggest planet in our Solar System</a:t>
            </a:r>
            <a:endParaRPr sz="1000"/>
          </a:p>
        </p:txBody>
      </p:sp>
      <p:sp>
        <p:nvSpPr>
          <p:cNvPr id="220" name="Google Shape;220;p26"/>
          <p:cNvSpPr txBox="1"/>
          <p:nvPr>
            <p:ph type="ctrTitle"/>
          </p:nvPr>
        </p:nvSpPr>
        <p:spPr>
          <a:xfrm>
            <a:off x="5785301" y="380926"/>
            <a:ext cx="27459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TECHNICAL SKILLS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221" name="Google Shape;221;p26"/>
          <p:cNvCxnSpPr>
            <a:stCxn id="215" idx="0"/>
            <a:endCxn id="215" idx="4"/>
          </p:cNvCxnSpPr>
          <p:nvPr/>
        </p:nvCxnSpPr>
        <p:spPr>
          <a:xfrm>
            <a:off x="2852525" y="1255890"/>
            <a:ext cx="0" cy="2684100"/>
          </a:xfrm>
          <a:prstGeom prst="straightConnector1">
            <a:avLst/>
          </a:prstGeom>
          <a:noFill/>
          <a:ln cap="flat" cmpd="sng" w="9525">
            <a:solidFill>
              <a:srgbClr val="3C6B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22" name="Google Shape;222;p26"/>
          <p:cNvCxnSpPr>
            <a:endCxn id="215" idx="2"/>
          </p:cNvCxnSpPr>
          <p:nvPr/>
        </p:nvCxnSpPr>
        <p:spPr>
          <a:xfrm rot="10800000">
            <a:off x="1510475" y="2597940"/>
            <a:ext cx="2712600" cy="0"/>
          </a:xfrm>
          <a:prstGeom prst="straightConnector1">
            <a:avLst/>
          </a:prstGeom>
          <a:noFill/>
          <a:ln cap="flat" cmpd="sng" w="9525">
            <a:solidFill>
              <a:srgbClr val="3C6B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23" name="Google Shape;223;p26"/>
          <p:cNvCxnSpPr>
            <a:stCxn id="215" idx="1"/>
          </p:cNvCxnSpPr>
          <p:nvPr/>
        </p:nvCxnSpPr>
        <p:spPr>
          <a:xfrm>
            <a:off x="1903552" y="1648967"/>
            <a:ext cx="110400" cy="123600"/>
          </a:xfrm>
          <a:prstGeom prst="straightConnector1">
            <a:avLst/>
          </a:prstGeom>
          <a:noFill/>
          <a:ln cap="flat" cmpd="sng" w="9525">
            <a:solidFill>
              <a:srgbClr val="3C6B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24" name="Google Shape;224;p26"/>
          <p:cNvCxnSpPr>
            <a:endCxn id="215" idx="5"/>
          </p:cNvCxnSpPr>
          <p:nvPr/>
        </p:nvCxnSpPr>
        <p:spPr>
          <a:xfrm>
            <a:off x="3671298" y="3423312"/>
            <a:ext cx="130200" cy="123600"/>
          </a:xfrm>
          <a:prstGeom prst="straightConnector1">
            <a:avLst/>
          </a:prstGeom>
          <a:noFill/>
          <a:ln cap="flat" cmpd="sng" w="9525">
            <a:solidFill>
              <a:srgbClr val="3C6B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25" name="Google Shape;225;p26"/>
          <p:cNvCxnSpPr>
            <a:stCxn id="215" idx="7"/>
          </p:cNvCxnSpPr>
          <p:nvPr/>
        </p:nvCxnSpPr>
        <p:spPr>
          <a:xfrm flipH="1">
            <a:off x="3677598" y="1648967"/>
            <a:ext cx="123900" cy="123600"/>
          </a:xfrm>
          <a:prstGeom prst="straightConnector1">
            <a:avLst/>
          </a:prstGeom>
          <a:noFill/>
          <a:ln cap="flat" cmpd="sng" w="9525">
            <a:solidFill>
              <a:srgbClr val="3C6B6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26" name="Google Shape;226;p26"/>
          <p:cNvCxnSpPr>
            <a:endCxn id="215" idx="3"/>
          </p:cNvCxnSpPr>
          <p:nvPr/>
        </p:nvCxnSpPr>
        <p:spPr>
          <a:xfrm flipH="1">
            <a:off x="1903552" y="3448812"/>
            <a:ext cx="123300" cy="98100"/>
          </a:xfrm>
          <a:prstGeom prst="straightConnector1">
            <a:avLst/>
          </a:prstGeom>
          <a:noFill/>
          <a:ln cap="flat" cmpd="sng" w="9525">
            <a:solidFill>
              <a:srgbClr val="3C6B6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27" name="Google Shape;227;p26"/>
          <p:cNvSpPr/>
          <p:nvPr/>
        </p:nvSpPr>
        <p:spPr>
          <a:xfrm>
            <a:off x="5429425" y="1229697"/>
            <a:ext cx="482700" cy="2885400"/>
          </a:xfrm>
          <a:prstGeom prst="rect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8" name="Google Shape;228;p26"/>
          <p:cNvSpPr txBox="1"/>
          <p:nvPr>
            <p:ph idx="4294967295" type="ctrTitle"/>
          </p:nvPr>
        </p:nvSpPr>
        <p:spPr>
          <a:xfrm>
            <a:off x="5376236" y="1412780"/>
            <a:ext cx="434700" cy="45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chemeClr val="lt1"/>
                </a:solidFill>
              </a:rPr>
              <a:t>1</a:t>
            </a:r>
            <a:endParaRPr sz="2400">
              <a:solidFill>
                <a:schemeClr val="lt1"/>
              </a:solidFill>
            </a:endParaRPr>
          </a:p>
        </p:txBody>
      </p:sp>
      <p:sp>
        <p:nvSpPr>
          <p:cNvPr id="229" name="Google Shape;229;p26"/>
          <p:cNvSpPr txBox="1"/>
          <p:nvPr>
            <p:ph idx="4294967295" type="ctrTitle"/>
          </p:nvPr>
        </p:nvSpPr>
        <p:spPr>
          <a:xfrm>
            <a:off x="5404772" y="2061675"/>
            <a:ext cx="434700" cy="45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chemeClr val="lt1"/>
                </a:solidFill>
              </a:rPr>
              <a:t>2</a:t>
            </a:r>
            <a:endParaRPr sz="2400">
              <a:solidFill>
                <a:schemeClr val="lt1"/>
              </a:solidFill>
            </a:endParaRPr>
          </a:p>
        </p:txBody>
      </p:sp>
      <p:sp>
        <p:nvSpPr>
          <p:cNvPr id="230" name="Google Shape;230;p26"/>
          <p:cNvSpPr txBox="1"/>
          <p:nvPr>
            <p:ph idx="4294967295" type="ctrTitle"/>
          </p:nvPr>
        </p:nvSpPr>
        <p:spPr>
          <a:xfrm>
            <a:off x="5404772" y="2722786"/>
            <a:ext cx="434700" cy="45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chemeClr val="lt1"/>
                </a:solidFill>
              </a:rPr>
              <a:t>3</a:t>
            </a:r>
            <a:endParaRPr sz="2400">
              <a:solidFill>
                <a:schemeClr val="lt1"/>
              </a:solidFill>
            </a:endParaRPr>
          </a:p>
        </p:txBody>
      </p:sp>
      <p:sp>
        <p:nvSpPr>
          <p:cNvPr id="231" name="Google Shape;231;p26"/>
          <p:cNvSpPr txBox="1"/>
          <p:nvPr>
            <p:ph idx="4294967295" type="ctrTitle"/>
          </p:nvPr>
        </p:nvSpPr>
        <p:spPr>
          <a:xfrm>
            <a:off x="5404772" y="3409321"/>
            <a:ext cx="434700" cy="45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chemeClr val="lt1"/>
                </a:solidFill>
              </a:rPr>
              <a:t>4</a:t>
            </a:r>
            <a:endParaRPr sz="2400">
              <a:solidFill>
                <a:schemeClr val="lt1"/>
              </a:solidFill>
            </a:endParaRPr>
          </a:p>
        </p:txBody>
      </p:sp>
      <p:pic>
        <p:nvPicPr>
          <p:cNvPr id="232" name="Google Shape;232;p26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1478588" y="1155685"/>
            <a:ext cx="2931976" cy="2790101"/>
          </a:xfrm>
          <a:prstGeom prst="rect">
            <a:avLst/>
          </a:prstGeom>
          <a:noFill/>
          <a:ln>
            <a:noFill/>
          </a:ln>
        </p:spPr>
      </p:pic>
      <p:sp>
        <p:nvSpPr>
          <p:cNvPr id="233" name="Google Shape;233;p26"/>
          <p:cNvSpPr txBox="1"/>
          <p:nvPr>
            <p:ph idx="4294967295" type="ctrTitle"/>
          </p:nvPr>
        </p:nvSpPr>
        <p:spPr>
          <a:xfrm>
            <a:off x="2607175" y="1884615"/>
            <a:ext cx="434700" cy="45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3C6B66"/>
                </a:solidFill>
              </a:rPr>
              <a:t>1</a:t>
            </a:r>
            <a:endParaRPr sz="1400">
              <a:solidFill>
                <a:srgbClr val="3C6B66"/>
              </a:solidFill>
            </a:endParaRPr>
          </a:p>
        </p:txBody>
      </p:sp>
      <p:sp>
        <p:nvSpPr>
          <p:cNvPr id="234" name="Google Shape;234;p26"/>
          <p:cNvSpPr txBox="1"/>
          <p:nvPr>
            <p:ph idx="4294967295" type="ctrTitle"/>
          </p:nvPr>
        </p:nvSpPr>
        <p:spPr>
          <a:xfrm>
            <a:off x="2928725" y="2456605"/>
            <a:ext cx="434700" cy="45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3C6B66"/>
                </a:solidFill>
              </a:rPr>
              <a:t>3</a:t>
            </a:r>
            <a:endParaRPr sz="1400">
              <a:solidFill>
                <a:srgbClr val="3C6B66"/>
              </a:solidFill>
            </a:endParaRPr>
          </a:p>
        </p:txBody>
      </p:sp>
      <p:sp>
        <p:nvSpPr>
          <p:cNvPr id="235" name="Google Shape;235;p26"/>
          <p:cNvSpPr txBox="1"/>
          <p:nvPr>
            <p:ph idx="4294967295" type="ctrTitle"/>
          </p:nvPr>
        </p:nvSpPr>
        <p:spPr>
          <a:xfrm>
            <a:off x="2162600" y="2456605"/>
            <a:ext cx="434700" cy="45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3C6B66"/>
                </a:solidFill>
              </a:rPr>
              <a:t>2</a:t>
            </a:r>
            <a:endParaRPr sz="1400">
              <a:solidFill>
                <a:srgbClr val="3C6B66"/>
              </a:solidFill>
            </a:endParaRPr>
          </a:p>
        </p:txBody>
      </p:sp>
      <p:sp>
        <p:nvSpPr>
          <p:cNvPr id="236" name="Google Shape;236;p26"/>
          <p:cNvSpPr txBox="1"/>
          <p:nvPr>
            <p:ph idx="4294967295" type="ctrTitle"/>
          </p:nvPr>
        </p:nvSpPr>
        <p:spPr>
          <a:xfrm>
            <a:off x="2530975" y="2323780"/>
            <a:ext cx="434700" cy="45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3C6B66"/>
                </a:solidFill>
              </a:rPr>
              <a:t>4</a:t>
            </a:r>
            <a:endParaRPr sz="1400">
              <a:solidFill>
                <a:srgbClr val="3C6B66"/>
              </a:solidFill>
            </a:endParaRPr>
          </a:p>
        </p:txBody>
      </p:sp>
      <p:grpSp>
        <p:nvGrpSpPr>
          <p:cNvPr id="237" name="Google Shape;237;p26"/>
          <p:cNvGrpSpPr/>
          <p:nvPr/>
        </p:nvGrpSpPr>
        <p:grpSpPr>
          <a:xfrm>
            <a:off x="2731189" y="4058286"/>
            <a:ext cx="242673" cy="240606"/>
            <a:chOff x="1159625" y="238100"/>
            <a:chExt cx="5264050" cy="5219225"/>
          </a:xfrm>
        </p:grpSpPr>
        <p:sp>
          <p:nvSpPr>
            <p:cNvPr id="238" name="Google Shape;238;p26"/>
            <p:cNvSpPr/>
            <p:nvPr/>
          </p:nvSpPr>
          <p:spPr>
            <a:xfrm>
              <a:off x="1159625" y="1409125"/>
              <a:ext cx="4137850" cy="4048200"/>
            </a:xfrm>
            <a:custGeom>
              <a:rect b="b" l="l" r="r" t="t"/>
              <a:pathLst>
                <a:path extrusionOk="0" h="161928" w="165514">
                  <a:moveTo>
                    <a:pt x="19813" y="1"/>
                  </a:moveTo>
                  <a:cubicBezTo>
                    <a:pt x="18792" y="1"/>
                    <a:pt x="17795" y="506"/>
                    <a:pt x="17224" y="1437"/>
                  </a:cubicBezTo>
                  <a:cubicBezTo>
                    <a:pt x="5252" y="20748"/>
                    <a:pt x="0" y="43941"/>
                    <a:pt x="2480" y="66677"/>
                  </a:cubicBezTo>
                  <a:cubicBezTo>
                    <a:pt x="3752" y="78029"/>
                    <a:pt x="6818" y="88989"/>
                    <a:pt x="11678" y="99297"/>
                  </a:cubicBezTo>
                  <a:cubicBezTo>
                    <a:pt x="16734" y="109931"/>
                    <a:pt x="23519" y="119587"/>
                    <a:pt x="31935" y="128002"/>
                  </a:cubicBezTo>
                  <a:cubicBezTo>
                    <a:pt x="48898" y="144965"/>
                    <a:pt x="73036" y="156904"/>
                    <a:pt x="98121" y="160688"/>
                  </a:cubicBezTo>
                  <a:cubicBezTo>
                    <a:pt x="103666" y="161503"/>
                    <a:pt x="109049" y="161927"/>
                    <a:pt x="114300" y="161927"/>
                  </a:cubicBezTo>
                  <a:cubicBezTo>
                    <a:pt x="121085" y="161927"/>
                    <a:pt x="127642" y="161242"/>
                    <a:pt x="133872" y="159839"/>
                  </a:cubicBezTo>
                  <a:cubicBezTo>
                    <a:pt x="145779" y="157197"/>
                    <a:pt x="155956" y="152109"/>
                    <a:pt x="164176" y="144736"/>
                  </a:cubicBezTo>
                  <a:cubicBezTo>
                    <a:pt x="165416" y="143627"/>
                    <a:pt x="165514" y="141703"/>
                    <a:pt x="164405" y="140431"/>
                  </a:cubicBezTo>
                  <a:cubicBezTo>
                    <a:pt x="163794" y="139768"/>
                    <a:pt x="162960" y="139431"/>
                    <a:pt x="162126" y="139431"/>
                  </a:cubicBezTo>
                  <a:cubicBezTo>
                    <a:pt x="161401" y="139431"/>
                    <a:pt x="160676" y="139686"/>
                    <a:pt x="160099" y="140202"/>
                  </a:cubicBezTo>
                  <a:cubicBezTo>
                    <a:pt x="152694" y="146857"/>
                    <a:pt x="143430" y="151456"/>
                    <a:pt x="132535" y="153903"/>
                  </a:cubicBezTo>
                  <a:cubicBezTo>
                    <a:pt x="126742" y="155186"/>
                    <a:pt x="120640" y="155830"/>
                    <a:pt x="114293" y="155830"/>
                  </a:cubicBezTo>
                  <a:cubicBezTo>
                    <a:pt x="109346" y="155830"/>
                    <a:pt x="104250" y="155439"/>
                    <a:pt x="99034" y="154653"/>
                  </a:cubicBezTo>
                  <a:cubicBezTo>
                    <a:pt x="75222" y="151065"/>
                    <a:pt x="52323" y="139778"/>
                    <a:pt x="36241" y="123664"/>
                  </a:cubicBezTo>
                  <a:cubicBezTo>
                    <a:pt x="20518" y="107974"/>
                    <a:pt x="10961" y="88043"/>
                    <a:pt x="8547" y="65992"/>
                  </a:cubicBezTo>
                  <a:cubicBezTo>
                    <a:pt x="6198" y="44626"/>
                    <a:pt x="11124" y="22836"/>
                    <a:pt x="22410" y="4634"/>
                  </a:cubicBezTo>
                  <a:cubicBezTo>
                    <a:pt x="23291" y="3231"/>
                    <a:pt x="22867" y="1340"/>
                    <a:pt x="21432" y="459"/>
                  </a:cubicBezTo>
                  <a:cubicBezTo>
                    <a:pt x="20927" y="149"/>
                    <a:pt x="20367" y="1"/>
                    <a:pt x="198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" name="Google Shape;239;p26"/>
            <p:cNvSpPr/>
            <p:nvPr/>
          </p:nvSpPr>
          <p:spPr>
            <a:xfrm>
              <a:off x="2983900" y="787350"/>
              <a:ext cx="982700" cy="895850"/>
            </a:xfrm>
            <a:custGeom>
              <a:rect b="b" l="l" r="r" t="t"/>
              <a:pathLst>
                <a:path extrusionOk="0" h="35834" w="39308">
                  <a:moveTo>
                    <a:pt x="19670" y="6084"/>
                  </a:moveTo>
                  <a:cubicBezTo>
                    <a:pt x="22704" y="6084"/>
                    <a:pt x="25705" y="7226"/>
                    <a:pt x="28021" y="9542"/>
                  </a:cubicBezTo>
                  <a:cubicBezTo>
                    <a:pt x="32620" y="14141"/>
                    <a:pt x="32620" y="21644"/>
                    <a:pt x="28021" y="26276"/>
                  </a:cubicBezTo>
                  <a:cubicBezTo>
                    <a:pt x="25721" y="28575"/>
                    <a:pt x="22695" y="29725"/>
                    <a:pt x="19666" y="29725"/>
                  </a:cubicBezTo>
                  <a:cubicBezTo>
                    <a:pt x="16636" y="29725"/>
                    <a:pt x="13603" y="28575"/>
                    <a:pt x="11287" y="26276"/>
                  </a:cubicBezTo>
                  <a:cubicBezTo>
                    <a:pt x="6687" y="21644"/>
                    <a:pt x="6687" y="14141"/>
                    <a:pt x="11287" y="9542"/>
                  </a:cubicBezTo>
                  <a:cubicBezTo>
                    <a:pt x="13603" y="7226"/>
                    <a:pt x="16636" y="6084"/>
                    <a:pt x="19670" y="6084"/>
                  </a:cubicBezTo>
                  <a:close/>
                  <a:moveTo>
                    <a:pt x="19654" y="0"/>
                  </a:moveTo>
                  <a:cubicBezTo>
                    <a:pt x="15062" y="0"/>
                    <a:pt x="10471" y="1746"/>
                    <a:pt x="6981" y="5236"/>
                  </a:cubicBezTo>
                  <a:cubicBezTo>
                    <a:pt x="0" y="12217"/>
                    <a:pt x="0" y="23601"/>
                    <a:pt x="6981" y="30582"/>
                  </a:cubicBezTo>
                  <a:cubicBezTo>
                    <a:pt x="10471" y="34072"/>
                    <a:pt x="15070" y="35833"/>
                    <a:pt x="19670" y="35833"/>
                  </a:cubicBezTo>
                  <a:cubicBezTo>
                    <a:pt x="24237" y="35833"/>
                    <a:pt x="28836" y="34072"/>
                    <a:pt x="32326" y="30582"/>
                  </a:cubicBezTo>
                  <a:cubicBezTo>
                    <a:pt x="39307" y="23601"/>
                    <a:pt x="39307" y="12217"/>
                    <a:pt x="32326" y="5236"/>
                  </a:cubicBezTo>
                  <a:cubicBezTo>
                    <a:pt x="28836" y="1746"/>
                    <a:pt x="24245" y="0"/>
                    <a:pt x="196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" name="Google Shape;240;p26"/>
            <p:cNvSpPr/>
            <p:nvPr/>
          </p:nvSpPr>
          <p:spPr>
            <a:xfrm>
              <a:off x="1860950" y="1577575"/>
              <a:ext cx="983525" cy="895850"/>
            </a:xfrm>
            <a:custGeom>
              <a:rect b="b" l="l" r="r" t="t"/>
              <a:pathLst>
                <a:path extrusionOk="0" h="35834" w="39341">
                  <a:moveTo>
                    <a:pt x="19670" y="6084"/>
                  </a:moveTo>
                  <a:cubicBezTo>
                    <a:pt x="22704" y="6084"/>
                    <a:pt x="25738" y="7258"/>
                    <a:pt x="28021" y="9541"/>
                  </a:cubicBezTo>
                  <a:cubicBezTo>
                    <a:pt x="32653" y="14173"/>
                    <a:pt x="32653" y="21676"/>
                    <a:pt x="28021" y="26275"/>
                  </a:cubicBezTo>
                  <a:cubicBezTo>
                    <a:pt x="25721" y="28591"/>
                    <a:pt x="22696" y="29749"/>
                    <a:pt x="19666" y="29749"/>
                  </a:cubicBezTo>
                  <a:cubicBezTo>
                    <a:pt x="16637" y="29749"/>
                    <a:pt x="13603" y="28591"/>
                    <a:pt x="11287" y="26275"/>
                  </a:cubicBezTo>
                  <a:cubicBezTo>
                    <a:pt x="6688" y="21676"/>
                    <a:pt x="6688" y="14173"/>
                    <a:pt x="11287" y="9541"/>
                  </a:cubicBezTo>
                  <a:cubicBezTo>
                    <a:pt x="13603" y="7258"/>
                    <a:pt x="16637" y="6084"/>
                    <a:pt x="19670" y="6084"/>
                  </a:cubicBezTo>
                  <a:close/>
                  <a:moveTo>
                    <a:pt x="19666" y="0"/>
                  </a:moveTo>
                  <a:cubicBezTo>
                    <a:pt x="15079" y="0"/>
                    <a:pt x="10488" y="1745"/>
                    <a:pt x="6981" y="5236"/>
                  </a:cubicBezTo>
                  <a:cubicBezTo>
                    <a:pt x="1" y="12249"/>
                    <a:pt x="1" y="23601"/>
                    <a:pt x="6981" y="30581"/>
                  </a:cubicBezTo>
                  <a:cubicBezTo>
                    <a:pt x="10472" y="34104"/>
                    <a:pt x="15071" y="35833"/>
                    <a:pt x="19670" y="35833"/>
                  </a:cubicBezTo>
                  <a:cubicBezTo>
                    <a:pt x="24270" y="35833"/>
                    <a:pt x="28836" y="34104"/>
                    <a:pt x="32327" y="30581"/>
                  </a:cubicBezTo>
                  <a:cubicBezTo>
                    <a:pt x="39340" y="23601"/>
                    <a:pt x="39340" y="12249"/>
                    <a:pt x="32327" y="5236"/>
                  </a:cubicBezTo>
                  <a:cubicBezTo>
                    <a:pt x="28836" y="1745"/>
                    <a:pt x="24253" y="0"/>
                    <a:pt x="196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" name="Google Shape;241;p26"/>
            <p:cNvSpPr/>
            <p:nvPr/>
          </p:nvSpPr>
          <p:spPr>
            <a:xfrm>
              <a:off x="1709275" y="2893775"/>
              <a:ext cx="982700" cy="895850"/>
            </a:xfrm>
            <a:custGeom>
              <a:rect b="b" l="l" r="r" t="t"/>
              <a:pathLst>
                <a:path extrusionOk="0" h="35834" w="39308">
                  <a:moveTo>
                    <a:pt x="19637" y="6084"/>
                  </a:moveTo>
                  <a:cubicBezTo>
                    <a:pt x="22671" y="6084"/>
                    <a:pt x="25705" y="7226"/>
                    <a:pt x="28021" y="9542"/>
                  </a:cubicBezTo>
                  <a:cubicBezTo>
                    <a:pt x="32620" y="14174"/>
                    <a:pt x="32620" y="21676"/>
                    <a:pt x="28021" y="26276"/>
                  </a:cubicBezTo>
                  <a:cubicBezTo>
                    <a:pt x="25705" y="28576"/>
                    <a:pt x="22671" y="29725"/>
                    <a:pt x="19641" y="29725"/>
                  </a:cubicBezTo>
                  <a:cubicBezTo>
                    <a:pt x="16612" y="29725"/>
                    <a:pt x="13586" y="28576"/>
                    <a:pt x="11287" y="26276"/>
                  </a:cubicBezTo>
                  <a:cubicBezTo>
                    <a:pt x="6687" y="21676"/>
                    <a:pt x="6687" y="14174"/>
                    <a:pt x="11287" y="9542"/>
                  </a:cubicBezTo>
                  <a:cubicBezTo>
                    <a:pt x="13603" y="7259"/>
                    <a:pt x="16636" y="6084"/>
                    <a:pt x="19637" y="6084"/>
                  </a:cubicBezTo>
                  <a:close/>
                  <a:moveTo>
                    <a:pt x="19654" y="1"/>
                  </a:moveTo>
                  <a:cubicBezTo>
                    <a:pt x="15062" y="1"/>
                    <a:pt x="10471" y="1746"/>
                    <a:pt x="6981" y="5236"/>
                  </a:cubicBezTo>
                  <a:cubicBezTo>
                    <a:pt x="0" y="12217"/>
                    <a:pt x="0" y="23601"/>
                    <a:pt x="6981" y="30582"/>
                  </a:cubicBezTo>
                  <a:cubicBezTo>
                    <a:pt x="10471" y="34072"/>
                    <a:pt x="15071" y="35834"/>
                    <a:pt x="19637" y="35834"/>
                  </a:cubicBezTo>
                  <a:cubicBezTo>
                    <a:pt x="24237" y="35834"/>
                    <a:pt x="28836" y="34072"/>
                    <a:pt x="32327" y="30582"/>
                  </a:cubicBezTo>
                  <a:cubicBezTo>
                    <a:pt x="39307" y="23601"/>
                    <a:pt x="39307" y="12217"/>
                    <a:pt x="32327" y="5236"/>
                  </a:cubicBezTo>
                  <a:cubicBezTo>
                    <a:pt x="28836" y="1746"/>
                    <a:pt x="24245" y="1"/>
                    <a:pt x="196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" name="Google Shape;242;p26"/>
            <p:cNvSpPr/>
            <p:nvPr/>
          </p:nvSpPr>
          <p:spPr>
            <a:xfrm>
              <a:off x="3984500" y="3902550"/>
              <a:ext cx="983525" cy="895850"/>
            </a:xfrm>
            <a:custGeom>
              <a:rect b="b" l="l" r="r" t="t"/>
              <a:pathLst>
                <a:path extrusionOk="0" h="35834" w="39341">
                  <a:moveTo>
                    <a:pt x="19670" y="6084"/>
                  </a:moveTo>
                  <a:cubicBezTo>
                    <a:pt x="22704" y="6084"/>
                    <a:pt x="25705" y="7258"/>
                    <a:pt x="28021" y="9542"/>
                  </a:cubicBezTo>
                  <a:cubicBezTo>
                    <a:pt x="32653" y="14174"/>
                    <a:pt x="32653" y="21676"/>
                    <a:pt x="28021" y="26276"/>
                  </a:cubicBezTo>
                  <a:cubicBezTo>
                    <a:pt x="25721" y="28592"/>
                    <a:pt x="22696" y="29750"/>
                    <a:pt x="19666" y="29750"/>
                  </a:cubicBezTo>
                  <a:cubicBezTo>
                    <a:pt x="16637" y="29750"/>
                    <a:pt x="13603" y="28592"/>
                    <a:pt x="11287" y="26276"/>
                  </a:cubicBezTo>
                  <a:cubicBezTo>
                    <a:pt x="6688" y="21676"/>
                    <a:pt x="6688" y="14174"/>
                    <a:pt x="11287" y="9542"/>
                  </a:cubicBezTo>
                  <a:cubicBezTo>
                    <a:pt x="13603" y="7258"/>
                    <a:pt x="16637" y="6084"/>
                    <a:pt x="19670" y="6084"/>
                  </a:cubicBezTo>
                  <a:close/>
                  <a:moveTo>
                    <a:pt x="19654" y="0"/>
                  </a:moveTo>
                  <a:cubicBezTo>
                    <a:pt x="15063" y="0"/>
                    <a:pt x="10472" y="1746"/>
                    <a:pt x="6981" y="5236"/>
                  </a:cubicBezTo>
                  <a:cubicBezTo>
                    <a:pt x="1" y="12217"/>
                    <a:pt x="1" y="23601"/>
                    <a:pt x="6981" y="30581"/>
                  </a:cubicBezTo>
                  <a:cubicBezTo>
                    <a:pt x="10472" y="34072"/>
                    <a:pt x="15071" y="35833"/>
                    <a:pt x="19670" y="35833"/>
                  </a:cubicBezTo>
                  <a:cubicBezTo>
                    <a:pt x="24237" y="35833"/>
                    <a:pt x="28837" y="34072"/>
                    <a:pt x="32327" y="30581"/>
                  </a:cubicBezTo>
                  <a:cubicBezTo>
                    <a:pt x="39340" y="23601"/>
                    <a:pt x="39340" y="12217"/>
                    <a:pt x="32327" y="5236"/>
                  </a:cubicBezTo>
                  <a:cubicBezTo>
                    <a:pt x="28837" y="1746"/>
                    <a:pt x="24245" y="0"/>
                    <a:pt x="196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" name="Google Shape;243;p26"/>
            <p:cNvSpPr/>
            <p:nvPr/>
          </p:nvSpPr>
          <p:spPr>
            <a:xfrm>
              <a:off x="1754925" y="238100"/>
              <a:ext cx="4668750" cy="4581500"/>
            </a:xfrm>
            <a:custGeom>
              <a:rect b="b" l="l" r="r" t="t"/>
              <a:pathLst>
                <a:path extrusionOk="0" h="183260" w="186750">
                  <a:moveTo>
                    <a:pt x="81388" y="105396"/>
                  </a:moveTo>
                  <a:lnTo>
                    <a:pt x="99100" y="123141"/>
                  </a:lnTo>
                  <a:lnTo>
                    <a:pt x="85074" y="133514"/>
                  </a:lnTo>
                  <a:lnTo>
                    <a:pt x="78028" y="126468"/>
                  </a:lnTo>
                  <a:lnTo>
                    <a:pt x="70982" y="119455"/>
                  </a:lnTo>
                  <a:lnTo>
                    <a:pt x="81388" y="105396"/>
                  </a:lnTo>
                  <a:close/>
                  <a:moveTo>
                    <a:pt x="64490" y="121575"/>
                  </a:moveTo>
                  <a:lnTo>
                    <a:pt x="70753" y="127838"/>
                  </a:lnTo>
                  <a:lnTo>
                    <a:pt x="82627" y="139679"/>
                  </a:lnTo>
                  <a:lnTo>
                    <a:pt x="82953" y="140005"/>
                  </a:lnTo>
                  <a:lnTo>
                    <a:pt x="77962" y="144996"/>
                  </a:lnTo>
                  <a:lnTo>
                    <a:pt x="75092" y="142093"/>
                  </a:lnTo>
                  <a:lnTo>
                    <a:pt x="62403" y="129437"/>
                  </a:lnTo>
                  <a:lnTo>
                    <a:pt x="59532" y="126533"/>
                  </a:lnTo>
                  <a:lnTo>
                    <a:pt x="64490" y="121575"/>
                  </a:lnTo>
                  <a:close/>
                  <a:moveTo>
                    <a:pt x="57151" y="134330"/>
                  </a:moveTo>
                  <a:cubicBezTo>
                    <a:pt x="57705" y="134330"/>
                    <a:pt x="58227" y="134362"/>
                    <a:pt x="58782" y="134427"/>
                  </a:cubicBezTo>
                  <a:lnTo>
                    <a:pt x="70068" y="145714"/>
                  </a:lnTo>
                  <a:cubicBezTo>
                    <a:pt x="70590" y="149726"/>
                    <a:pt x="69220" y="153706"/>
                    <a:pt x="66350" y="156576"/>
                  </a:cubicBezTo>
                  <a:cubicBezTo>
                    <a:pt x="62794" y="160165"/>
                    <a:pt x="48148" y="164633"/>
                    <a:pt x="37188" y="167341"/>
                  </a:cubicBezTo>
                  <a:cubicBezTo>
                    <a:pt x="39862" y="156381"/>
                    <a:pt x="44364" y="141702"/>
                    <a:pt x="47920" y="138146"/>
                  </a:cubicBezTo>
                  <a:cubicBezTo>
                    <a:pt x="50399" y="135667"/>
                    <a:pt x="53726" y="134330"/>
                    <a:pt x="57151" y="134330"/>
                  </a:cubicBezTo>
                  <a:close/>
                  <a:moveTo>
                    <a:pt x="77986" y="0"/>
                  </a:moveTo>
                  <a:cubicBezTo>
                    <a:pt x="72744" y="0"/>
                    <a:pt x="67402" y="462"/>
                    <a:pt x="62077" y="1404"/>
                  </a:cubicBezTo>
                  <a:cubicBezTo>
                    <a:pt x="41787" y="4959"/>
                    <a:pt x="23128" y="14745"/>
                    <a:pt x="8123" y="29750"/>
                  </a:cubicBezTo>
                  <a:cubicBezTo>
                    <a:pt x="5644" y="32229"/>
                    <a:pt x="3263" y="34839"/>
                    <a:pt x="1077" y="37546"/>
                  </a:cubicBezTo>
                  <a:cubicBezTo>
                    <a:pt x="1" y="38851"/>
                    <a:pt x="197" y="40776"/>
                    <a:pt x="1501" y="41820"/>
                  </a:cubicBezTo>
                  <a:cubicBezTo>
                    <a:pt x="2069" y="42288"/>
                    <a:pt x="2755" y="42516"/>
                    <a:pt x="3436" y="42516"/>
                  </a:cubicBezTo>
                  <a:cubicBezTo>
                    <a:pt x="4321" y="42516"/>
                    <a:pt x="5199" y="42133"/>
                    <a:pt x="5807" y="41396"/>
                  </a:cubicBezTo>
                  <a:cubicBezTo>
                    <a:pt x="7862" y="38851"/>
                    <a:pt x="10080" y="36405"/>
                    <a:pt x="12429" y="34056"/>
                  </a:cubicBezTo>
                  <a:cubicBezTo>
                    <a:pt x="30240" y="16246"/>
                    <a:pt x="49844" y="9722"/>
                    <a:pt x="63120" y="7406"/>
                  </a:cubicBezTo>
                  <a:cubicBezTo>
                    <a:pt x="68116" y="6531"/>
                    <a:pt x="73120" y="6101"/>
                    <a:pt x="78021" y="6101"/>
                  </a:cubicBezTo>
                  <a:cubicBezTo>
                    <a:pt x="89761" y="6101"/>
                    <a:pt x="100909" y="8569"/>
                    <a:pt x="109930" y="13310"/>
                  </a:cubicBezTo>
                  <a:cubicBezTo>
                    <a:pt x="117628" y="17387"/>
                    <a:pt x="123598" y="23031"/>
                    <a:pt x="127153" y="29652"/>
                  </a:cubicBezTo>
                  <a:cubicBezTo>
                    <a:pt x="130839" y="36503"/>
                    <a:pt x="131981" y="44299"/>
                    <a:pt x="130611" y="52780"/>
                  </a:cubicBezTo>
                  <a:lnTo>
                    <a:pt x="105494" y="75027"/>
                  </a:lnTo>
                  <a:cubicBezTo>
                    <a:pt x="104221" y="76136"/>
                    <a:pt x="104124" y="78060"/>
                    <a:pt x="105233" y="79300"/>
                  </a:cubicBezTo>
                  <a:cubicBezTo>
                    <a:pt x="105298" y="79398"/>
                    <a:pt x="105363" y="79463"/>
                    <a:pt x="105461" y="79528"/>
                  </a:cubicBezTo>
                  <a:cubicBezTo>
                    <a:pt x="105494" y="79561"/>
                    <a:pt x="105526" y="79593"/>
                    <a:pt x="105526" y="79593"/>
                  </a:cubicBezTo>
                  <a:cubicBezTo>
                    <a:pt x="105591" y="79659"/>
                    <a:pt x="105657" y="79691"/>
                    <a:pt x="105689" y="79757"/>
                  </a:cubicBezTo>
                  <a:cubicBezTo>
                    <a:pt x="105722" y="79757"/>
                    <a:pt x="105755" y="79789"/>
                    <a:pt x="105820" y="79822"/>
                  </a:cubicBezTo>
                  <a:cubicBezTo>
                    <a:pt x="105852" y="79854"/>
                    <a:pt x="105918" y="79887"/>
                    <a:pt x="105950" y="79920"/>
                  </a:cubicBezTo>
                  <a:cubicBezTo>
                    <a:pt x="106016" y="79952"/>
                    <a:pt x="106048" y="79952"/>
                    <a:pt x="106081" y="79985"/>
                  </a:cubicBezTo>
                  <a:cubicBezTo>
                    <a:pt x="106146" y="80018"/>
                    <a:pt x="106179" y="80050"/>
                    <a:pt x="106244" y="80050"/>
                  </a:cubicBezTo>
                  <a:cubicBezTo>
                    <a:pt x="106276" y="80083"/>
                    <a:pt x="106309" y="80083"/>
                    <a:pt x="106374" y="80115"/>
                  </a:cubicBezTo>
                  <a:cubicBezTo>
                    <a:pt x="106407" y="80148"/>
                    <a:pt x="106472" y="80148"/>
                    <a:pt x="106537" y="80181"/>
                  </a:cubicBezTo>
                  <a:cubicBezTo>
                    <a:pt x="106570" y="80181"/>
                    <a:pt x="106603" y="80213"/>
                    <a:pt x="106668" y="80213"/>
                  </a:cubicBezTo>
                  <a:cubicBezTo>
                    <a:pt x="106701" y="80213"/>
                    <a:pt x="106766" y="80246"/>
                    <a:pt x="106831" y="80246"/>
                  </a:cubicBezTo>
                  <a:cubicBezTo>
                    <a:pt x="106864" y="80278"/>
                    <a:pt x="106896" y="80278"/>
                    <a:pt x="106961" y="80278"/>
                  </a:cubicBezTo>
                  <a:cubicBezTo>
                    <a:pt x="106994" y="80311"/>
                    <a:pt x="107059" y="80311"/>
                    <a:pt x="107125" y="80311"/>
                  </a:cubicBezTo>
                  <a:lnTo>
                    <a:pt x="107255" y="80311"/>
                  </a:lnTo>
                  <a:cubicBezTo>
                    <a:pt x="107320" y="80344"/>
                    <a:pt x="107353" y="80344"/>
                    <a:pt x="107418" y="80344"/>
                  </a:cubicBezTo>
                  <a:lnTo>
                    <a:pt x="107679" y="80344"/>
                  </a:lnTo>
                  <a:cubicBezTo>
                    <a:pt x="107744" y="80344"/>
                    <a:pt x="107810" y="80311"/>
                    <a:pt x="107842" y="80311"/>
                  </a:cubicBezTo>
                  <a:lnTo>
                    <a:pt x="107973" y="80311"/>
                  </a:lnTo>
                  <a:cubicBezTo>
                    <a:pt x="108038" y="80278"/>
                    <a:pt x="108071" y="80278"/>
                    <a:pt x="108136" y="80278"/>
                  </a:cubicBezTo>
                  <a:cubicBezTo>
                    <a:pt x="108168" y="80278"/>
                    <a:pt x="108201" y="80246"/>
                    <a:pt x="108234" y="80246"/>
                  </a:cubicBezTo>
                  <a:cubicBezTo>
                    <a:pt x="108299" y="80246"/>
                    <a:pt x="108364" y="80213"/>
                    <a:pt x="108397" y="80213"/>
                  </a:cubicBezTo>
                  <a:cubicBezTo>
                    <a:pt x="108462" y="80181"/>
                    <a:pt x="108495" y="80181"/>
                    <a:pt x="108527" y="80148"/>
                  </a:cubicBezTo>
                  <a:cubicBezTo>
                    <a:pt x="108560" y="80148"/>
                    <a:pt x="108625" y="80115"/>
                    <a:pt x="108690" y="80115"/>
                  </a:cubicBezTo>
                  <a:cubicBezTo>
                    <a:pt x="108723" y="80083"/>
                    <a:pt x="108756" y="80083"/>
                    <a:pt x="108788" y="80050"/>
                  </a:cubicBezTo>
                  <a:cubicBezTo>
                    <a:pt x="108853" y="80018"/>
                    <a:pt x="108886" y="80018"/>
                    <a:pt x="108951" y="79985"/>
                  </a:cubicBezTo>
                  <a:cubicBezTo>
                    <a:pt x="108984" y="79952"/>
                    <a:pt x="109017" y="79952"/>
                    <a:pt x="109049" y="79920"/>
                  </a:cubicBezTo>
                  <a:cubicBezTo>
                    <a:pt x="109114" y="79887"/>
                    <a:pt x="109147" y="79854"/>
                    <a:pt x="109212" y="79822"/>
                  </a:cubicBezTo>
                  <a:cubicBezTo>
                    <a:pt x="109245" y="79789"/>
                    <a:pt x="109277" y="79789"/>
                    <a:pt x="109310" y="79757"/>
                  </a:cubicBezTo>
                  <a:cubicBezTo>
                    <a:pt x="109375" y="79691"/>
                    <a:pt x="109441" y="79626"/>
                    <a:pt x="109538" y="79561"/>
                  </a:cubicBezTo>
                  <a:lnTo>
                    <a:pt x="169396" y="26586"/>
                  </a:lnTo>
                  <a:cubicBezTo>
                    <a:pt x="170542" y="25566"/>
                    <a:pt x="171983" y="25059"/>
                    <a:pt x="173420" y="25059"/>
                  </a:cubicBezTo>
                  <a:cubicBezTo>
                    <a:pt x="174969" y="25059"/>
                    <a:pt x="176514" y="25647"/>
                    <a:pt x="177681" y="26815"/>
                  </a:cubicBezTo>
                  <a:cubicBezTo>
                    <a:pt x="179932" y="29098"/>
                    <a:pt x="180063" y="32719"/>
                    <a:pt x="177942" y="35133"/>
                  </a:cubicBezTo>
                  <a:lnTo>
                    <a:pt x="103634" y="119031"/>
                  </a:lnTo>
                  <a:lnTo>
                    <a:pt x="85465" y="100862"/>
                  </a:lnTo>
                  <a:lnTo>
                    <a:pt x="100209" y="87814"/>
                  </a:lnTo>
                  <a:cubicBezTo>
                    <a:pt x="101481" y="86705"/>
                    <a:pt x="101579" y="84780"/>
                    <a:pt x="100470" y="83508"/>
                  </a:cubicBezTo>
                  <a:cubicBezTo>
                    <a:pt x="99869" y="82837"/>
                    <a:pt x="99030" y="82491"/>
                    <a:pt x="98184" y="82491"/>
                  </a:cubicBezTo>
                  <a:cubicBezTo>
                    <a:pt x="97468" y="82491"/>
                    <a:pt x="96748" y="82738"/>
                    <a:pt x="96164" y="83247"/>
                  </a:cubicBezTo>
                  <a:lnTo>
                    <a:pt x="79006" y="98448"/>
                  </a:lnTo>
                  <a:cubicBezTo>
                    <a:pt x="78941" y="98513"/>
                    <a:pt x="78876" y="98578"/>
                    <a:pt x="78811" y="98643"/>
                  </a:cubicBezTo>
                  <a:cubicBezTo>
                    <a:pt x="78811" y="98643"/>
                    <a:pt x="78811" y="98676"/>
                    <a:pt x="78778" y="98676"/>
                  </a:cubicBezTo>
                  <a:cubicBezTo>
                    <a:pt x="78713" y="98741"/>
                    <a:pt x="78647" y="98839"/>
                    <a:pt x="78582" y="98937"/>
                  </a:cubicBezTo>
                  <a:lnTo>
                    <a:pt x="66643" y="115084"/>
                  </a:lnTo>
                  <a:cubicBezTo>
                    <a:pt x="66048" y="114505"/>
                    <a:pt x="65287" y="114219"/>
                    <a:pt x="64523" y="114219"/>
                  </a:cubicBezTo>
                  <a:cubicBezTo>
                    <a:pt x="63737" y="114219"/>
                    <a:pt x="62949" y="114521"/>
                    <a:pt x="62338" y="115117"/>
                  </a:cubicBezTo>
                  <a:lnTo>
                    <a:pt x="53073" y="124381"/>
                  </a:lnTo>
                  <a:cubicBezTo>
                    <a:pt x="52486" y="124968"/>
                    <a:pt x="52160" y="125751"/>
                    <a:pt x="52160" y="126533"/>
                  </a:cubicBezTo>
                  <a:cubicBezTo>
                    <a:pt x="52160" y="127349"/>
                    <a:pt x="52486" y="128132"/>
                    <a:pt x="53041" y="128686"/>
                  </a:cubicBezTo>
                  <a:cubicBezTo>
                    <a:pt x="49518" y="129469"/>
                    <a:pt x="46256" y="131198"/>
                    <a:pt x="43614" y="133840"/>
                  </a:cubicBezTo>
                  <a:cubicBezTo>
                    <a:pt x="36894" y="140560"/>
                    <a:pt x="30794" y="167667"/>
                    <a:pt x="30142" y="170766"/>
                  </a:cubicBezTo>
                  <a:cubicBezTo>
                    <a:pt x="29913" y="171777"/>
                    <a:pt x="30207" y="172821"/>
                    <a:pt x="30957" y="173571"/>
                  </a:cubicBezTo>
                  <a:cubicBezTo>
                    <a:pt x="31544" y="174126"/>
                    <a:pt x="32295" y="174452"/>
                    <a:pt x="33110" y="174452"/>
                  </a:cubicBezTo>
                  <a:cubicBezTo>
                    <a:pt x="33338" y="174452"/>
                    <a:pt x="33534" y="174419"/>
                    <a:pt x="33763" y="174387"/>
                  </a:cubicBezTo>
                  <a:cubicBezTo>
                    <a:pt x="36829" y="173702"/>
                    <a:pt x="63969" y="167602"/>
                    <a:pt x="70656" y="160882"/>
                  </a:cubicBezTo>
                  <a:cubicBezTo>
                    <a:pt x="73298" y="158273"/>
                    <a:pt x="75059" y="154978"/>
                    <a:pt x="75810" y="151455"/>
                  </a:cubicBezTo>
                  <a:cubicBezTo>
                    <a:pt x="76397" y="152042"/>
                    <a:pt x="77147" y="152336"/>
                    <a:pt x="77962" y="152336"/>
                  </a:cubicBezTo>
                  <a:cubicBezTo>
                    <a:pt x="78778" y="152336"/>
                    <a:pt x="79561" y="152010"/>
                    <a:pt x="80115" y="151455"/>
                  </a:cubicBezTo>
                  <a:lnTo>
                    <a:pt x="89412" y="142158"/>
                  </a:lnTo>
                  <a:cubicBezTo>
                    <a:pt x="90586" y="140984"/>
                    <a:pt x="90586" y="139059"/>
                    <a:pt x="89412" y="137885"/>
                  </a:cubicBezTo>
                  <a:lnTo>
                    <a:pt x="105591" y="125946"/>
                  </a:lnTo>
                  <a:cubicBezTo>
                    <a:pt x="105657" y="125881"/>
                    <a:pt x="105755" y="125816"/>
                    <a:pt x="105820" y="125718"/>
                  </a:cubicBezTo>
                  <a:cubicBezTo>
                    <a:pt x="105852" y="125718"/>
                    <a:pt x="105885" y="125685"/>
                    <a:pt x="105885" y="125653"/>
                  </a:cubicBezTo>
                  <a:cubicBezTo>
                    <a:pt x="105950" y="125620"/>
                    <a:pt x="106016" y="125555"/>
                    <a:pt x="106048" y="125522"/>
                  </a:cubicBezTo>
                  <a:lnTo>
                    <a:pt x="127773" y="100959"/>
                  </a:lnTo>
                  <a:cubicBezTo>
                    <a:pt x="130807" y="107418"/>
                    <a:pt x="135047" y="113290"/>
                    <a:pt x="139157" y="118998"/>
                  </a:cubicBezTo>
                  <a:cubicBezTo>
                    <a:pt x="144703" y="126664"/>
                    <a:pt x="149922" y="133906"/>
                    <a:pt x="152303" y="142224"/>
                  </a:cubicBezTo>
                  <a:cubicBezTo>
                    <a:pt x="154978" y="151488"/>
                    <a:pt x="153706" y="160719"/>
                    <a:pt x="148323" y="171288"/>
                  </a:cubicBezTo>
                  <a:cubicBezTo>
                    <a:pt x="147019" y="173800"/>
                    <a:pt x="145583" y="176214"/>
                    <a:pt x="143985" y="178432"/>
                  </a:cubicBezTo>
                  <a:cubicBezTo>
                    <a:pt x="143006" y="179802"/>
                    <a:pt x="143300" y="181694"/>
                    <a:pt x="144670" y="182672"/>
                  </a:cubicBezTo>
                  <a:cubicBezTo>
                    <a:pt x="145225" y="183064"/>
                    <a:pt x="145844" y="183259"/>
                    <a:pt x="146464" y="183259"/>
                  </a:cubicBezTo>
                  <a:cubicBezTo>
                    <a:pt x="147410" y="183259"/>
                    <a:pt x="148323" y="182803"/>
                    <a:pt x="148943" y="181987"/>
                  </a:cubicBezTo>
                  <a:cubicBezTo>
                    <a:pt x="150705" y="179508"/>
                    <a:pt x="152336" y="176833"/>
                    <a:pt x="153738" y="174061"/>
                  </a:cubicBezTo>
                  <a:cubicBezTo>
                    <a:pt x="159806" y="162187"/>
                    <a:pt x="161241" y="151227"/>
                    <a:pt x="158175" y="140560"/>
                  </a:cubicBezTo>
                  <a:cubicBezTo>
                    <a:pt x="155467" y="131198"/>
                    <a:pt x="149694" y="123174"/>
                    <a:pt x="144116" y="115443"/>
                  </a:cubicBezTo>
                  <a:cubicBezTo>
                    <a:pt x="139418" y="108951"/>
                    <a:pt x="134982" y="102786"/>
                    <a:pt x="132242" y="95936"/>
                  </a:cubicBezTo>
                  <a:lnTo>
                    <a:pt x="182509" y="39145"/>
                  </a:lnTo>
                  <a:cubicBezTo>
                    <a:pt x="186750" y="34350"/>
                    <a:pt x="186521" y="27043"/>
                    <a:pt x="181987" y="22509"/>
                  </a:cubicBezTo>
                  <a:cubicBezTo>
                    <a:pt x="179628" y="20149"/>
                    <a:pt x="176518" y="18956"/>
                    <a:pt x="173401" y="18956"/>
                  </a:cubicBezTo>
                  <a:cubicBezTo>
                    <a:pt x="170529" y="18956"/>
                    <a:pt x="167651" y="19970"/>
                    <a:pt x="165351" y="22019"/>
                  </a:cubicBezTo>
                  <a:lnTo>
                    <a:pt x="137265" y="46876"/>
                  </a:lnTo>
                  <a:cubicBezTo>
                    <a:pt x="137396" y="39667"/>
                    <a:pt x="135830" y="32914"/>
                    <a:pt x="132535" y="26749"/>
                  </a:cubicBezTo>
                  <a:cubicBezTo>
                    <a:pt x="128393" y="19084"/>
                    <a:pt x="121543" y="12560"/>
                    <a:pt x="112768" y="7928"/>
                  </a:cubicBezTo>
                  <a:cubicBezTo>
                    <a:pt x="102877" y="2728"/>
                    <a:pt x="90726" y="0"/>
                    <a:pt x="779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4" name="Google Shape;244;p26"/>
          <p:cNvGrpSpPr/>
          <p:nvPr/>
        </p:nvGrpSpPr>
        <p:grpSpPr>
          <a:xfrm>
            <a:off x="1117408" y="2487922"/>
            <a:ext cx="232164" cy="232623"/>
            <a:chOff x="1200000" y="238125"/>
            <a:chExt cx="5217175" cy="5227475"/>
          </a:xfrm>
        </p:grpSpPr>
        <p:sp>
          <p:nvSpPr>
            <p:cNvPr id="245" name="Google Shape;245;p26"/>
            <p:cNvSpPr/>
            <p:nvPr/>
          </p:nvSpPr>
          <p:spPr>
            <a:xfrm>
              <a:off x="4076900" y="2366175"/>
              <a:ext cx="1713375" cy="1574050"/>
            </a:xfrm>
            <a:custGeom>
              <a:rect b="b" l="l" r="r" t="t"/>
              <a:pathLst>
                <a:path extrusionOk="0" h="62962" w="68535">
                  <a:moveTo>
                    <a:pt x="30602" y="7623"/>
                  </a:moveTo>
                  <a:cubicBezTo>
                    <a:pt x="30339" y="15142"/>
                    <a:pt x="29475" y="22510"/>
                    <a:pt x="28046" y="29540"/>
                  </a:cubicBezTo>
                  <a:cubicBezTo>
                    <a:pt x="22820" y="28450"/>
                    <a:pt x="17444" y="27623"/>
                    <a:pt x="11918" y="27097"/>
                  </a:cubicBezTo>
                  <a:cubicBezTo>
                    <a:pt x="13159" y="20255"/>
                    <a:pt x="17332" y="13976"/>
                    <a:pt x="23798" y="10254"/>
                  </a:cubicBezTo>
                  <a:cubicBezTo>
                    <a:pt x="25978" y="9014"/>
                    <a:pt x="28272" y="8149"/>
                    <a:pt x="30602" y="7623"/>
                  </a:cubicBezTo>
                  <a:close/>
                  <a:moveTo>
                    <a:pt x="37708" y="7134"/>
                  </a:moveTo>
                  <a:cubicBezTo>
                    <a:pt x="45527" y="7698"/>
                    <a:pt x="52971" y="12021"/>
                    <a:pt x="57144" y="19352"/>
                  </a:cubicBezTo>
                  <a:cubicBezTo>
                    <a:pt x="60415" y="24991"/>
                    <a:pt x="61242" y="31608"/>
                    <a:pt x="59512" y="37886"/>
                  </a:cubicBezTo>
                  <a:cubicBezTo>
                    <a:pt x="59249" y="38864"/>
                    <a:pt x="58948" y="39841"/>
                    <a:pt x="58535" y="40781"/>
                  </a:cubicBezTo>
                  <a:cubicBezTo>
                    <a:pt x="53347" y="37811"/>
                    <a:pt x="47557" y="35255"/>
                    <a:pt x="41242" y="33149"/>
                  </a:cubicBezTo>
                  <a:cubicBezTo>
                    <a:pt x="39174" y="32473"/>
                    <a:pt x="37069" y="31834"/>
                    <a:pt x="34888" y="31232"/>
                  </a:cubicBezTo>
                  <a:cubicBezTo>
                    <a:pt x="36505" y="23488"/>
                    <a:pt x="37445" y="15367"/>
                    <a:pt x="37708" y="7134"/>
                  </a:cubicBezTo>
                  <a:close/>
                  <a:moveTo>
                    <a:pt x="11655" y="34164"/>
                  </a:moveTo>
                  <a:cubicBezTo>
                    <a:pt x="16730" y="34653"/>
                    <a:pt x="21693" y="35405"/>
                    <a:pt x="26467" y="36420"/>
                  </a:cubicBezTo>
                  <a:cubicBezTo>
                    <a:pt x="25828" y="38751"/>
                    <a:pt x="25151" y="41044"/>
                    <a:pt x="24437" y="43262"/>
                  </a:cubicBezTo>
                  <a:cubicBezTo>
                    <a:pt x="23497" y="46007"/>
                    <a:pt x="22482" y="48638"/>
                    <a:pt x="21429" y="51119"/>
                  </a:cubicBezTo>
                  <a:cubicBezTo>
                    <a:pt x="18723" y="49127"/>
                    <a:pt x="16467" y="46608"/>
                    <a:pt x="14738" y="43601"/>
                  </a:cubicBezTo>
                  <a:cubicBezTo>
                    <a:pt x="13008" y="40631"/>
                    <a:pt x="12031" y="37397"/>
                    <a:pt x="11655" y="34164"/>
                  </a:cubicBezTo>
                  <a:close/>
                  <a:moveTo>
                    <a:pt x="33309" y="38112"/>
                  </a:moveTo>
                  <a:cubicBezTo>
                    <a:pt x="35227" y="38638"/>
                    <a:pt x="37144" y="39202"/>
                    <a:pt x="39024" y="39841"/>
                  </a:cubicBezTo>
                  <a:cubicBezTo>
                    <a:pt x="44851" y="41796"/>
                    <a:pt x="50189" y="44127"/>
                    <a:pt x="54963" y="46834"/>
                  </a:cubicBezTo>
                  <a:cubicBezTo>
                    <a:pt x="53084" y="49164"/>
                    <a:pt x="50753" y="51157"/>
                    <a:pt x="48084" y="52698"/>
                  </a:cubicBezTo>
                  <a:cubicBezTo>
                    <a:pt x="44328" y="54837"/>
                    <a:pt x="40177" y="55923"/>
                    <a:pt x="35980" y="55923"/>
                  </a:cubicBezTo>
                  <a:cubicBezTo>
                    <a:pt x="33833" y="55923"/>
                    <a:pt x="31674" y="55639"/>
                    <a:pt x="29550" y="55067"/>
                  </a:cubicBezTo>
                  <a:cubicBezTo>
                    <a:pt x="28911" y="54879"/>
                    <a:pt x="28272" y="54691"/>
                    <a:pt x="27670" y="54465"/>
                  </a:cubicBezTo>
                  <a:cubicBezTo>
                    <a:pt x="28911" y="51608"/>
                    <a:pt x="30076" y="48601"/>
                    <a:pt x="31091" y="45480"/>
                  </a:cubicBezTo>
                  <a:cubicBezTo>
                    <a:pt x="31918" y="43074"/>
                    <a:pt x="32633" y="40631"/>
                    <a:pt x="33309" y="38112"/>
                  </a:cubicBezTo>
                  <a:close/>
                  <a:moveTo>
                    <a:pt x="35897" y="1"/>
                  </a:moveTo>
                  <a:cubicBezTo>
                    <a:pt x="30595" y="1"/>
                    <a:pt x="25224" y="1341"/>
                    <a:pt x="20302" y="4164"/>
                  </a:cubicBezTo>
                  <a:cubicBezTo>
                    <a:pt x="5264" y="12773"/>
                    <a:pt x="1" y="32059"/>
                    <a:pt x="8610" y="47097"/>
                  </a:cubicBezTo>
                  <a:cubicBezTo>
                    <a:pt x="12783" y="54428"/>
                    <a:pt x="19550" y="59653"/>
                    <a:pt x="27670" y="61871"/>
                  </a:cubicBezTo>
                  <a:cubicBezTo>
                    <a:pt x="30452" y="62623"/>
                    <a:pt x="33234" y="62962"/>
                    <a:pt x="36016" y="62962"/>
                  </a:cubicBezTo>
                  <a:cubicBezTo>
                    <a:pt x="41430" y="62962"/>
                    <a:pt x="46768" y="61571"/>
                    <a:pt x="51580" y="58789"/>
                  </a:cubicBezTo>
                  <a:cubicBezTo>
                    <a:pt x="58873" y="54616"/>
                    <a:pt x="64136" y="47849"/>
                    <a:pt x="66317" y="39728"/>
                  </a:cubicBezTo>
                  <a:cubicBezTo>
                    <a:pt x="68535" y="31646"/>
                    <a:pt x="67445" y="23149"/>
                    <a:pt x="63272" y="15856"/>
                  </a:cubicBezTo>
                  <a:cubicBezTo>
                    <a:pt x="57474" y="5703"/>
                    <a:pt x="46833" y="1"/>
                    <a:pt x="358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" name="Google Shape;246;p26"/>
            <p:cNvSpPr/>
            <p:nvPr/>
          </p:nvSpPr>
          <p:spPr>
            <a:xfrm>
              <a:off x="1200000" y="238125"/>
              <a:ext cx="5217175" cy="5227475"/>
            </a:xfrm>
            <a:custGeom>
              <a:rect b="b" l="l" r="r" t="t"/>
              <a:pathLst>
                <a:path extrusionOk="0" h="209099" w="208687">
                  <a:moveTo>
                    <a:pt x="61881" y="11203"/>
                  </a:moveTo>
                  <a:lnTo>
                    <a:pt x="61881" y="11203"/>
                  </a:lnTo>
                  <a:cubicBezTo>
                    <a:pt x="61279" y="11767"/>
                    <a:pt x="60716" y="12331"/>
                    <a:pt x="60152" y="12932"/>
                  </a:cubicBezTo>
                  <a:cubicBezTo>
                    <a:pt x="53347" y="19963"/>
                    <a:pt x="47595" y="29624"/>
                    <a:pt x="43347" y="41053"/>
                  </a:cubicBezTo>
                  <a:cubicBezTo>
                    <a:pt x="37633" y="38910"/>
                    <a:pt x="32445" y="36429"/>
                    <a:pt x="27858" y="33534"/>
                  </a:cubicBezTo>
                  <a:cubicBezTo>
                    <a:pt x="28685" y="32632"/>
                    <a:pt x="29550" y="31692"/>
                    <a:pt x="30452" y="30827"/>
                  </a:cubicBezTo>
                  <a:cubicBezTo>
                    <a:pt x="39400" y="21805"/>
                    <a:pt x="50152" y="15150"/>
                    <a:pt x="61881" y="11203"/>
                  </a:cubicBezTo>
                  <a:close/>
                  <a:moveTo>
                    <a:pt x="113197" y="11241"/>
                  </a:moveTo>
                  <a:lnTo>
                    <a:pt x="113197" y="11241"/>
                  </a:lnTo>
                  <a:cubicBezTo>
                    <a:pt x="126393" y="15677"/>
                    <a:pt x="138084" y="23421"/>
                    <a:pt x="147257" y="33534"/>
                  </a:cubicBezTo>
                  <a:cubicBezTo>
                    <a:pt x="142633" y="36391"/>
                    <a:pt x="137445" y="38910"/>
                    <a:pt x="131731" y="41053"/>
                  </a:cubicBezTo>
                  <a:cubicBezTo>
                    <a:pt x="127483" y="29624"/>
                    <a:pt x="121731" y="19963"/>
                    <a:pt x="114926" y="12932"/>
                  </a:cubicBezTo>
                  <a:cubicBezTo>
                    <a:pt x="114362" y="12331"/>
                    <a:pt x="113799" y="11767"/>
                    <a:pt x="113197" y="11241"/>
                  </a:cubicBezTo>
                  <a:close/>
                  <a:moveTo>
                    <a:pt x="84024" y="7293"/>
                  </a:moveTo>
                  <a:lnTo>
                    <a:pt x="84024" y="48459"/>
                  </a:lnTo>
                  <a:cubicBezTo>
                    <a:pt x="72144" y="48158"/>
                    <a:pt x="60528" y="46391"/>
                    <a:pt x="50039" y="43271"/>
                  </a:cubicBezTo>
                  <a:cubicBezTo>
                    <a:pt x="57746" y="22669"/>
                    <a:pt x="70377" y="9286"/>
                    <a:pt x="84024" y="7293"/>
                  </a:cubicBezTo>
                  <a:close/>
                  <a:moveTo>
                    <a:pt x="91054" y="7293"/>
                  </a:moveTo>
                  <a:cubicBezTo>
                    <a:pt x="104701" y="9286"/>
                    <a:pt x="117332" y="22669"/>
                    <a:pt x="125039" y="43271"/>
                  </a:cubicBezTo>
                  <a:cubicBezTo>
                    <a:pt x="114550" y="46391"/>
                    <a:pt x="102934" y="48196"/>
                    <a:pt x="91054" y="48459"/>
                  </a:cubicBezTo>
                  <a:lnTo>
                    <a:pt x="91054" y="7293"/>
                  </a:lnTo>
                  <a:close/>
                  <a:moveTo>
                    <a:pt x="151769" y="39023"/>
                  </a:moveTo>
                  <a:cubicBezTo>
                    <a:pt x="160077" y="50000"/>
                    <a:pt x="165641" y="63196"/>
                    <a:pt x="167408" y="77632"/>
                  </a:cubicBezTo>
                  <a:cubicBezTo>
                    <a:pt x="162200" y="75460"/>
                    <a:pt x="156601" y="74321"/>
                    <a:pt x="150940" y="74321"/>
                  </a:cubicBezTo>
                  <a:cubicBezTo>
                    <a:pt x="146998" y="74321"/>
                    <a:pt x="143026" y="74873"/>
                    <a:pt x="139137" y="76015"/>
                  </a:cubicBezTo>
                  <a:cubicBezTo>
                    <a:pt x="138385" y="66091"/>
                    <a:pt x="136656" y="56617"/>
                    <a:pt x="133949" y="47745"/>
                  </a:cubicBezTo>
                  <a:cubicBezTo>
                    <a:pt x="140528" y="45301"/>
                    <a:pt x="146505" y="42369"/>
                    <a:pt x="151769" y="39023"/>
                  </a:cubicBezTo>
                  <a:close/>
                  <a:moveTo>
                    <a:pt x="23309" y="39023"/>
                  </a:moveTo>
                  <a:cubicBezTo>
                    <a:pt x="28573" y="42369"/>
                    <a:pt x="34550" y="45301"/>
                    <a:pt x="41129" y="47745"/>
                  </a:cubicBezTo>
                  <a:cubicBezTo>
                    <a:pt x="37746" y="58948"/>
                    <a:pt x="35828" y="71316"/>
                    <a:pt x="35527" y="83985"/>
                  </a:cubicBezTo>
                  <a:lnTo>
                    <a:pt x="7144" y="83985"/>
                  </a:lnTo>
                  <a:cubicBezTo>
                    <a:pt x="7858" y="67557"/>
                    <a:pt x="13460" y="51993"/>
                    <a:pt x="23309" y="39023"/>
                  </a:cubicBezTo>
                  <a:close/>
                  <a:moveTo>
                    <a:pt x="47821" y="49963"/>
                  </a:moveTo>
                  <a:cubicBezTo>
                    <a:pt x="58986" y="53309"/>
                    <a:pt x="71392" y="55226"/>
                    <a:pt x="84024" y="55527"/>
                  </a:cubicBezTo>
                  <a:lnTo>
                    <a:pt x="84024" y="83985"/>
                  </a:lnTo>
                  <a:lnTo>
                    <a:pt x="42595" y="83985"/>
                  </a:lnTo>
                  <a:cubicBezTo>
                    <a:pt x="42896" y="72106"/>
                    <a:pt x="44663" y="60451"/>
                    <a:pt x="47821" y="49963"/>
                  </a:cubicBezTo>
                  <a:close/>
                  <a:moveTo>
                    <a:pt x="127257" y="49963"/>
                  </a:moveTo>
                  <a:cubicBezTo>
                    <a:pt x="129964" y="58948"/>
                    <a:pt x="131618" y="68572"/>
                    <a:pt x="132257" y="78685"/>
                  </a:cubicBezTo>
                  <a:cubicBezTo>
                    <a:pt x="131505" y="79061"/>
                    <a:pt x="130754" y="79474"/>
                    <a:pt x="130039" y="79888"/>
                  </a:cubicBezTo>
                  <a:cubicBezTo>
                    <a:pt x="127896" y="81091"/>
                    <a:pt x="125904" y="82482"/>
                    <a:pt x="124099" y="83985"/>
                  </a:cubicBezTo>
                  <a:lnTo>
                    <a:pt x="91054" y="83985"/>
                  </a:lnTo>
                  <a:lnTo>
                    <a:pt x="91054" y="55527"/>
                  </a:lnTo>
                  <a:cubicBezTo>
                    <a:pt x="103686" y="55226"/>
                    <a:pt x="116092" y="53309"/>
                    <a:pt x="127257" y="49963"/>
                  </a:cubicBezTo>
                  <a:close/>
                  <a:moveTo>
                    <a:pt x="117332" y="91053"/>
                  </a:moveTo>
                  <a:cubicBezTo>
                    <a:pt x="110866" y="99587"/>
                    <a:pt x="107859" y="110377"/>
                    <a:pt x="108986" y="121016"/>
                  </a:cubicBezTo>
                  <a:cubicBezTo>
                    <a:pt x="103122" y="120151"/>
                    <a:pt x="97144" y="119662"/>
                    <a:pt x="91054" y="119512"/>
                  </a:cubicBezTo>
                  <a:lnTo>
                    <a:pt x="91054" y="91053"/>
                  </a:lnTo>
                  <a:close/>
                  <a:moveTo>
                    <a:pt x="84024" y="91053"/>
                  </a:moveTo>
                  <a:lnTo>
                    <a:pt x="84024" y="119512"/>
                  </a:lnTo>
                  <a:cubicBezTo>
                    <a:pt x="71392" y="119813"/>
                    <a:pt x="58986" y="121730"/>
                    <a:pt x="47821" y="125076"/>
                  </a:cubicBezTo>
                  <a:cubicBezTo>
                    <a:pt x="44663" y="114587"/>
                    <a:pt x="42896" y="102933"/>
                    <a:pt x="42595" y="91053"/>
                  </a:cubicBezTo>
                  <a:close/>
                  <a:moveTo>
                    <a:pt x="35527" y="91053"/>
                  </a:moveTo>
                  <a:cubicBezTo>
                    <a:pt x="35828" y="103685"/>
                    <a:pt x="37746" y="116091"/>
                    <a:pt x="41129" y="127294"/>
                  </a:cubicBezTo>
                  <a:cubicBezTo>
                    <a:pt x="34550" y="129738"/>
                    <a:pt x="28573" y="132670"/>
                    <a:pt x="23309" y="136016"/>
                  </a:cubicBezTo>
                  <a:cubicBezTo>
                    <a:pt x="13460" y="123046"/>
                    <a:pt x="7858" y="107482"/>
                    <a:pt x="7144" y="91053"/>
                  </a:cubicBezTo>
                  <a:close/>
                  <a:moveTo>
                    <a:pt x="150979" y="81354"/>
                  </a:moveTo>
                  <a:cubicBezTo>
                    <a:pt x="163197" y="81354"/>
                    <a:pt x="175115" y="87745"/>
                    <a:pt x="181618" y="99098"/>
                  </a:cubicBezTo>
                  <a:cubicBezTo>
                    <a:pt x="186280" y="107256"/>
                    <a:pt x="187521" y="116768"/>
                    <a:pt x="185040" y="125865"/>
                  </a:cubicBezTo>
                  <a:cubicBezTo>
                    <a:pt x="182558" y="134926"/>
                    <a:pt x="176694" y="142520"/>
                    <a:pt x="168536" y="147181"/>
                  </a:cubicBezTo>
                  <a:cubicBezTo>
                    <a:pt x="163009" y="150339"/>
                    <a:pt x="157032" y="151843"/>
                    <a:pt x="151092" y="151843"/>
                  </a:cubicBezTo>
                  <a:cubicBezTo>
                    <a:pt x="138836" y="151843"/>
                    <a:pt x="126919" y="145452"/>
                    <a:pt x="120453" y="134098"/>
                  </a:cubicBezTo>
                  <a:cubicBezTo>
                    <a:pt x="110791" y="117219"/>
                    <a:pt x="116656" y="95677"/>
                    <a:pt x="133536" y="86016"/>
                  </a:cubicBezTo>
                  <a:cubicBezTo>
                    <a:pt x="139024" y="82858"/>
                    <a:pt x="145039" y="81354"/>
                    <a:pt x="150979" y="81354"/>
                  </a:cubicBezTo>
                  <a:close/>
                  <a:moveTo>
                    <a:pt x="43347" y="133986"/>
                  </a:moveTo>
                  <a:cubicBezTo>
                    <a:pt x="47595" y="145414"/>
                    <a:pt x="53347" y="155076"/>
                    <a:pt x="60152" y="162106"/>
                  </a:cubicBezTo>
                  <a:cubicBezTo>
                    <a:pt x="60716" y="162708"/>
                    <a:pt x="61279" y="163272"/>
                    <a:pt x="61881" y="163835"/>
                  </a:cubicBezTo>
                  <a:cubicBezTo>
                    <a:pt x="50152" y="159888"/>
                    <a:pt x="39400" y="153272"/>
                    <a:pt x="30452" y="144211"/>
                  </a:cubicBezTo>
                  <a:cubicBezTo>
                    <a:pt x="29550" y="143347"/>
                    <a:pt x="28685" y="142407"/>
                    <a:pt x="27858" y="141505"/>
                  </a:cubicBezTo>
                  <a:cubicBezTo>
                    <a:pt x="32445" y="138610"/>
                    <a:pt x="37633" y="136129"/>
                    <a:pt x="43347" y="133986"/>
                  </a:cubicBezTo>
                  <a:close/>
                  <a:moveTo>
                    <a:pt x="124438" y="149474"/>
                  </a:moveTo>
                  <a:cubicBezTo>
                    <a:pt x="126844" y="151429"/>
                    <a:pt x="129475" y="153084"/>
                    <a:pt x="132220" y="154475"/>
                  </a:cubicBezTo>
                  <a:cubicBezTo>
                    <a:pt x="126242" y="158460"/>
                    <a:pt x="119889" y="161580"/>
                    <a:pt x="113197" y="163835"/>
                  </a:cubicBezTo>
                  <a:cubicBezTo>
                    <a:pt x="117295" y="159926"/>
                    <a:pt x="121092" y="155114"/>
                    <a:pt x="124438" y="149474"/>
                  </a:cubicBezTo>
                  <a:close/>
                  <a:moveTo>
                    <a:pt x="84024" y="126580"/>
                  </a:moveTo>
                  <a:lnTo>
                    <a:pt x="84024" y="167745"/>
                  </a:lnTo>
                  <a:cubicBezTo>
                    <a:pt x="70377" y="165753"/>
                    <a:pt x="57746" y="152369"/>
                    <a:pt x="50039" y="131768"/>
                  </a:cubicBezTo>
                  <a:cubicBezTo>
                    <a:pt x="60528" y="128647"/>
                    <a:pt x="72144" y="126843"/>
                    <a:pt x="84024" y="126580"/>
                  </a:cubicBezTo>
                  <a:close/>
                  <a:moveTo>
                    <a:pt x="91054" y="126580"/>
                  </a:moveTo>
                  <a:cubicBezTo>
                    <a:pt x="97633" y="126730"/>
                    <a:pt x="104137" y="127332"/>
                    <a:pt x="110415" y="128384"/>
                  </a:cubicBezTo>
                  <a:cubicBezTo>
                    <a:pt x="111317" y="131542"/>
                    <a:pt x="112633" y="134625"/>
                    <a:pt x="114325" y="137595"/>
                  </a:cubicBezTo>
                  <a:cubicBezTo>
                    <a:pt x="115753" y="140076"/>
                    <a:pt x="117370" y="142369"/>
                    <a:pt x="119175" y="144437"/>
                  </a:cubicBezTo>
                  <a:cubicBezTo>
                    <a:pt x="111580" y="157896"/>
                    <a:pt x="101543" y="166204"/>
                    <a:pt x="91054" y="167745"/>
                  </a:cubicBezTo>
                  <a:lnTo>
                    <a:pt x="91054" y="126580"/>
                  </a:lnTo>
                  <a:close/>
                  <a:moveTo>
                    <a:pt x="174739" y="151617"/>
                  </a:moveTo>
                  <a:lnTo>
                    <a:pt x="200867" y="197294"/>
                  </a:lnTo>
                  <a:cubicBezTo>
                    <a:pt x="201280" y="198009"/>
                    <a:pt x="201393" y="198873"/>
                    <a:pt x="201167" y="199700"/>
                  </a:cubicBezTo>
                  <a:cubicBezTo>
                    <a:pt x="200942" y="200527"/>
                    <a:pt x="200416" y="201204"/>
                    <a:pt x="199701" y="201618"/>
                  </a:cubicBezTo>
                  <a:cubicBezTo>
                    <a:pt x="199200" y="201918"/>
                    <a:pt x="198649" y="202069"/>
                    <a:pt x="198092" y="202069"/>
                  </a:cubicBezTo>
                  <a:cubicBezTo>
                    <a:pt x="197813" y="202069"/>
                    <a:pt x="197533" y="202031"/>
                    <a:pt x="197258" y="201956"/>
                  </a:cubicBezTo>
                  <a:cubicBezTo>
                    <a:pt x="196431" y="201730"/>
                    <a:pt x="195754" y="201204"/>
                    <a:pt x="195340" y="200452"/>
                  </a:cubicBezTo>
                  <a:lnTo>
                    <a:pt x="169212" y="154775"/>
                  </a:lnTo>
                  <a:cubicBezTo>
                    <a:pt x="170152" y="154324"/>
                    <a:pt x="171092" y="153835"/>
                    <a:pt x="172032" y="153309"/>
                  </a:cubicBezTo>
                  <a:cubicBezTo>
                    <a:pt x="172972" y="152783"/>
                    <a:pt x="173836" y="152219"/>
                    <a:pt x="174739" y="151617"/>
                  </a:cubicBezTo>
                  <a:close/>
                  <a:moveTo>
                    <a:pt x="86844" y="0"/>
                  </a:moveTo>
                  <a:cubicBezTo>
                    <a:pt x="63610" y="188"/>
                    <a:pt x="41806" y="9361"/>
                    <a:pt x="25452" y="25865"/>
                  </a:cubicBezTo>
                  <a:cubicBezTo>
                    <a:pt x="9061" y="42369"/>
                    <a:pt x="1" y="64248"/>
                    <a:pt x="1" y="87519"/>
                  </a:cubicBezTo>
                  <a:cubicBezTo>
                    <a:pt x="1" y="110790"/>
                    <a:pt x="9061" y="132670"/>
                    <a:pt x="25452" y="149174"/>
                  </a:cubicBezTo>
                  <a:cubicBezTo>
                    <a:pt x="41806" y="165678"/>
                    <a:pt x="63610" y="174851"/>
                    <a:pt x="86844" y="175039"/>
                  </a:cubicBezTo>
                  <a:lnTo>
                    <a:pt x="88197" y="175039"/>
                  </a:lnTo>
                  <a:cubicBezTo>
                    <a:pt x="107182" y="174888"/>
                    <a:pt x="125114" y="168798"/>
                    <a:pt x="140152" y="157444"/>
                  </a:cubicBezTo>
                  <a:cubicBezTo>
                    <a:pt x="143724" y="158384"/>
                    <a:pt x="147408" y="158873"/>
                    <a:pt x="151092" y="158873"/>
                  </a:cubicBezTo>
                  <a:cubicBezTo>
                    <a:pt x="154927" y="158873"/>
                    <a:pt x="158761" y="158347"/>
                    <a:pt x="162521" y="157294"/>
                  </a:cubicBezTo>
                  <a:lnTo>
                    <a:pt x="189212" y="203948"/>
                  </a:lnTo>
                  <a:cubicBezTo>
                    <a:pt x="190566" y="206317"/>
                    <a:pt x="192784" y="208046"/>
                    <a:pt x="195416" y="208761"/>
                  </a:cubicBezTo>
                  <a:cubicBezTo>
                    <a:pt x="196318" y="208986"/>
                    <a:pt x="197220" y="209099"/>
                    <a:pt x="198122" y="209099"/>
                  </a:cubicBezTo>
                  <a:cubicBezTo>
                    <a:pt x="199889" y="209099"/>
                    <a:pt x="201619" y="208648"/>
                    <a:pt x="203198" y="207745"/>
                  </a:cubicBezTo>
                  <a:cubicBezTo>
                    <a:pt x="205566" y="206392"/>
                    <a:pt x="207258" y="204212"/>
                    <a:pt x="207972" y="201542"/>
                  </a:cubicBezTo>
                  <a:cubicBezTo>
                    <a:pt x="208686" y="198911"/>
                    <a:pt x="208348" y="196166"/>
                    <a:pt x="206995" y="193798"/>
                  </a:cubicBezTo>
                  <a:lnTo>
                    <a:pt x="180303" y="147144"/>
                  </a:lnTo>
                  <a:cubicBezTo>
                    <a:pt x="185791" y="141880"/>
                    <a:pt x="189776" y="135226"/>
                    <a:pt x="191844" y="127707"/>
                  </a:cubicBezTo>
                  <a:cubicBezTo>
                    <a:pt x="194814" y="116805"/>
                    <a:pt x="193348" y="105414"/>
                    <a:pt x="187746" y="95602"/>
                  </a:cubicBezTo>
                  <a:cubicBezTo>
                    <a:pt x="184438" y="89850"/>
                    <a:pt x="180002" y="85151"/>
                    <a:pt x="174852" y="81655"/>
                  </a:cubicBezTo>
                  <a:cubicBezTo>
                    <a:pt x="171844" y="36053"/>
                    <a:pt x="134137" y="338"/>
                    <a:pt x="88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7" name="Google Shape;247;p26"/>
          <p:cNvGrpSpPr/>
          <p:nvPr/>
        </p:nvGrpSpPr>
        <p:grpSpPr>
          <a:xfrm>
            <a:off x="4389052" y="2481814"/>
            <a:ext cx="232182" cy="232254"/>
            <a:chOff x="1191425" y="238125"/>
            <a:chExt cx="5217575" cy="5219200"/>
          </a:xfrm>
        </p:grpSpPr>
        <p:sp>
          <p:nvSpPr>
            <p:cNvPr id="248" name="Google Shape;248;p26"/>
            <p:cNvSpPr/>
            <p:nvPr/>
          </p:nvSpPr>
          <p:spPr>
            <a:xfrm>
              <a:off x="1191425" y="1752500"/>
              <a:ext cx="2517475" cy="3704000"/>
            </a:xfrm>
            <a:custGeom>
              <a:rect b="b" l="l" r="r" t="t"/>
              <a:pathLst>
                <a:path extrusionOk="0" h="148160" w="100699">
                  <a:moveTo>
                    <a:pt x="3067" y="0"/>
                  </a:moveTo>
                  <a:cubicBezTo>
                    <a:pt x="1371" y="0"/>
                    <a:pt x="1" y="1370"/>
                    <a:pt x="1" y="3034"/>
                  </a:cubicBezTo>
                  <a:lnTo>
                    <a:pt x="1" y="145093"/>
                  </a:lnTo>
                  <a:cubicBezTo>
                    <a:pt x="1" y="146789"/>
                    <a:pt x="1371" y="148160"/>
                    <a:pt x="3067" y="148160"/>
                  </a:cubicBezTo>
                  <a:lnTo>
                    <a:pt x="97632" y="148160"/>
                  </a:lnTo>
                  <a:cubicBezTo>
                    <a:pt x="99328" y="148160"/>
                    <a:pt x="100698" y="146789"/>
                    <a:pt x="100698" y="145093"/>
                  </a:cubicBezTo>
                  <a:lnTo>
                    <a:pt x="100698" y="82920"/>
                  </a:lnTo>
                  <a:cubicBezTo>
                    <a:pt x="100698" y="81256"/>
                    <a:pt x="99328" y="79886"/>
                    <a:pt x="97632" y="79886"/>
                  </a:cubicBezTo>
                  <a:cubicBezTo>
                    <a:pt x="95936" y="79886"/>
                    <a:pt x="94566" y="81256"/>
                    <a:pt x="94566" y="82920"/>
                  </a:cubicBezTo>
                  <a:lnTo>
                    <a:pt x="94566" y="142060"/>
                  </a:lnTo>
                  <a:lnTo>
                    <a:pt x="6133" y="142060"/>
                  </a:lnTo>
                  <a:lnTo>
                    <a:pt x="6133" y="3034"/>
                  </a:lnTo>
                  <a:cubicBezTo>
                    <a:pt x="6133" y="1370"/>
                    <a:pt x="4763" y="0"/>
                    <a:pt x="30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" name="Google Shape;249;p26"/>
            <p:cNvSpPr/>
            <p:nvPr/>
          </p:nvSpPr>
          <p:spPr>
            <a:xfrm>
              <a:off x="1192250" y="238125"/>
              <a:ext cx="2516650" cy="3358225"/>
            </a:xfrm>
            <a:custGeom>
              <a:rect b="b" l="l" r="r" t="t"/>
              <a:pathLst>
                <a:path extrusionOk="0" h="134329" w="100666">
                  <a:moveTo>
                    <a:pt x="3034" y="0"/>
                  </a:moveTo>
                  <a:cubicBezTo>
                    <a:pt x="1338" y="0"/>
                    <a:pt x="0" y="1370"/>
                    <a:pt x="0" y="3066"/>
                  </a:cubicBezTo>
                  <a:lnTo>
                    <a:pt x="0" y="51376"/>
                  </a:lnTo>
                  <a:cubicBezTo>
                    <a:pt x="0" y="53073"/>
                    <a:pt x="1338" y="54443"/>
                    <a:pt x="3034" y="54443"/>
                  </a:cubicBezTo>
                  <a:cubicBezTo>
                    <a:pt x="4730" y="54443"/>
                    <a:pt x="6100" y="53073"/>
                    <a:pt x="6100" y="51376"/>
                  </a:cubicBezTo>
                  <a:lnTo>
                    <a:pt x="6100" y="6133"/>
                  </a:lnTo>
                  <a:lnTo>
                    <a:pt x="94533" y="6133"/>
                  </a:lnTo>
                  <a:lnTo>
                    <a:pt x="94533" y="131262"/>
                  </a:lnTo>
                  <a:cubicBezTo>
                    <a:pt x="94533" y="132959"/>
                    <a:pt x="95903" y="134329"/>
                    <a:pt x="97599" y="134329"/>
                  </a:cubicBezTo>
                  <a:cubicBezTo>
                    <a:pt x="99295" y="134329"/>
                    <a:pt x="100665" y="132959"/>
                    <a:pt x="100665" y="131262"/>
                  </a:cubicBezTo>
                  <a:lnTo>
                    <a:pt x="100665" y="3066"/>
                  </a:lnTo>
                  <a:cubicBezTo>
                    <a:pt x="100665" y="1370"/>
                    <a:pt x="99295" y="0"/>
                    <a:pt x="975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" name="Google Shape;250;p26"/>
            <p:cNvSpPr/>
            <p:nvPr/>
          </p:nvSpPr>
          <p:spPr>
            <a:xfrm>
              <a:off x="3891525" y="238125"/>
              <a:ext cx="2517475" cy="2984725"/>
            </a:xfrm>
            <a:custGeom>
              <a:rect b="b" l="l" r="r" t="t"/>
              <a:pathLst>
                <a:path extrusionOk="0" h="119389" w="100699">
                  <a:moveTo>
                    <a:pt x="3067" y="0"/>
                  </a:moveTo>
                  <a:cubicBezTo>
                    <a:pt x="1371" y="0"/>
                    <a:pt x="1" y="1370"/>
                    <a:pt x="1" y="3066"/>
                  </a:cubicBezTo>
                  <a:lnTo>
                    <a:pt x="1" y="116322"/>
                  </a:lnTo>
                  <a:cubicBezTo>
                    <a:pt x="1" y="118019"/>
                    <a:pt x="1371" y="119389"/>
                    <a:pt x="3067" y="119389"/>
                  </a:cubicBezTo>
                  <a:lnTo>
                    <a:pt x="97632" y="119389"/>
                  </a:lnTo>
                  <a:cubicBezTo>
                    <a:pt x="99328" y="119389"/>
                    <a:pt x="100699" y="118019"/>
                    <a:pt x="100699" y="116322"/>
                  </a:cubicBezTo>
                  <a:lnTo>
                    <a:pt x="100699" y="68534"/>
                  </a:lnTo>
                  <a:cubicBezTo>
                    <a:pt x="100699" y="66838"/>
                    <a:pt x="99328" y="65468"/>
                    <a:pt x="97632" y="65468"/>
                  </a:cubicBezTo>
                  <a:cubicBezTo>
                    <a:pt x="95936" y="65468"/>
                    <a:pt x="94566" y="66838"/>
                    <a:pt x="94566" y="68534"/>
                  </a:cubicBezTo>
                  <a:lnTo>
                    <a:pt x="94566" y="113256"/>
                  </a:lnTo>
                  <a:lnTo>
                    <a:pt x="6134" y="113256"/>
                  </a:lnTo>
                  <a:lnTo>
                    <a:pt x="6134" y="6133"/>
                  </a:lnTo>
                  <a:lnTo>
                    <a:pt x="94566" y="6133"/>
                  </a:lnTo>
                  <a:lnTo>
                    <a:pt x="94566" y="56269"/>
                  </a:lnTo>
                  <a:cubicBezTo>
                    <a:pt x="94566" y="57966"/>
                    <a:pt x="95936" y="59336"/>
                    <a:pt x="97632" y="59336"/>
                  </a:cubicBezTo>
                  <a:cubicBezTo>
                    <a:pt x="99328" y="59336"/>
                    <a:pt x="100699" y="57966"/>
                    <a:pt x="100699" y="56269"/>
                  </a:cubicBezTo>
                  <a:lnTo>
                    <a:pt x="100699" y="3066"/>
                  </a:lnTo>
                  <a:cubicBezTo>
                    <a:pt x="100699" y="1370"/>
                    <a:pt x="99328" y="0"/>
                    <a:pt x="97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" name="Google Shape;251;p26"/>
            <p:cNvSpPr/>
            <p:nvPr/>
          </p:nvSpPr>
          <p:spPr>
            <a:xfrm>
              <a:off x="3885825" y="3403050"/>
              <a:ext cx="2516650" cy="2054275"/>
            </a:xfrm>
            <a:custGeom>
              <a:rect b="b" l="l" r="r" t="t"/>
              <a:pathLst>
                <a:path extrusionOk="0" h="82171" w="100666">
                  <a:moveTo>
                    <a:pt x="94533" y="6101"/>
                  </a:moveTo>
                  <a:lnTo>
                    <a:pt x="94533" y="76038"/>
                  </a:lnTo>
                  <a:lnTo>
                    <a:pt x="6101" y="76038"/>
                  </a:lnTo>
                  <a:lnTo>
                    <a:pt x="6101" y="6101"/>
                  </a:lnTo>
                  <a:close/>
                  <a:moveTo>
                    <a:pt x="3067" y="1"/>
                  </a:moveTo>
                  <a:cubicBezTo>
                    <a:pt x="1371" y="1"/>
                    <a:pt x="1" y="1371"/>
                    <a:pt x="1" y="3067"/>
                  </a:cubicBezTo>
                  <a:lnTo>
                    <a:pt x="1" y="79104"/>
                  </a:lnTo>
                  <a:cubicBezTo>
                    <a:pt x="1" y="80800"/>
                    <a:pt x="1371" y="82170"/>
                    <a:pt x="3067" y="82170"/>
                  </a:cubicBezTo>
                  <a:lnTo>
                    <a:pt x="97599" y="82170"/>
                  </a:lnTo>
                  <a:cubicBezTo>
                    <a:pt x="99296" y="82170"/>
                    <a:pt x="100666" y="80800"/>
                    <a:pt x="100666" y="79104"/>
                  </a:cubicBezTo>
                  <a:lnTo>
                    <a:pt x="100666" y="3067"/>
                  </a:lnTo>
                  <a:cubicBezTo>
                    <a:pt x="100666" y="1371"/>
                    <a:pt x="99296" y="1"/>
                    <a:pt x="975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" name="Google Shape;252;p26"/>
            <p:cNvSpPr/>
            <p:nvPr/>
          </p:nvSpPr>
          <p:spPr>
            <a:xfrm>
              <a:off x="4356375" y="3642800"/>
              <a:ext cx="1575550" cy="1574750"/>
            </a:xfrm>
            <a:custGeom>
              <a:rect b="b" l="l" r="r" t="t"/>
              <a:pathLst>
                <a:path extrusionOk="0" h="62990" w="63022">
                  <a:moveTo>
                    <a:pt x="31511" y="6101"/>
                  </a:moveTo>
                  <a:cubicBezTo>
                    <a:pt x="45505" y="6101"/>
                    <a:pt x="56889" y="17485"/>
                    <a:pt x="56889" y="31479"/>
                  </a:cubicBezTo>
                  <a:cubicBezTo>
                    <a:pt x="56889" y="45473"/>
                    <a:pt x="45505" y="56857"/>
                    <a:pt x="31511" y="56857"/>
                  </a:cubicBezTo>
                  <a:cubicBezTo>
                    <a:pt x="17517" y="56857"/>
                    <a:pt x="6133" y="45473"/>
                    <a:pt x="6133" y="31479"/>
                  </a:cubicBezTo>
                  <a:cubicBezTo>
                    <a:pt x="6133" y="17485"/>
                    <a:pt x="17517" y="6101"/>
                    <a:pt x="31511" y="6101"/>
                  </a:cubicBezTo>
                  <a:close/>
                  <a:moveTo>
                    <a:pt x="31511" y="1"/>
                  </a:moveTo>
                  <a:cubicBezTo>
                    <a:pt x="14125" y="1"/>
                    <a:pt x="0" y="14125"/>
                    <a:pt x="0" y="31479"/>
                  </a:cubicBezTo>
                  <a:cubicBezTo>
                    <a:pt x="0" y="48865"/>
                    <a:pt x="14125" y="62990"/>
                    <a:pt x="31511" y="62990"/>
                  </a:cubicBezTo>
                  <a:cubicBezTo>
                    <a:pt x="48865" y="62990"/>
                    <a:pt x="62989" y="48865"/>
                    <a:pt x="62989" y="31479"/>
                  </a:cubicBezTo>
                  <a:cubicBezTo>
                    <a:pt x="63022" y="14125"/>
                    <a:pt x="48865" y="1"/>
                    <a:pt x="315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" name="Google Shape;253;p26"/>
            <p:cNvSpPr/>
            <p:nvPr/>
          </p:nvSpPr>
          <p:spPr>
            <a:xfrm>
              <a:off x="4261775" y="689900"/>
              <a:ext cx="1777000" cy="1277100"/>
            </a:xfrm>
            <a:custGeom>
              <a:rect b="b" l="l" r="r" t="t"/>
              <a:pathLst>
                <a:path extrusionOk="0" h="51084" w="71080">
                  <a:moveTo>
                    <a:pt x="64979" y="6133"/>
                  </a:moveTo>
                  <a:lnTo>
                    <a:pt x="64979" y="34284"/>
                  </a:lnTo>
                  <a:lnTo>
                    <a:pt x="47821" y="18985"/>
                  </a:lnTo>
                  <a:cubicBezTo>
                    <a:pt x="47234" y="18463"/>
                    <a:pt x="46500" y="18202"/>
                    <a:pt x="45770" y="18202"/>
                  </a:cubicBezTo>
                  <a:cubicBezTo>
                    <a:pt x="45040" y="18202"/>
                    <a:pt x="44314" y="18463"/>
                    <a:pt x="43744" y="18985"/>
                  </a:cubicBezTo>
                  <a:lnTo>
                    <a:pt x="32522" y="28967"/>
                  </a:lnTo>
                  <a:lnTo>
                    <a:pt x="24563" y="21888"/>
                  </a:lnTo>
                  <a:cubicBezTo>
                    <a:pt x="23992" y="21366"/>
                    <a:pt x="23267" y="21105"/>
                    <a:pt x="22537" y="21105"/>
                  </a:cubicBezTo>
                  <a:cubicBezTo>
                    <a:pt x="21807" y="21105"/>
                    <a:pt x="21073" y="21366"/>
                    <a:pt x="20486" y="21888"/>
                  </a:cubicBezTo>
                  <a:lnTo>
                    <a:pt x="6100" y="34708"/>
                  </a:lnTo>
                  <a:lnTo>
                    <a:pt x="6100" y="6133"/>
                  </a:lnTo>
                  <a:close/>
                  <a:moveTo>
                    <a:pt x="22541" y="28249"/>
                  </a:moveTo>
                  <a:lnTo>
                    <a:pt x="30500" y="35360"/>
                  </a:lnTo>
                  <a:lnTo>
                    <a:pt x="41265" y="44983"/>
                  </a:lnTo>
                  <a:lnTo>
                    <a:pt x="6100" y="44983"/>
                  </a:lnTo>
                  <a:lnTo>
                    <a:pt x="6100" y="42928"/>
                  </a:lnTo>
                  <a:lnTo>
                    <a:pt x="22541" y="28249"/>
                  </a:lnTo>
                  <a:close/>
                  <a:moveTo>
                    <a:pt x="45766" y="25346"/>
                  </a:moveTo>
                  <a:lnTo>
                    <a:pt x="64979" y="42471"/>
                  </a:lnTo>
                  <a:lnTo>
                    <a:pt x="64979" y="44983"/>
                  </a:lnTo>
                  <a:lnTo>
                    <a:pt x="50463" y="44983"/>
                  </a:lnTo>
                  <a:lnTo>
                    <a:pt x="37122" y="33077"/>
                  </a:lnTo>
                  <a:lnTo>
                    <a:pt x="45766" y="25346"/>
                  </a:lnTo>
                  <a:close/>
                  <a:moveTo>
                    <a:pt x="3034" y="0"/>
                  </a:moveTo>
                  <a:cubicBezTo>
                    <a:pt x="1370" y="0"/>
                    <a:pt x="0" y="1370"/>
                    <a:pt x="0" y="3067"/>
                  </a:cubicBezTo>
                  <a:lnTo>
                    <a:pt x="0" y="41558"/>
                  </a:lnTo>
                  <a:lnTo>
                    <a:pt x="0" y="48017"/>
                  </a:lnTo>
                  <a:cubicBezTo>
                    <a:pt x="0" y="49713"/>
                    <a:pt x="1370" y="51083"/>
                    <a:pt x="3034" y="51083"/>
                  </a:cubicBezTo>
                  <a:lnTo>
                    <a:pt x="68013" y="51083"/>
                  </a:lnTo>
                  <a:cubicBezTo>
                    <a:pt x="69709" y="51083"/>
                    <a:pt x="71079" y="49713"/>
                    <a:pt x="71079" y="48017"/>
                  </a:cubicBezTo>
                  <a:lnTo>
                    <a:pt x="71079" y="41101"/>
                  </a:lnTo>
                  <a:lnTo>
                    <a:pt x="71079" y="3067"/>
                  </a:lnTo>
                  <a:cubicBezTo>
                    <a:pt x="71079" y="1370"/>
                    <a:pt x="69709" y="0"/>
                    <a:pt x="68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" name="Google Shape;254;p26"/>
            <p:cNvSpPr/>
            <p:nvPr/>
          </p:nvSpPr>
          <p:spPr>
            <a:xfrm>
              <a:off x="4874200" y="870950"/>
              <a:ext cx="410225" cy="410200"/>
            </a:xfrm>
            <a:custGeom>
              <a:rect b="b" l="l" r="r" t="t"/>
              <a:pathLst>
                <a:path extrusionOk="0" h="16408" w="16409">
                  <a:moveTo>
                    <a:pt x="8189" y="6100"/>
                  </a:moveTo>
                  <a:cubicBezTo>
                    <a:pt x="9363" y="6100"/>
                    <a:pt x="10276" y="7046"/>
                    <a:pt x="10276" y="8188"/>
                  </a:cubicBezTo>
                  <a:cubicBezTo>
                    <a:pt x="10276" y="9329"/>
                    <a:pt x="9363" y="10275"/>
                    <a:pt x="8189" y="10275"/>
                  </a:cubicBezTo>
                  <a:cubicBezTo>
                    <a:pt x="7047" y="10275"/>
                    <a:pt x="6133" y="9329"/>
                    <a:pt x="6133" y="8188"/>
                  </a:cubicBezTo>
                  <a:cubicBezTo>
                    <a:pt x="6133" y="7046"/>
                    <a:pt x="7047" y="6100"/>
                    <a:pt x="8189" y="6100"/>
                  </a:cubicBezTo>
                  <a:close/>
                  <a:moveTo>
                    <a:pt x="8189" y="0"/>
                  </a:moveTo>
                  <a:cubicBezTo>
                    <a:pt x="3687" y="0"/>
                    <a:pt x="1" y="3686"/>
                    <a:pt x="1" y="8188"/>
                  </a:cubicBezTo>
                  <a:cubicBezTo>
                    <a:pt x="1" y="12722"/>
                    <a:pt x="3687" y="16408"/>
                    <a:pt x="8189" y="16408"/>
                  </a:cubicBezTo>
                  <a:cubicBezTo>
                    <a:pt x="12723" y="16408"/>
                    <a:pt x="16409" y="12722"/>
                    <a:pt x="16409" y="8188"/>
                  </a:cubicBezTo>
                  <a:cubicBezTo>
                    <a:pt x="16409" y="3686"/>
                    <a:pt x="12723" y="0"/>
                    <a:pt x="81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" name="Google Shape;255;p26"/>
            <p:cNvSpPr/>
            <p:nvPr/>
          </p:nvSpPr>
          <p:spPr>
            <a:xfrm>
              <a:off x="4831800" y="4118250"/>
              <a:ext cx="623875" cy="623875"/>
            </a:xfrm>
            <a:custGeom>
              <a:rect b="b" l="l" r="r" t="t"/>
              <a:pathLst>
                <a:path extrusionOk="0" h="24955" w="24955">
                  <a:moveTo>
                    <a:pt x="12494" y="0"/>
                  </a:moveTo>
                  <a:cubicBezTo>
                    <a:pt x="10798" y="0"/>
                    <a:pt x="9428" y="1370"/>
                    <a:pt x="9428" y="3067"/>
                  </a:cubicBezTo>
                  <a:lnTo>
                    <a:pt x="9428" y="9427"/>
                  </a:lnTo>
                  <a:lnTo>
                    <a:pt x="3067" y="9427"/>
                  </a:lnTo>
                  <a:cubicBezTo>
                    <a:pt x="1371" y="9427"/>
                    <a:pt x="1" y="10797"/>
                    <a:pt x="1" y="12461"/>
                  </a:cubicBezTo>
                  <a:cubicBezTo>
                    <a:pt x="1" y="14157"/>
                    <a:pt x="1371" y="15527"/>
                    <a:pt x="3067" y="15527"/>
                  </a:cubicBezTo>
                  <a:lnTo>
                    <a:pt x="9428" y="15527"/>
                  </a:lnTo>
                  <a:lnTo>
                    <a:pt x="9428" y="21888"/>
                  </a:lnTo>
                  <a:cubicBezTo>
                    <a:pt x="9428" y="23584"/>
                    <a:pt x="10798" y="24955"/>
                    <a:pt x="12494" y="24955"/>
                  </a:cubicBezTo>
                  <a:cubicBezTo>
                    <a:pt x="14190" y="24955"/>
                    <a:pt x="15560" y="23584"/>
                    <a:pt x="15560" y="21888"/>
                  </a:cubicBezTo>
                  <a:lnTo>
                    <a:pt x="15560" y="15527"/>
                  </a:lnTo>
                  <a:lnTo>
                    <a:pt x="21889" y="15527"/>
                  </a:lnTo>
                  <a:cubicBezTo>
                    <a:pt x="23585" y="15527"/>
                    <a:pt x="24955" y="14157"/>
                    <a:pt x="24955" y="12461"/>
                  </a:cubicBezTo>
                  <a:cubicBezTo>
                    <a:pt x="24955" y="10797"/>
                    <a:pt x="23585" y="9427"/>
                    <a:pt x="21889" y="9427"/>
                  </a:cubicBezTo>
                  <a:lnTo>
                    <a:pt x="15560" y="9427"/>
                  </a:lnTo>
                  <a:lnTo>
                    <a:pt x="15560" y="3067"/>
                  </a:lnTo>
                  <a:cubicBezTo>
                    <a:pt x="15560" y="1370"/>
                    <a:pt x="14190" y="0"/>
                    <a:pt x="124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" name="Google Shape;256;p26"/>
            <p:cNvSpPr/>
            <p:nvPr/>
          </p:nvSpPr>
          <p:spPr>
            <a:xfrm>
              <a:off x="4261775" y="2167575"/>
              <a:ext cx="1777000" cy="153350"/>
            </a:xfrm>
            <a:custGeom>
              <a:rect b="b" l="l" r="r" t="t"/>
              <a:pathLst>
                <a:path extrusionOk="0" h="6134" w="71080">
                  <a:moveTo>
                    <a:pt x="3034" y="1"/>
                  </a:moveTo>
                  <a:cubicBezTo>
                    <a:pt x="1370" y="1"/>
                    <a:pt x="0" y="1371"/>
                    <a:pt x="0" y="3067"/>
                  </a:cubicBezTo>
                  <a:cubicBezTo>
                    <a:pt x="0" y="4763"/>
                    <a:pt x="1370" y="6133"/>
                    <a:pt x="3034" y="6133"/>
                  </a:cubicBezTo>
                  <a:lnTo>
                    <a:pt x="68013" y="6133"/>
                  </a:lnTo>
                  <a:cubicBezTo>
                    <a:pt x="69709" y="6133"/>
                    <a:pt x="71079" y="4763"/>
                    <a:pt x="71079" y="3067"/>
                  </a:cubicBezTo>
                  <a:cubicBezTo>
                    <a:pt x="71079" y="1371"/>
                    <a:pt x="69709" y="1"/>
                    <a:pt x="680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" name="Google Shape;257;p26"/>
            <p:cNvSpPr/>
            <p:nvPr/>
          </p:nvSpPr>
          <p:spPr>
            <a:xfrm>
              <a:off x="4261775" y="2556575"/>
              <a:ext cx="1777000" cy="152525"/>
            </a:xfrm>
            <a:custGeom>
              <a:rect b="b" l="l" r="r" t="t"/>
              <a:pathLst>
                <a:path extrusionOk="0" h="6101" w="71080">
                  <a:moveTo>
                    <a:pt x="3034" y="0"/>
                  </a:moveTo>
                  <a:cubicBezTo>
                    <a:pt x="1370" y="0"/>
                    <a:pt x="0" y="1370"/>
                    <a:pt x="0" y="3034"/>
                  </a:cubicBezTo>
                  <a:cubicBezTo>
                    <a:pt x="0" y="4730"/>
                    <a:pt x="1370" y="6100"/>
                    <a:pt x="3034" y="6100"/>
                  </a:cubicBezTo>
                  <a:lnTo>
                    <a:pt x="68013" y="6100"/>
                  </a:lnTo>
                  <a:cubicBezTo>
                    <a:pt x="69709" y="6100"/>
                    <a:pt x="71079" y="4730"/>
                    <a:pt x="71079" y="3034"/>
                  </a:cubicBezTo>
                  <a:cubicBezTo>
                    <a:pt x="71079" y="1370"/>
                    <a:pt x="69709" y="0"/>
                    <a:pt x="68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" name="Google Shape;258;p26"/>
            <p:cNvSpPr/>
            <p:nvPr/>
          </p:nvSpPr>
          <p:spPr>
            <a:xfrm>
              <a:off x="1561675" y="2347800"/>
              <a:ext cx="1776975" cy="153350"/>
            </a:xfrm>
            <a:custGeom>
              <a:rect b="b" l="l" r="r" t="t"/>
              <a:pathLst>
                <a:path extrusionOk="0" h="6134" w="71079">
                  <a:moveTo>
                    <a:pt x="3066" y="1"/>
                  </a:moveTo>
                  <a:cubicBezTo>
                    <a:pt x="1370" y="1"/>
                    <a:pt x="0" y="1371"/>
                    <a:pt x="0" y="3067"/>
                  </a:cubicBezTo>
                  <a:cubicBezTo>
                    <a:pt x="0" y="4763"/>
                    <a:pt x="1370" y="6133"/>
                    <a:pt x="3066" y="6133"/>
                  </a:cubicBezTo>
                  <a:lnTo>
                    <a:pt x="68045" y="6133"/>
                  </a:lnTo>
                  <a:cubicBezTo>
                    <a:pt x="69709" y="6133"/>
                    <a:pt x="71079" y="4763"/>
                    <a:pt x="71079" y="3067"/>
                  </a:cubicBezTo>
                  <a:cubicBezTo>
                    <a:pt x="71079" y="1371"/>
                    <a:pt x="69709" y="1"/>
                    <a:pt x="680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" name="Google Shape;259;p26"/>
            <p:cNvSpPr/>
            <p:nvPr/>
          </p:nvSpPr>
          <p:spPr>
            <a:xfrm>
              <a:off x="1561675" y="2736800"/>
              <a:ext cx="1776975" cy="152525"/>
            </a:xfrm>
            <a:custGeom>
              <a:rect b="b" l="l" r="r" t="t"/>
              <a:pathLst>
                <a:path extrusionOk="0" h="6101" w="71079">
                  <a:moveTo>
                    <a:pt x="3066" y="0"/>
                  </a:moveTo>
                  <a:cubicBezTo>
                    <a:pt x="1370" y="0"/>
                    <a:pt x="0" y="1370"/>
                    <a:pt x="0" y="3067"/>
                  </a:cubicBezTo>
                  <a:cubicBezTo>
                    <a:pt x="0" y="4730"/>
                    <a:pt x="1370" y="6100"/>
                    <a:pt x="3066" y="6100"/>
                  </a:cubicBezTo>
                  <a:lnTo>
                    <a:pt x="68045" y="6100"/>
                  </a:lnTo>
                  <a:cubicBezTo>
                    <a:pt x="69709" y="6100"/>
                    <a:pt x="71079" y="4730"/>
                    <a:pt x="71079" y="3067"/>
                  </a:cubicBezTo>
                  <a:cubicBezTo>
                    <a:pt x="71079" y="1370"/>
                    <a:pt x="69709" y="0"/>
                    <a:pt x="680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" name="Google Shape;260;p26"/>
            <p:cNvSpPr/>
            <p:nvPr/>
          </p:nvSpPr>
          <p:spPr>
            <a:xfrm>
              <a:off x="1561675" y="3124975"/>
              <a:ext cx="1776975" cy="153325"/>
            </a:xfrm>
            <a:custGeom>
              <a:rect b="b" l="l" r="r" t="t"/>
              <a:pathLst>
                <a:path extrusionOk="0" h="6133" w="71079">
                  <a:moveTo>
                    <a:pt x="3066" y="0"/>
                  </a:moveTo>
                  <a:cubicBezTo>
                    <a:pt x="1370" y="0"/>
                    <a:pt x="0" y="1370"/>
                    <a:pt x="0" y="3067"/>
                  </a:cubicBezTo>
                  <a:cubicBezTo>
                    <a:pt x="0" y="4763"/>
                    <a:pt x="1370" y="6133"/>
                    <a:pt x="3066" y="6133"/>
                  </a:cubicBezTo>
                  <a:lnTo>
                    <a:pt x="68045" y="6133"/>
                  </a:lnTo>
                  <a:cubicBezTo>
                    <a:pt x="69709" y="6133"/>
                    <a:pt x="71079" y="4763"/>
                    <a:pt x="71079" y="3067"/>
                  </a:cubicBezTo>
                  <a:cubicBezTo>
                    <a:pt x="71079" y="1370"/>
                    <a:pt x="69709" y="0"/>
                    <a:pt x="680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" name="Google Shape;261;p26"/>
            <p:cNvSpPr/>
            <p:nvPr/>
          </p:nvSpPr>
          <p:spPr>
            <a:xfrm>
              <a:off x="1561675" y="3513950"/>
              <a:ext cx="1776975" cy="152525"/>
            </a:xfrm>
            <a:custGeom>
              <a:rect b="b" l="l" r="r" t="t"/>
              <a:pathLst>
                <a:path extrusionOk="0" h="6101" w="71079">
                  <a:moveTo>
                    <a:pt x="3066" y="1"/>
                  </a:moveTo>
                  <a:cubicBezTo>
                    <a:pt x="1370" y="1"/>
                    <a:pt x="0" y="1371"/>
                    <a:pt x="0" y="3035"/>
                  </a:cubicBezTo>
                  <a:cubicBezTo>
                    <a:pt x="0" y="4731"/>
                    <a:pt x="1370" y="6101"/>
                    <a:pt x="3066" y="6101"/>
                  </a:cubicBezTo>
                  <a:lnTo>
                    <a:pt x="68045" y="6101"/>
                  </a:lnTo>
                  <a:cubicBezTo>
                    <a:pt x="69709" y="6101"/>
                    <a:pt x="71079" y="4731"/>
                    <a:pt x="71079" y="3035"/>
                  </a:cubicBezTo>
                  <a:cubicBezTo>
                    <a:pt x="71079" y="1371"/>
                    <a:pt x="69709" y="1"/>
                    <a:pt x="680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" name="Google Shape;262;p26"/>
            <p:cNvSpPr/>
            <p:nvPr/>
          </p:nvSpPr>
          <p:spPr>
            <a:xfrm>
              <a:off x="1561675" y="3902150"/>
              <a:ext cx="1776975" cy="153325"/>
            </a:xfrm>
            <a:custGeom>
              <a:rect b="b" l="l" r="r" t="t"/>
              <a:pathLst>
                <a:path extrusionOk="0" h="6133" w="71079">
                  <a:moveTo>
                    <a:pt x="3066" y="0"/>
                  </a:moveTo>
                  <a:cubicBezTo>
                    <a:pt x="1370" y="0"/>
                    <a:pt x="0" y="1370"/>
                    <a:pt x="0" y="3066"/>
                  </a:cubicBezTo>
                  <a:cubicBezTo>
                    <a:pt x="0" y="4763"/>
                    <a:pt x="1370" y="6133"/>
                    <a:pt x="3066" y="6133"/>
                  </a:cubicBezTo>
                  <a:lnTo>
                    <a:pt x="68045" y="6133"/>
                  </a:lnTo>
                  <a:cubicBezTo>
                    <a:pt x="69709" y="6133"/>
                    <a:pt x="71079" y="4763"/>
                    <a:pt x="71079" y="3066"/>
                  </a:cubicBezTo>
                  <a:cubicBezTo>
                    <a:pt x="71079" y="1370"/>
                    <a:pt x="69709" y="0"/>
                    <a:pt x="680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" name="Google Shape;263;p26"/>
            <p:cNvSpPr/>
            <p:nvPr/>
          </p:nvSpPr>
          <p:spPr>
            <a:xfrm>
              <a:off x="1561675" y="4290325"/>
              <a:ext cx="1776975" cy="153325"/>
            </a:xfrm>
            <a:custGeom>
              <a:rect b="b" l="l" r="r" t="t"/>
              <a:pathLst>
                <a:path extrusionOk="0" h="6133" w="71079">
                  <a:moveTo>
                    <a:pt x="3066" y="0"/>
                  </a:moveTo>
                  <a:cubicBezTo>
                    <a:pt x="1370" y="0"/>
                    <a:pt x="0" y="1370"/>
                    <a:pt x="0" y="3066"/>
                  </a:cubicBezTo>
                  <a:cubicBezTo>
                    <a:pt x="0" y="4763"/>
                    <a:pt x="1370" y="6133"/>
                    <a:pt x="3066" y="6133"/>
                  </a:cubicBezTo>
                  <a:lnTo>
                    <a:pt x="68045" y="6133"/>
                  </a:lnTo>
                  <a:cubicBezTo>
                    <a:pt x="69709" y="6133"/>
                    <a:pt x="71079" y="4763"/>
                    <a:pt x="71079" y="3066"/>
                  </a:cubicBezTo>
                  <a:cubicBezTo>
                    <a:pt x="71079" y="1370"/>
                    <a:pt x="69709" y="0"/>
                    <a:pt x="680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" name="Google Shape;264;p26"/>
            <p:cNvSpPr/>
            <p:nvPr/>
          </p:nvSpPr>
          <p:spPr>
            <a:xfrm>
              <a:off x="1561675" y="4679300"/>
              <a:ext cx="1776975" cy="152525"/>
            </a:xfrm>
            <a:custGeom>
              <a:rect b="b" l="l" r="r" t="t"/>
              <a:pathLst>
                <a:path extrusionOk="0" h="6101" w="71079">
                  <a:moveTo>
                    <a:pt x="3066" y="1"/>
                  </a:moveTo>
                  <a:cubicBezTo>
                    <a:pt x="1370" y="1"/>
                    <a:pt x="0" y="1371"/>
                    <a:pt x="0" y="3067"/>
                  </a:cubicBezTo>
                  <a:cubicBezTo>
                    <a:pt x="0" y="4731"/>
                    <a:pt x="1370" y="6101"/>
                    <a:pt x="3066" y="6101"/>
                  </a:cubicBezTo>
                  <a:lnTo>
                    <a:pt x="68045" y="6101"/>
                  </a:lnTo>
                  <a:cubicBezTo>
                    <a:pt x="69709" y="6101"/>
                    <a:pt x="71079" y="4731"/>
                    <a:pt x="71079" y="3067"/>
                  </a:cubicBezTo>
                  <a:cubicBezTo>
                    <a:pt x="71079" y="1371"/>
                    <a:pt x="69709" y="1"/>
                    <a:pt x="680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" name="Google Shape;265;p26"/>
            <p:cNvSpPr/>
            <p:nvPr/>
          </p:nvSpPr>
          <p:spPr>
            <a:xfrm>
              <a:off x="1805500" y="870125"/>
              <a:ext cx="1289325" cy="1212675"/>
            </a:xfrm>
            <a:custGeom>
              <a:rect b="b" l="l" r="r" t="t"/>
              <a:pathLst>
                <a:path extrusionOk="0" h="48507" w="51573">
                  <a:moveTo>
                    <a:pt x="3067" y="0"/>
                  </a:moveTo>
                  <a:cubicBezTo>
                    <a:pt x="1370" y="0"/>
                    <a:pt x="0" y="1370"/>
                    <a:pt x="0" y="3067"/>
                  </a:cubicBezTo>
                  <a:lnTo>
                    <a:pt x="0" y="10308"/>
                  </a:lnTo>
                  <a:cubicBezTo>
                    <a:pt x="0" y="12005"/>
                    <a:pt x="1370" y="13375"/>
                    <a:pt x="3067" y="13375"/>
                  </a:cubicBezTo>
                  <a:cubicBezTo>
                    <a:pt x="4763" y="13375"/>
                    <a:pt x="6133" y="12005"/>
                    <a:pt x="6133" y="10308"/>
                  </a:cubicBezTo>
                  <a:lnTo>
                    <a:pt x="6133" y="6133"/>
                  </a:lnTo>
                  <a:lnTo>
                    <a:pt x="22736" y="6133"/>
                  </a:lnTo>
                  <a:lnTo>
                    <a:pt x="22736" y="42406"/>
                  </a:lnTo>
                  <a:lnTo>
                    <a:pt x="16669" y="42406"/>
                  </a:lnTo>
                  <a:cubicBezTo>
                    <a:pt x="15006" y="42406"/>
                    <a:pt x="13635" y="43776"/>
                    <a:pt x="13635" y="45440"/>
                  </a:cubicBezTo>
                  <a:cubicBezTo>
                    <a:pt x="13635" y="47136"/>
                    <a:pt x="15006" y="48506"/>
                    <a:pt x="16669" y="48506"/>
                  </a:cubicBezTo>
                  <a:lnTo>
                    <a:pt x="34904" y="48506"/>
                  </a:lnTo>
                  <a:cubicBezTo>
                    <a:pt x="36600" y="48506"/>
                    <a:pt x="37970" y="47136"/>
                    <a:pt x="37970" y="45440"/>
                  </a:cubicBezTo>
                  <a:cubicBezTo>
                    <a:pt x="37970" y="43776"/>
                    <a:pt x="36600" y="42406"/>
                    <a:pt x="34904" y="42406"/>
                  </a:cubicBezTo>
                  <a:lnTo>
                    <a:pt x="28836" y="42406"/>
                  </a:lnTo>
                  <a:lnTo>
                    <a:pt x="28836" y="6133"/>
                  </a:lnTo>
                  <a:lnTo>
                    <a:pt x="45472" y="6133"/>
                  </a:lnTo>
                  <a:lnTo>
                    <a:pt x="45472" y="10308"/>
                  </a:lnTo>
                  <a:cubicBezTo>
                    <a:pt x="45472" y="12005"/>
                    <a:pt x="46810" y="13375"/>
                    <a:pt x="48506" y="13375"/>
                  </a:cubicBezTo>
                  <a:cubicBezTo>
                    <a:pt x="50202" y="13375"/>
                    <a:pt x="51572" y="12005"/>
                    <a:pt x="51572" y="10308"/>
                  </a:cubicBezTo>
                  <a:lnTo>
                    <a:pt x="51572" y="3067"/>
                  </a:lnTo>
                  <a:cubicBezTo>
                    <a:pt x="51572" y="1370"/>
                    <a:pt x="50202" y="0"/>
                    <a:pt x="485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66" name="Google Shape;266;p26"/>
          <p:cNvSpPr/>
          <p:nvPr/>
        </p:nvSpPr>
        <p:spPr>
          <a:xfrm>
            <a:off x="2736388" y="851887"/>
            <a:ext cx="232254" cy="232254"/>
          </a:xfrm>
          <a:custGeom>
            <a:rect b="b" l="l" r="r" t="t"/>
            <a:pathLst>
              <a:path extrusionOk="0" h="208768" w="208768">
                <a:moveTo>
                  <a:pt x="104384" y="44657"/>
                </a:moveTo>
                <a:lnTo>
                  <a:pt x="151748" y="78288"/>
                </a:lnTo>
                <a:lnTo>
                  <a:pt x="104384" y="111886"/>
                </a:lnTo>
                <a:lnTo>
                  <a:pt x="57020" y="78288"/>
                </a:lnTo>
                <a:lnTo>
                  <a:pt x="104384" y="44657"/>
                </a:lnTo>
                <a:close/>
                <a:moveTo>
                  <a:pt x="107450" y="6165"/>
                </a:moveTo>
                <a:cubicBezTo>
                  <a:pt x="132535" y="6948"/>
                  <a:pt x="156021" y="17060"/>
                  <a:pt x="173864" y="34903"/>
                </a:cubicBezTo>
                <a:cubicBezTo>
                  <a:pt x="192425" y="53464"/>
                  <a:pt x="202635" y="78125"/>
                  <a:pt x="202635" y="104384"/>
                </a:cubicBezTo>
                <a:cubicBezTo>
                  <a:pt x="202635" y="122129"/>
                  <a:pt x="197970" y="139189"/>
                  <a:pt x="189195" y="154096"/>
                </a:cubicBezTo>
                <a:lnTo>
                  <a:pt x="160098" y="134133"/>
                </a:lnTo>
                <a:lnTo>
                  <a:pt x="160098" y="124412"/>
                </a:lnTo>
                <a:cubicBezTo>
                  <a:pt x="160098" y="122716"/>
                  <a:pt x="158728" y="121346"/>
                  <a:pt x="157065" y="121346"/>
                </a:cubicBezTo>
                <a:cubicBezTo>
                  <a:pt x="155368" y="121346"/>
                  <a:pt x="153998" y="122716"/>
                  <a:pt x="153998" y="124412"/>
                </a:cubicBezTo>
                <a:lnTo>
                  <a:pt x="153998" y="134166"/>
                </a:lnTo>
                <a:lnTo>
                  <a:pt x="107450" y="167177"/>
                </a:lnTo>
                <a:lnTo>
                  <a:pt x="107450" y="117236"/>
                </a:lnTo>
                <a:lnTo>
                  <a:pt x="153998" y="84192"/>
                </a:lnTo>
                <a:lnTo>
                  <a:pt x="153998" y="112180"/>
                </a:lnTo>
                <a:cubicBezTo>
                  <a:pt x="153998" y="113843"/>
                  <a:pt x="155368" y="115213"/>
                  <a:pt x="157065" y="115213"/>
                </a:cubicBezTo>
                <a:cubicBezTo>
                  <a:pt x="158728" y="115213"/>
                  <a:pt x="160098" y="113843"/>
                  <a:pt x="160098" y="112180"/>
                </a:cubicBezTo>
                <a:lnTo>
                  <a:pt x="160098" y="78288"/>
                </a:lnTo>
                <a:cubicBezTo>
                  <a:pt x="160098" y="78157"/>
                  <a:pt x="160098" y="78027"/>
                  <a:pt x="160066" y="77896"/>
                </a:cubicBezTo>
                <a:cubicBezTo>
                  <a:pt x="160066" y="77831"/>
                  <a:pt x="160066" y="77798"/>
                  <a:pt x="160066" y="77766"/>
                </a:cubicBezTo>
                <a:cubicBezTo>
                  <a:pt x="160033" y="77668"/>
                  <a:pt x="160033" y="77570"/>
                  <a:pt x="160000" y="77505"/>
                </a:cubicBezTo>
                <a:cubicBezTo>
                  <a:pt x="160000" y="77440"/>
                  <a:pt x="159968" y="77407"/>
                  <a:pt x="159968" y="77342"/>
                </a:cubicBezTo>
                <a:cubicBezTo>
                  <a:pt x="159935" y="77276"/>
                  <a:pt x="159903" y="77211"/>
                  <a:pt x="159870" y="77113"/>
                </a:cubicBezTo>
                <a:cubicBezTo>
                  <a:pt x="159870" y="77081"/>
                  <a:pt x="159837" y="77016"/>
                  <a:pt x="159805" y="76983"/>
                </a:cubicBezTo>
                <a:cubicBezTo>
                  <a:pt x="159772" y="76918"/>
                  <a:pt x="159739" y="76852"/>
                  <a:pt x="159707" y="76755"/>
                </a:cubicBezTo>
                <a:cubicBezTo>
                  <a:pt x="159674" y="76722"/>
                  <a:pt x="159642" y="76689"/>
                  <a:pt x="159642" y="76624"/>
                </a:cubicBezTo>
                <a:cubicBezTo>
                  <a:pt x="159576" y="76559"/>
                  <a:pt x="159544" y="76494"/>
                  <a:pt x="159479" y="76428"/>
                </a:cubicBezTo>
                <a:cubicBezTo>
                  <a:pt x="159446" y="76396"/>
                  <a:pt x="159413" y="76363"/>
                  <a:pt x="159381" y="76330"/>
                </a:cubicBezTo>
                <a:cubicBezTo>
                  <a:pt x="159348" y="76265"/>
                  <a:pt x="159283" y="76200"/>
                  <a:pt x="159218" y="76135"/>
                </a:cubicBezTo>
                <a:cubicBezTo>
                  <a:pt x="159185" y="76102"/>
                  <a:pt x="159152" y="76070"/>
                  <a:pt x="159120" y="76037"/>
                </a:cubicBezTo>
                <a:cubicBezTo>
                  <a:pt x="159022" y="75939"/>
                  <a:pt x="158924" y="75874"/>
                  <a:pt x="158826" y="75776"/>
                </a:cubicBezTo>
                <a:lnTo>
                  <a:pt x="107450" y="39340"/>
                </a:lnTo>
                <a:lnTo>
                  <a:pt x="107450" y="6165"/>
                </a:lnTo>
                <a:close/>
                <a:moveTo>
                  <a:pt x="157065" y="139483"/>
                </a:moveTo>
                <a:lnTo>
                  <a:pt x="185933" y="159283"/>
                </a:lnTo>
                <a:cubicBezTo>
                  <a:pt x="182410" y="164469"/>
                  <a:pt x="178398" y="169330"/>
                  <a:pt x="173864" y="173864"/>
                </a:cubicBezTo>
                <a:cubicBezTo>
                  <a:pt x="155303" y="192425"/>
                  <a:pt x="130643" y="202635"/>
                  <a:pt x="104384" y="202635"/>
                </a:cubicBezTo>
                <a:cubicBezTo>
                  <a:pt x="78125" y="202635"/>
                  <a:pt x="53464" y="192425"/>
                  <a:pt x="34903" y="173864"/>
                </a:cubicBezTo>
                <a:cubicBezTo>
                  <a:pt x="30369" y="169330"/>
                  <a:pt x="26357" y="164469"/>
                  <a:pt x="22834" y="159283"/>
                </a:cubicBezTo>
                <a:lnTo>
                  <a:pt x="51702" y="139483"/>
                </a:lnTo>
                <a:lnTo>
                  <a:pt x="102622" y="175625"/>
                </a:lnTo>
                <a:cubicBezTo>
                  <a:pt x="102720" y="175691"/>
                  <a:pt x="102850" y="175756"/>
                  <a:pt x="102981" y="175821"/>
                </a:cubicBezTo>
                <a:cubicBezTo>
                  <a:pt x="102981" y="175821"/>
                  <a:pt x="102981" y="175854"/>
                  <a:pt x="103014" y="175854"/>
                </a:cubicBezTo>
                <a:cubicBezTo>
                  <a:pt x="103046" y="175854"/>
                  <a:pt x="103079" y="175886"/>
                  <a:pt x="103111" y="175886"/>
                </a:cubicBezTo>
                <a:cubicBezTo>
                  <a:pt x="103209" y="175919"/>
                  <a:pt x="103307" y="175984"/>
                  <a:pt x="103405" y="176017"/>
                </a:cubicBezTo>
                <a:cubicBezTo>
                  <a:pt x="103438" y="176017"/>
                  <a:pt x="103503" y="176049"/>
                  <a:pt x="103535" y="176049"/>
                </a:cubicBezTo>
                <a:cubicBezTo>
                  <a:pt x="103633" y="176082"/>
                  <a:pt x="103731" y="176115"/>
                  <a:pt x="103829" y="176115"/>
                </a:cubicBezTo>
                <a:cubicBezTo>
                  <a:pt x="103894" y="176115"/>
                  <a:pt x="103927" y="176147"/>
                  <a:pt x="103960" y="176147"/>
                </a:cubicBezTo>
                <a:cubicBezTo>
                  <a:pt x="104090" y="176147"/>
                  <a:pt x="104253" y="176180"/>
                  <a:pt x="104384" y="176180"/>
                </a:cubicBezTo>
                <a:cubicBezTo>
                  <a:pt x="104514" y="176180"/>
                  <a:pt x="104677" y="176147"/>
                  <a:pt x="104808" y="176147"/>
                </a:cubicBezTo>
                <a:cubicBezTo>
                  <a:pt x="104840" y="176147"/>
                  <a:pt x="104905" y="176115"/>
                  <a:pt x="104938" y="176115"/>
                </a:cubicBezTo>
                <a:cubicBezTo>
                  <a:pt x="105036" y="176115"/>
                  <a:pt x="105134" y="176082"/>
                  <a:pt x="105232" y="176049"/>
                </a:cubicBezTo>
                <a:cubicBezTo>
                  <a:pt x="105264" y="176049"/>
                  <a:pt x="105330" y="176017"/>
                  <a:pt x="105362" y="176017"/>
                </a:cubicBezTo>
                <a:cubicBezTo>
                  <a:pt x="105460" y="175984"/>
                  <a:pt x="105558" y="175919"/>
                  <a:pt x="105656" y="175886"/>
                </a:cubicBezTo>
                <a:cubicBezTo>
                  <a:pt x="105688" y="175886"/>
                  <a:pt x="105721" y="175854"/>
                  <a:pt x="105754" y="175854"/>
                </a:cubicBezTo>
                <a:cubicBezTo>
                  <a:pt x="105786" y="175854"/>
                  <a:pt x="105786" y="175854"/>
                  <a:pt x="105786" y="175821"/>
                </a:cubicBezTo>
                <a:cubicBezTo>
                  <a:pt x="105917" y="175756"/>
                  <a:pt x="106047" y="175691"/>
                  <a:pt x="106145" y="175625"/>
                </a:cubicBezTo>
                <a:lnTo>
                  <a:pt x="157065" y="139483"/>
                </a:lnTo>
                <a:close/>
                <a:moveTo>
                  <a:pt x="104384" y="0"/>
                </a:moveTo>
                <a:cubicBezTo>
                  <a:pt x="88987" y="0"/>
                  <a:pt x="74178" y="3262"/>
                  <a:pt x="60347" y="9721"/>
                </a:cubicBezTo>
                <a:cubicBezTo>
                  <a:pt x="58814" y="10438"/>
                  <a:pt x="58129" y="12265"/>
                  <a:pt x="58846" y="13798"/>
                </a:cubicBezTo>
                <a:cubicBezTo>
                  <a:pt x="59366" y="14909"/>
                  <a:pt x="60468" y="15557"/>
                  <a:pt x="61619" y="15557"/>
                </a:cubicBezTo>
                <a:cubicBezTo>
                  <a:pt x="62057" y="15557"/>
                  <a:pt x="62501" y="15464"/>
                  <a:pt x="62924" y="15266"/>
                </a:cubicBezTo>
                <a:cubicBezTo>
                  <a:pt x="75026" y="9623"/>
                  <a:pt x="87943" y="6589"/>
                  <a:pt x="101317" y="6165"/>
                </a:cubicBezTo>
                <a:lnTo>
                  <a:pt x="101317" y="39340"/>
                </a:lnTo>
                <a:lnTo>
                  <a:pt x="49941" y="75776"/>
                </a:lnTo>
                <a:cubicBezTo>
                  <a:pt x="49843" y="75874"/>
                  <a:pt x="49745" y="75939"/>
                  <a:pt x="49647" y="76037"/>
                </a:cubicBezTo>
                <a:cubicBezTo>
                  <a:pt x="49615" y="76070"/>
                  <a:pt x="49582" y="76102"/>
                  <a:pt x="49550" y="76102"/>
                </a:cubicBezTo>
                <a:cubicBezTo>
                  <a:pt x="49484" y="76167"/>
                  <a:pt x="49419" y="76233"/>
                  <a:pt x="49386" y="76330"/>
                </a:cubicBezTo>
                <a:cubicBezTo>
                  <a:pt x="49354" y="76363"/>
                  <a:pt x="49321" y="76396"/>
                  <a:pt x="49289" y="76428"/>
                </a:cubicBezTo>
                <a:cubicBezTo>
                  <a:pt x="49223" y="76494"/>
                  <a:pt x="49191" y="76559"/>
                  <a:pt x="49158" y="76624"/>
                </a:cubicBezTo>
                <a:cubicBezTo>
                  <a:pt x="49126" y="76689"/>
                  <a:pt x="49093" y="76722"/>
                  <a:pt x="49060" y="76755"/>
                </a:cubicBezTo>
                <a:cubicBezTo>
                  <a:pt x="49028" y="76820"/>
                  <a:pt x="48995" y="76918"/>
                  <a:pt x="48962" y="76983"/>
                </a:cubicBezTo>
                <a:cubicBezTo>
                  <a:pt x="48930" y="77016"/>
                  <a:pt x="48897" y="77081"/>
                  <a:pt x="48897" y="77113"/>
                </a:cubicBezTo>
                <a:cubicBezTo>
                  <a:pt x="48865" y="77211"/>
                  <a:pt x="48832" y="77276"/>
                  <a:pt x="48799" y="77342"/>
                </a:cubicBezTo>
                <a:cubicBezTo>
                  <a:pt x="48799" y="77407"/>
                  <a:pt x="48767" y="77440"/>
                  <a:pt x="48767" y="77505"/>
                </a:cubicBezTo>
                <a:cubicBezTo>
                  <a:pt x="48734" y="77570"/>
                  <a:pt x="48734" y="77668"/>
                  <a:pt x="48701" y="77766"/>
                </a:cubicBezTo>
                <a:cubicBezTo>
                  <a:pt x="48701" y="77798"/>
                  <a:pt x="48701" y="77831"/>
                  <a:pt x="48701" y="77864"/>
                </a:cubicBezTo>
                <a:cubicBezTo>
                  <a:pt x="48669" y="78027"/>
                  <a:pt x="48669" y="78157"/>
                  <a:pt x="48669" y="78288"/>
                </a:cubicBezTo>
                <a:lnTo>
                  <a:pt x="48669" y="93325"/>
                </a:lnTo>
                <a:cubicBezTo>
                  <a:pt x="48669" y="95022"/>
                  <a:pt x="50039" y="96392"/>
                  <a:pt x="51735" y="96392"/>
                </a:cubicBezTo>
                <a:cubicBezTo>
                  <a:pt x="53399" y="96392"/>
                  <a:pt x="54769" y="95022"/>
                  <a:pt x="54769" y="93325"/>
                </a:cubicBezTo>
                <a:lnTo>
                  <a:pt x="54769" y="84192"/>
                </a:lnTo>
                <a:lnTo>
                  <a:pt x="101317" y="117236"/>
                </a:lnTo>
                <a:lnTo>
                  <a:pt x="101317" y="167177"/>
                </a:lnTo>
                <a:lnTo>
                  <a:pt x="54769" y="134166"/>
                </a:lnTo>
                <a:lnTo>
                  <a:pt x="54769" y="105591"/>
                </a:lnTo>
                <a:cubicBezTo>
                  <a:pt x="54769" y="103894"/>
                  <a:pt x="53399" y="102524"/>
                  <a:pt x="51735" y="102524"/>
                </a:cubicBezTo>
                <a:cubicBezTo>
                  <a:pt x="50039" y="102524"/>
                  <a:pt x="48669" y="103894"/>
                  <a:pt x="48669" y="105591"/>
                </a:cubicBezTo>
                <a:lnTo>
                  <a:pt x="48669" y="134133"/>
                </a:lnTo>
                <a:lnTo>
                  <a:pt x="19572" y="154096"/>
                </a:lnTo>
                <a:cubicBezTo>
                  <a:pt x="10797" y="139189"/>
                  <a:pt x="6133" y="122129"/>
                  <a:pt x="6133" y="104384"/>
                </a:cubicBezTo>
                <a:cubicBezTo>
                  <a:pt x="6133" y="87421"/>
                  <a:pt x="10504" y="70720"/>
                  <a:pt x="18822" y="56041"/>
                </a:cubicBezTo>
                <a:cubicBezTo>
                  <a:pt x="26879" y="41819"/>
                  <a:pt x="38459" y="29717"/>
                  <a:pt x="52322" y="21007"/>
                </a:cubicBezTo>
                <a:cubicBezTo>
                  <a:pt x="53758" y="20126"/>
                  <a:pt x="54214" y="18235"/>
                  <a:pt x="53301" y="16799"/>
                </a:cubicBezTo>
                <a:cubicBezTo>
                  <a:pt x="52730" y="15868"/>
                  <a:pt x="51733" y="15363"/>
                  <a:pt x="50711" y="15363"/>
                </a:cubicBezTo>
                <a:cubicBezTo>
                  <a:pt x="50158" y="15363"/>
                  <a:pt x="49597" y="15511"/>
                  <a:pt x="49093" y="15821"/>
                </a:cubicBezTo>
                <a:cubicBezTo>
                  <a:pt x="34349" y="25052"/>
                  <a:pt x="22051" y="37904"/>
                  <a:pt x="13505" y="53007"/>
                </a:cubicBezTo>
                <a:cubicBezTo>
                  <a:pt x="4665" y="68600"/>
                  <a:pt x="0" y="86377"/>
                  <a:pt x="0" y="104384"/>
                </a:cubicBezTo>
                <a:cubicBezTo>
                  <a:pt x="0" y="132274"/>
                  <a:pt x="10862" y="158467"/>
                  <a:pt x="30565" y="178202"/>
                </a:cubicBezTo>
                <a:cubicBezTo>
                  <a:pt x="50300" y="197905"/>
                  <a:pt x="76494" y="208767"/>
                  <a:pt x="104384" y="208767"/>
                </a:cubicBezTo>
                <a:cubicBezTo>
                  <a:pt x="132274" y="208767"/>
                  <a:pt x="158467" y="197905"/>
                  <a:pt x="178202" y="178202"/>
                </a:cubicBezTo>
                <a:cubicBezTo>
                  <a:pt x="197905" y="158467"/>
                  <a:pt x="208767" y="132274"/>
                  <a:pt x="208767" y="104384"/>
                </a:cubicBezTo>
                <a:cubicBezTo>
                  <a:pt x="208767" y="76494"/>
                  <a:pt x="197905" y="50300"/>
                  <a:pt x="178202" y="30565"/>
                </a:cubicBezTo>
                <a:cubicBezTo>
                  <a:pt x="158467" y="10862"/>
                  <a:pt x="132274" y="0"/>
                  <a:pt x="10438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7" name="Google Shape;267;p26"/>
          <p:cNvSpPr txBox="1"/>
          <p:nvPr>
            <p:ph idx="4294967295" type="subTitle"/>
          </p:nvPr>
        </p:nvSpPr>
        <p:spPr>
          <a:xfrm>
            <a:off x="2392623" y="520806"/>
            <a:ext cx="919800" cy="35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/>
              <a:t>Mars</a:t>
            </a:r>
            <a:endParaRPr sz="1000"/>
          </a:p>
        </p:txBody>
      </p:sp>
      <p:sp>
        <p:nvSpPr>
          <p:cNvPr id="268" name="Google Shape;268;p26"/>
          <p:cNvSpPr txBox="1"/>
          <p:nvPr>
            <p:ph idx="4294967295" type="subTitle"/>
          </p:nvPr>
        </p:nvSpPr>
        <p:spPr>
          <a:xfrm>
            <a:off x="2392623" y="4267794"/>
            <a:ext cx="919800" cy="35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/>
              <a:t>Mercury</a:t>
            </a:r>
            <a:endParaRPr sz="1000"/>
          </a:p>
        </p:txBody>
      </p:sp>
      <p:sp>
        <p:nvSpPr>
          <p:cNvPr id="269" name="Google Shape;269;p26"/>
          <p:cNvSpPr txBox="1"/>
          <p:nvPr>
            <p:ph idx="4294967295" type="subTitle"/>
          </p:nvPr>
        </p:nvSpPr>
        <p:spPr>
          <a:xfrm>
            <a:off x="4045236" y="2701494"/>
            <a:ext cx="919800" cy="35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/>
              <a:t>Jupiter</a:t>
            </a:r>
            <a:endParaRPr sz="1000"/>
          </a:p>
        </p:txBody>
      </p:sp>
      <p:sp>
        <p:nvSpPr>
          <p:cNvPr id="270" name="Google Shape;270;p26"/>
          <p:cNvSpPr txBox="1"/>
          <p:nvPr>
            <p:ph idx="4294967295" type="subTitle"/>
          </p:nvPr>
        </p:nvSpPr>
        <p:spPr>
          <a:xfrm>
            <a:off x="773598" y="2701494"/>
            <a:ext cx="919800" cy="35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/>
              <a:t>Venus</a:t>
            </a:r>
            <a:endParaRPr sz="1000"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74" name="Shape 2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" name="Google Shape;275;p27"/>
          <p:cNvSpPr/>
          <p:nvPr/>
        </p:nvSpPr>
        <p:spPr>
          <a:xfrm rot="-5400000">
            <a:off x="4158850" y="2098125"/>
            <a:ext cx="3388200" cy="1042500"/>
          </a:xfrm>
          <a:prstGeom prst="rect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6" name="Google Shape;276;p27"/>
          <p:cNvSpPr/>
          <p:nvPr/>
        </p:nvSpPr>
        <p:spPr>
          <a:xfrm rot="-5400000">
            <a:off x="1466700" y="2098125"/>
            <a:ext cx="3388200" cy="1042500"/>
          </a:xfrm>
          <a:prstGeom prst="rect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7" name="Google Shape;277;p27"/>
          <p:cNvSpPr/>
          <p:nvPr/>
        </p:nvSpPr>
        <p:spPr>
          <a:xfrm rot="-5400000">
            <a:off x="2823063" y="2098125"/>
            <a:ext cx="3388200" cy="1042500"/>
          </a:xfrm>
          <a:prstGeom prst="rect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8" name="Google Shape;278;p27"/>
          <p:cNvSpPr/>
          <p:nvPr/>
        </p:nvSpPr>
        <p:spPr>
          <a:xfrm rot="-5400000">
            <a:off x="5462050" y="2098125"/>
            <a:ext cx="3388200" cy="1042500"/>
          </a:xfrm>
          <a:prstGeom prst="rect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9" name="Google Shape;279;p27"/>
          <p:cNvSpPr/>
          <p:nvPr/>
        </p:nvSpPr>
        <p:spPr>
          <a:xfrm rot="10800000">
            <a:off x="3044500" y="1914725"/>
            <a:ext cx="232800" cy="978600"/>
          </a:xfrm>
          <a:prstGeom prst="rect">
            <a:avLst/>
          </a:prstGeom>
          <a:gradFill>
            <a:gsLst>
              <a:gs pos="0">
                <a:srgbClr val="FBBB58"/>
              </a:gs>
              <a:gs pos="100000">
                <a:srgbClr val="63BF95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0" name="Google Shape;280;p27"/>
          <p:cNvSpPr/>
          <p:nvPr/>
        </p:nvSpPr>
        <p:spPr>
          <a:xfrm>
            <a:off x="3042475" y="1912625"/>
            <a:ext cx="236700" cy="2069700"/>
          </a:xfrm>
          <a:prstGeom prst="rect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1" name="Google Shape;281;p27"/>
          <p:cNvSpPr txBox="1"/>
          <p:nvPr>
            <p:ph type="ctrTitle"/>
          </p:nvPr>
        </p:nvSpPr>
        <p:spPr>
          <a:xfrm>
            <a:off x="5785301" y="380926"/>
            <a:ext cx="27459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COMPUTER SKILLS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82" name="Google Shape;282;p27"/>
          <p:cNvGrpSpPr/>
          <p:nvPr/>
        </p:nvGrpSpPr>
        <p:grpSpPr>
          <a:xfrm>
            <a:off x="3000783" y="1168638"/>
            <a:ext cx="320080" cy="297742"/>
            <a:chOff x="1190175" y="420025"/>
            <a:chExt cx="5213025" cy="4849225"/>
          </a:xfrm>
        </p:grpSpPr>
        <p:sp>
          <p:nvSpPr>
            <p:cNvPr id="283" name="Google Shape;283;p27"/>
            <p:cNvSpPr/>
            <p:nvPr/>
          </p:nvSpPr>
          <p:spPr>
            <a:xfrm>
              <a:off x="1190175" y="420025"/>
              <a:ext cx="5213025" cy="4849225"/>
            </a:xfrm>
            <a:custGeom>
              <a:rect b="b" l="l" r="r" t="t"/>
              <a:pathLst>
                <a:path extrusionOk="0" h="193969" w="208521">
                  <a:moveTo>
                    <a:pt x="200605" y="6637"/>
                  </a:moveTo>
                  <a:cubicBezTo>
                    <a:pt x="201280" y="6637"/>
                    <a:pt x="201883" y="7205"/>
                    <a:pt x="201883" y="7915"/>
                  </a:cubicBezTo>
                  <a:lnTo>
                    <a:pt x="201883" y="153968"/>
                  </a:lnTo>
                  <a:cubicBezTo>
                    <a:pt x="201883" y="154643"/>
                    <a:pt x="201280" y="155210"/>
                    <a:pt x="200605" y="155210"/>
                  </a:cubicBezTo>
                  <a:lnTo>
                    <a:pt x="7915" y="155210"/>
                  </a:lnTo>
                  <a:cubicBezTo>
                    <a:pt x="7241" y="155210"/>
                    <a:pt x="6673" y="154643"/>
                    <a:pt x="6673" y="153968"/>
                  </a:cubicBezTo>
                  <a:lnTo>
                    <a:pt x="6673" y="7915"/>
                  </a:lnTo>
                  <a:cubicBezTo>
                    <a:pt x="6673" y="7205"/>
                    <a:pt x="7241" y="6637"/>
                    <a:pt x="7915" y="6637"/>
                  </a:cubicBezTo>
                  <a:close/>
                  <a:moveTo>
                    <a:pt x="121279" y="161883"/>
                  </a:moveTo>
                  <a:lnTo>
                    <a:pt x="121279" y="187332"/>
                  </a:lnTo>
                  <a:lnTo>
                    <a:pt x="87241" y="187332"/>
                  </a:lnTo>
                  <a:lnTo>
                    <a:pt x="87241" y="161883"/>
                  </a:lnTo>
                  <a:close/>
                  <a:moveTo>
                    <a:pt x="7915" y="0"/>
                  </a:moveTo>
                  <a:cubicBezTo>
                    <a:pt x="3549" y="0"/>
                    <a:pt x="0" y="3549"/>
                    <a:pt x="0" y="7915"/>
                  </a:cubicBezTo>
                  <a:lnTo>
                    <a:pt x="0" y="153968"/>
                  </a:lnTo>
                  <a:cubicBezTo>
                    <a:pt x="0" y="158334"/>
                    <a:pt x="3549" y="161883"/>
                    <a:pt x="7915" y="161883"/>
                  </a:cubicBezTo>
                  <a:lnTo>
                    <a:pt x="80604" y="161883"/>
                  </a:lnTo>
                  <a:lnTo>
                    <a:pt x="80604" y="187332"/>
                  </a:lnTo>
                  <a:lnTo>
                    <a:pt x="49193" y="187332"/>
                  </a:lnTo>
                  <a:cubicBezTo>
                    <a:pt x="47383" y="187332"/>
                    <a:pt x="45892" y="188822"/>
                    <a:pt x="45892" y="190668"/>
                  </a:cubicBezTo>
                  <a:cubicBezTo>
                    <a:pt x="45892" y="192478"/>
                    <a:pt x="47383" y="193969"/>
                    <a:pt x="49193" y="193969"/>
                  </a:cubicBezTo>
                  <a:lnTo>
                    <a:pt x="159327" y="193969"/>
                  </a:lnTo>
                  <a:cubicBezTo>
                    <a:pt x="161137" y="193969"/>
                    <a:pt x="162628" y="192478"/>
                    <a:pt x="162628" y="190668"/>
                  </a:cubicBezTo>
                  <a:cubicBezTo>
                    <a:pt x="162628" y="188822"/>
                    <a:pt x="161137" y="187332"/>
                    <a:pt x="159327" y="187332"/>
                  </a:cubicBezTo>
                  <a:lnTo>
                    <a:pt x="127916" y="187332"/>
                  </a:lnTo>
                  <a:lnTo>
                    <a:pt x="127916" y="161883"/>
                  </a:lnTo>
                  <a:lnTo>
                    <a:pt x="200605" y="161883"/>
                  </a:lnTo>
                  <a:cubicBezTo>
                    <a:pt x="204971" y="161883"/>
                    <a:pt x="208520" y="158334"/>
                    <a:pt x="208520" y="153968"/>
                  </a:cubicBezTo>
                  <a:lnTo>
                    <a:pt x="208520" y="7915"/>
                  </a:lnTo>
                  <a:cubicBezTo>
                    <a:pt x="208520" y="3549"/>
                    <a:pt x="204971" y="0"/>
                    <a:pt x="2006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" name="Google Shape;284;p27"/>
            <p:cNvSpPr/>
            <p:nvPr/>
          </p:nvSpPr>
          <p:spPr>
            <a:xfrm>
              <a:off x="1534450" y="3623250"/>
              <a:ext cx="4524475" cy="166850"/>
            </a:xfrm>
            <a:custGeom>
              <a:rect b="b" l="l" r="r" t="t"/>
              <a:pathLst>
                <a:path extrusionOk="0" h="6674" w="180979">
                  <a:moveTo>
                    <a:pt x="3337" y="0"/>
                  </a:moveTo>
                  <a:cubicBezTo>
                    <a:pt x="1491" y="0"/>
                    <a:pt x="0" y="1491"/>
                    <a:pt x="0" y="3337"/>
                  </a:cubicBezTo>
                  <a:cubicBezTo>
                    <a:pt x="0" y="5182"/>
                    <a:pt x="1491" y="6673"/>
                    <a:pt x="3337" y="6673"/>
                  </a:cubicBezTo>
                  <a:lnTo>
                    <a:pt x="177642" y="6673"/>
                  </a:lnTo>
                  <a:cubicBezTo>
                    <a:pt x="179487" y="6673"/>
                    <a:pt x="180978" y="5182"/>
                    <a:pt x="180978" y="3337"/>
                  </a:cubicBezTo>
                  <a:cubicBezTo>
                    <a:pt x="180978" y="1491"/>
                    <a:pt x="179487" y="0"/>
                    <a:pt x="1776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" name="Google Shape;285;p27"/>
            <p:cNvSpPr/>
            <p:nvPr/>
          </p:nvSpPr>
          <p:spPr>
            <a:xfrm>
              <a:off x="2326825" y="1972825"/>
              <a:ext cx="610500" cy="1373600"/>
            </a:xfrm>
            <a:custGeom>
              <a:rect b="b" l="l" r="r" t="t"/>
              <a:pathLst>
                <a:path extrusionOk="0" h="54944" w="24420">
                  <a:moveTo>
                    <a:pt x="17747" y="6673"/>
                  </a:moveTo>
                  <a:lnTo>
                    <a:pt x="17747" y="48271"/>
                  </a:lnTo>
                  <a:lnTo>
                    <a:pt x="6673" y="48271"/>
                  </a:lnTo>
                  <a:lnTo>
                    <a:pt x="6673" y="6673"/>
                  </a:lnTo>
                  <a:close/>
                  <a:moveTo>
                    <a:pt x="3337" y="1"/>
                  </a:moveTo>
                  <a:cubicBezTo>
                    <a:pt x="1491" y="1"/>
                    <a:pt x="0" y="1491"/>
                    <a:pt x="0" y="3337"/>
                  </a:cubicBezTo>
                  <a:lnTo>
                    <a:pt x="0" y="51607"/>
                  </a:lnTo>
                  <a:cubicBezTo>
                    <a:pt x="0" y="53453"/>
                    <a:pt x="1491" y="54944"/>
                    <a:pt x="3337" y="54944"/>
                  </a:cubicBezTo>
                  <a:lnTo>
                    <a:pt x="21083" y="54944"/>
                  </a:lnTo>
                  <a:cubicBezTo>
                    <a:pt x="22929" y="54944"/>
                    <a:pt x="24419" y="53453"/>
                    <a:pt x="24419" y="51607"/>
                  </a:cubicBezTo>
                  <a:lnTo>
                    <a:pt x="24419" y="3337"/>
                  </a:lnTo>
                  <a:cubicBezTo>
                    <a:pt x="24419" y="1491"/>
                    <a:pt x="22929" y="1"/>
                    <a:pt x="210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" name="Google Shape;286;p27"/>
            <p:cNvSpPr/>
            <p:nvPr/>
          </p:nvSpPr>
          <p:spPr>
            <a:xfrm>
              <a:off x="3103225" y="1579750"/>
              <a:ext cx="610500" cy="1766675"/>
            </a:xfrm>
            <a:custGeom>
              <a:rect b="b" l="l" r="r" t="t"/>
              <a:pathLst>
                <a:path extrusionOk="0" h="70667" w="24420">
                  <a:moveTo>
                    <a:pt x="17747" y="6637"/>
                  </a:moveTo>
                  <a:lnTo>
                    <a:pt x="17747" y="63994"/>
                  </a:lnTo>
                  <a:lnTo>
                    <a:pt x="6673" y="63994"/>
                  </a:lnTo>
                  <a:lnTo>
                    <a:pt x="6673" y="6637"/>
                  </a:lnTo>
                  <a:close/>
                  <a:moveTo>
                    <a:pt x="3337" y="0"/>
                  </a:moveTo>
                  <a:cubicBezTo>
                    <a:pt x="1491" y="0"/>
                    <a:pt x="0" y="1491"/>
                    <a:pt x="0" y="3301"/>
                  </a:cubicBezTo>
                  <a:lnTo>
                    <a:pt x="0" y="67330"/>
                  </a:lnTo>
                  <a:cubicBezTo>
                    <a:pt x="0" y="69176"/>
                    <a:pt x="1491" y="70667"/>
                    <a:pt x="3337" y="70667"/>
                  </a:cubicBezTo>
                  <a:lnTo>
                    <a:pt x="21083" y="70667"/>
                  </a:lnTo>
                  <a:cubicBezTo>
                    <a:pt x="22929" y="70667"/>
                    <a:pt x="24420" y="69176"/>
                    <a:pt x="24420" y="67330"/>
                  </a:cubicBezTo>
                  <a:lnTo>
                    <a:pt x="24420" y="3301"/>
                  </a:lnTo>
                  <a:cubicBezTo>
                    <a:pt x="24420" y="1491"/>
                    <a:pt x="22929" y="0"/>
                    <a:pt x="210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" name="Google Shape;287;p27"/>
            <p:cNvSpPr/>
            <p:nvPr/>
          </p:nvSpPr>
          <p:spPr>
            <a:xfrm>
              <a:off x="3879625" y="1207075"/>
              <a:ext cx="610500" cy="2139350"/>
            </a:xfrm>
            <a:custGeom>
              <a:rect b="b" l="l" r="r" t="t"/>
              <a:pathLst>
                <a:path extrusionOk="0" h="85574" w="24420">
                  <a:moveTo>
                    <a:pt x="17747" y="6673"/>
                  </a:moveTo>
                  <a:lnTo>
                    <a:pt x="17747" y="78901"/>
                  </a:lnTo>
                  <a:lnTo>
                    <a:pt x="6673" y="78901"/>
                  </a:lnTo>
                  <a:lnTo>
                    <a:pt x="6673" y="6673"/>
                  </a:lnTo>
                  <a:close/>
                  <a:moveTo>
                    <a:pt x="3337" y="0"/>
                  </a:moveTo>
                  <a:cubicBezTo>
                    <a:pt x="1491" y="0"/>
                    <a:pt x="1" y="1491"/>
                    <a:pt x="1" y="3337"/>
                  </a:cubicBezTo>
                  <a:lnTo>
                    <a:pt x="1" y="82237"/>
                  </a:lnTo>
                  <a:cubicBezTo>
                    <a:pt x="1" y="84083"/>
                    <a:pt x="1491" y="85574"/>
                    <a:pt x="3337" y="85574"/>
                  </a:cubicBezTo>
                  <a:lnTo>
                    <a:pt x="21083" y="85574"/>
                  </a:lnTo>
                  <a:cubicBezTo>
                    <a:pt x="22929" y="85574"/>
                    <a:pt x="24420" y="84083"/>
                    <a:pt x="24420" y="82237"/>
                  </a:cubicBezTo>
                  <a:lnTo>
                    <a:pt x="24420" y="3337"/>
                  </a:lnTo>
                  <a:cubicBezTo>
                    <a:pt x="24420" y="1491"/>
                    <a:pt x="22929" y="0"/>
                    <a:pt x="210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" name="Google Shape;288;p27"/>
            <p:cNvSpPr/>
            <p:nvPr/>
          </p:nvSpPr>
          <p:spPr>
            <a:xfrm>
              <a:off x="4656025" y="2356150"/>
              <a:ext cx="610500" cy="990275"/>
            </a:xfrm>
            <a:custGeom>
              <a:rect b="b" l="l" r="r" t="t"/>
              <a:pathLst>
                <a:path extrusionOk="0" h="39611" w="24420">
                  <a:moveTo>
                    <a:pt x="17747" y="6638"/>
                  </a:moveTo>
                  <a:lnTo>
                    <a:pt x="17747" y="32938"/>
                  </a:lnTo>
                  <a:lnTo>
                    <a:pt x="6674" y="32938"/>
                  </a:lnTo>
                  <a:lnTo>
                    <a:pt x="6674" y="6638"/>
                  </a:lnTo>
                  <a:close/>
                  <a:moveTo>
                    <a:pt x="3337" y="1"/>
                  </a:moveTo>
                  <a:cubicBezTo>
                    <a:pt x="1492" y="1"/>
                    <a:pt x="1" y="1491"/>
                    <a:pt x="1" y="3301"/>
                  </a:cubicBezTo>
                  <a:lnTo>
                    <a:pt x="1" y="36274"/>
                  </a:lnTo>
                  <a:cubicBezTo>
                    <a:pt x="1" y="38120"/>
                    <a:pt x="1492" y="39611"/>
                    <a:pt x="3337" y="39611"/>
                  </a:cubicBezTo>
                  <a:lnTo>
                    <a:pt x="21084" y="39611"/>
                  </a:lnTo>
                  <a:cubicBezTo>
                    <a:pt x="22929" y="39611"/>
                    <a:pt x="24420" y="38120"/>
                    <a:pt x="24420" y="36274"/>
                  </a:cubicBezTo>
                  <a:lnTo>
                    <a:pt x="24420" y="3301"/>
                  </a:lnTo>
                  <a:cubicBezTo>
                    <a:pt x="24420" y="1491"/>
                    <a:pt x="22929" y="1"/>
                    <a:pt x="210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9" name="Google Shape;289;p27"/>
          <p:cNvGrpSpPr/>
          <p:nvPr/>
        </p:nvGrpSpPr>
        <p:grpSpPr>
          <a:xfrm>
            <a:off x="4356143" y="1153777"/>
            <a:ext cx="311987" cy="312603"/>
            <a:chOff x="1200000" y="238125"/>
            <a:chExt cx="5217175" cy="5227475"/>
          </a:xfrm>
        </p:grpSpPr>
        <p:sp>
          <p:nvSpPr>
            <p:cNvPr id="290" name="Google Shape;290;p27"/>
            <p:cNvSpPr/>
            <p:nvPr/>
          </p:nvSpPr>
          <p:spPr>
            <a:xfrm>
              <a:off x="4076900" y="2366175"/>
              <a:ext cx="1713375" cy="1574050"/>
            </a:xfrm>
            <a:custGeom>
              <a:rect b="b" l="l" r="r" t="t"/>
              <a:pathLst>
                <a:path extrusionOk="0" h="62962" w="68535">
                  <a:moveTo>
                    <a:pt x="30602" y="7623"/>
                  </a:moveTo>
                  <a:cubicBezTo>
                    <a:pt x="30339" y="15142"/>
                    <a:pt x="29475" y="22510"/>
                    <a:pt x="28046" y="29540"/>
                  </a:cubicBezTo>
                  <a:cubicBezTo>
                    <a:pt x="22820" y="28450"/>
                    <a:pt x="17444" y="27623"/>
                    <a:pt x="11918" y="27097"/>
                  </a:cubicBezTo>
                  <a:cubicBezTo>
                    <a:pt x="13159" y="20255"/>
                    <a:pt x="17332" y="13976"/>
                    <a:pt x="23798" y="10254"/>
                  </a:cubicBezTo>
                  <a:cubicBezTo>
                    <a:pt x="25978" y="9014"/>
                    <a:pt x="28272" y="8149"/>
                    <a:pt x="30602" y="7623"/>
                  </a:cubicBezTo>
                  <a:close/>
                  <a:moveTo>
                    <a:pt x="37708" y="7134"/>
                  </a:moveTo>
                  <a:cubicBezTo>
                    <a:pt x="45527" y="7698"/>
                    <a:pt x="52971" y="12021"/>
                    <a:pt x="57144" y="19352"/>
                  </a:cubicBezTo>
                  <a:cubicBezTo>
                    <a:pt x="60415" y="24991"/>
                    <a:pt x="61242" y="31608"/>
                    <a:pt x="59512" y="37886"/>
                  </a:cubicBezTo>
                  <a:cubicBezTo>
                    <a:pt x="59249" y="38864"/>
                    <a:pt x="58948" y="39841"/>
                    <a:pt x="58535" y="40781"/>
                  </a:cubicBezTo>
                  <a:cubicBezTo>
                    <a:pt x="53347" y="37811"/>
                    <a:pt x="47557" y="35255"/>
                    <a:pt x="41242" y="33149"/>
                  </a:cubicBezTo>
                  <a:cubicBezTo>
                    <a:pt x="39174" y="32473"/>
                    <a:pt x="37069" y="31834"/>
                    <a:pt x="34888" y="31232"/>
                  </a:cubicBezTo>
                  <a:cubicBezTo>
                    <a:pt x="36505" y="23488"/>
                    <a:pt x="37445" y="15367"/>
                    <a:pt x="37708" y="7134"/>
                  </a:cubicBezTo>
                  <a:close/>
                  <a:moveTo>
                    <a:pt x="11655" y="34164"/>
                  </a:moveTo>
                  <a:cubicBezTo>
                    <a:pt x="16730" y="34653"/>
                    <a:pt x="21693" y="35405"/>
                    <a:pt x="26467" y="36420"/>
                  </a:cubicBezTo>
                  <a:cubicBezTo>
                    <a:pt x="25828" y="38751"/>
                    <a:pt x="25151" y="41044"/>
                    <a:pt x="24437" y="43262"/>
                  </a:cubicBezTo>
                  <a:cubicBezTo>
                    <a:pt x="23497" y="46007"/>
                    <a:pt x="22482" y="48638"/>
                    <a:pt x="21429" y="51119"/>
                  </a:cubicBezTo>
                  <a:cubicBezTo>
                    <a:pt x="18723" y="49127"/>
                    <a:pt x="16467" y="46608"/>
                    <a:pt x="14738" y="43601"/>
                  </a:cubicBezTo>
                  <a:cubicBezTo>
                    <a:pt x="13008" y="40631"/>
                    <a:pt x="12031" y="37397"/>
                    <a:pt x="11655" y="34164"/>
                  </a:cubicBezTo>
                  <a:close/>
                  <a:moveTo>
                    <a:pt x="33309" y="38112"/>
                  </a:moveTo>
                  <a:cubicBezTo>
                    <a:pt x="35227" y="38638"/>
                    <a:pt x="37144" y="39202"/>
                    <a:pt x="39024" y="39841"/>
                  </a:cubicBezTo>
                  <a:cubicBezTo>
                    <a:pt x="44851" y="41796"/>
                    <a:pt x="50189" y="44127"/>
                    <a:pt x="54963" y="46834"/>
                  </a:cubicBezTo>
                  <a:cubicBezTo>
                    <a:pt x="53084" y="49164"/>
                    <a:pt x="50753" y="51157"/>
                    <a:pt x="48084" y="52698"/>
                  </a:cubicBezTo>
                  <a:cubicBezTo>
                    <a:pt x="44328" y="54837"/>
                    <a:pt x="40177" y="55923"/>
                    <a:pt x="35980" y="55923"/>
                  </a:cubicBezTo>
                  <a:cubicBezTo>
                    <a:pt x="33833" y="55923"/>
                    <a:pt x="31674" y="55639"/>
                    <a:pt x="29550" y="55067"/>
                  </a:cubicBezTo>
                  <a:cubicBezTo>
                    <a:pt x="28911" y="54879"/>
                    <a:pt x="28272" y="54691"/>
                    <a:pt x="27670" y="54465"/>
                  </a:cubicBezTo>
                  <a:cubicBezTo>
                    <a:pt x="28911" y="51608"/>
                    <a:pt x="30076" y="48601"/>
                    <a:pt x="31091" y="45480"/>
                  </a:cubicBezTo>
                  <a:cubicBezTo>
                    <a:pt x="31918" y="43074"/>
                    <a:pt x="32633" y="40631"/>
                    <a:pt x="33309" y="38112"/>
                  </a:cubicBezTo>
                  <a:close/>
                  <a:moveTo>
                    <a:pt x="35897" y="1"/>
                  </a:moveTo>
                  <a:cubicBezTo>
                    <a:pt x="30595" y="1"/>
                    <a:pt x="25224" y="1341"/>
                    <a:pt x="20302" y="4164"/>
                  </a:cubicBezTo>
                  <a:cubicBezTo>
                    <a:pt x="5264" y="12773"/>
                    <a:pt x="1" y="32059"/>
                    <a:pt x="8610" y="47097"/>
                  </a:cubicBezTo>
                  <a:cubicBezTo>
                    <a:pt x="12783" y="54428"/>
                    <a:pt x="19550" y="59653"/>
                    <a:pt x="27670" y="61871"/>
                  </a:cubicBezTo>
                  <a:cubicBezTo>
                    <a:pt x="30452" y="62623"/>
                    <a:pt x="33234" y="62962"/>
                    <a:pt x="36016" y="62962"/>
                  </a:cubicBezTo>
                  <a:cubicBezTo>
                    <a:pt x="41430" y="62962"/>
                    <a:pt x="46768" y="61571"/>
                    <a:pt x="51580" y="58789"/>
                  </a:cubicBezTo>
                  <a:cubicBezTo>
                    <a:pt x="58873" y="54616"/>
                    <a:pt x="64136" y="47849"/>
                    <a:pt x="66317" y="39728"/>
                  </a:cubicBezTo>
                  <a:cubicBezTo>
                    <a:pt x="68535" y="31646"/>
                    <a:pt x="67445" y="23149"/>
                    <a:pt x="63272" y="15856"/>
                  </a:cubicBezTo>
                  <a:cubicBezTo>
                    <a:pt x="57474" y="5703"/>
                    <a:pt x="46833" y="1"/>
                    <a:pt x="358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" name="Google Shape;291;p27"/>
            <p:cNvSpPr/>
            <p:nvPr/>
          </p:nvSpPr>
          <p:spPr>
            <a:xfrm>
              <a:off x="1200000" y="238125"/>
              <a:ext cx="5217175" cy="5227475"/>
            </a:xfrm>
            <a:custGeom>
              <a:rect b="b" l="l" r="r" t="t"/>
              <a:pathLst>
                <a:path extrusionOk="0" h="209099" w="208687">
                  <a:moveTo>
                    <a:pt x="61881" y="11203"/>
                  </a:moveTo>
                  <a:lnTo>
                    <a:pt x="61881" y="11203"/>
                  </a:lnTo>
                  <a:cubicBezTo>
                    <a:pt x="61279" y="11767"/>
                    <a:pt x="60716" y="12331"/>
                    <a:pt x="60152" y="12932"/>
                  </a:cubicBezTo>
                  <a:cubicBezTo>
                    <a:pt x="53347" y="19963"/>
                    <a:pt x="47595" y="29624"/>
                    <a:pt x="43347" y="41053"/>
                  </a:cubicBezTo>
                  <a:cubicBezTo>
                    <a:pt x="37633" y="38910"/>
                    <a:pt x="32445" y="36429"/>
                    <a:pt x="27858" y="33534"/>
                  </a:cubicBezTo>
                  <a:cubicBezTo>
                    <a:pt x="28685" y="32632"/>
                    <a:pt x="29550" y="31692"/>
                    <a:pt x="30452" y="30827"/>
                  </a:cubicBezTo>
                  <a:cubicBezTo>
                    <a:pt x="39400" y="21805"/>
                    <a:pt x="50152" y="15150"/>
                    <a:pt x="61881" y="11203"/>
                  </a:cubicBezTo>
                  <a:close/>
                  <a:moveTo>
                    <a:pt x="113197" y="11241"/>
                  </a:moveTo>
                  <a:lnTo>
                    <a:pt x="113197" y="11241"/>
                  </a:lnTo>
                  <a:cubicBezTo>
                    <a:pt x="126393" y="15677"/>
                    <a:pt x="138084" y="23421"/>
                    <a:pt x="147257" y="33534"/>
                  </a:cubicBezTo>
                  <a:cubicBezTo>
                    <a:pt x="142633" y="36391"/>
                    <a:pt x="137445" y="38910"/>
                    <a:pt x="131731" y="41053"/>
                  </a:cubicBezTo>
                  <a:cubicBezTo>
                    <a:pt x="127483" y="29624"/>
                    <a:pt x="121731" y="19963"/>
                    <a:pt x="114926" y="12932"/>
                  </a:cubicBezTo>
                  <a:cubicBezTo>
                    <a:pt x="114362" y="12331"/>
                    <a:pt x="113799" y="11767"/>
                    <a:pt x="113197" y="11241"/>
                  </a:cubicBezTo>
                  <a:close/>
                  <a:moveTo>
                    <a:pt x="84024" y="7293"/>
                  </a:moveTo>
                  <a:lnTo>
                    <a:pt x="84024" y="48459"/>
                  </a:lnTo>
                  <a:cubicBezTo>
                    <a:pt x="72144" y="48158"/>
                    <a:pt x="60528" y="46391"/>
                    <a:pt x="50039" y="43271"/>
                  </a:cubicBezTo>
                  <a:cubicBezTo>
                    <a:pt x="57746" y="22669"/>
                    <a:pt x="70377" y="9286"/>
                    <a:pt x="84024" y="7293"/>
                  </a:cubicBezTo>
                  <a:close/>
                  <a:moveTo>
                    <a:pt x="91054" y="7293"/>
                  </a:moveTo>
                  <a:cubicBezTo>
                    <a:pt x="104701" y="9286"/>
                    <a:pt x="117332" y="22669"/>
                    <a:pt x="125039" y="43271"/>
                  </a:cubicBezTo>
                  <a:cubicBezTo>
                    <a:pt x="114550" y="46391"/>
                    <a:pt x="102934" y="48196"/>
                    <a:pt x="91054" y="48459"/>
                  </a:cubicBezTo>
                  <a:lnTo>
                    <a:pt x="91054" y="7293"/>
                  </a:lnTo>
                  <a:close/>
                  <a:moveTo>
                    <a:pt x="151769" y="39023"/>
                  </a:moveTo>
                  <a:cubicBezTo>
                    <a:pt x="160077" y="50000"/>
                    <a:pt x="165641" y="63196"/>
                    <a:pt x="167408" y="77632"/>
                  </a:cubicBezTo>
                  <a:cubicBezTo>
                    <a:pt x="162200" y="75460"/>
                    <a:pt x="156601" y="74321"/>
                    <a:pt x="150940" y="74321"/>
                  </a:cubicBezTo>
                  <a:cubicBezTo>
                    <a:pt x="146998" y="74321"/>
                    <a:pt x="143026" y="74873"/>
                    <a:pt x="139137" y="76015"/>
                  </a:cubicBezTo>
                  <a:cubicBezTo>
                    <a:pt x="138385" y="66091"/>
                    <a:pt x="136656" y="56617"/>
                    <a:pt x="133949" y="47745"/>
                  </a:cubicBezTo>
                  <a:cubicBezTo>
                    <a:pt x="140528" y="45301"/>
                    <a:pt x="146505" y="42369"/>
                    <a:pt x="151769" y="39023"/>
                  </a:cubicBezTo>
                  <a:close/>
                  <a:moveTo>
                    <a:pt x="23309" y="39023"/>
                  </a:moveTo>
                  <a:cubicBezTo>
                    <a:pt x="28573" y="42369"/>
                    <a:pt x="34550" y="45301"/>
                    <a:pt x="41129" y="47745"/>
                  </a:cubicBezTo>
                  <a:cubicBezTo>
                    <a:pt x="37746" y="58948"/>
                    <a:pt x="35828" y="71316"/>
                    <a:pt x="35527" y="83985"/>
                  </a:cubicBezTo>
                  <a:lnTo>
                    <a:pt x="7144" y="83985"/>
                  </a:lnTo>
                  <a:cubicBezTo>
                    <a:pt x="7858" y="67557"/>
                    <a:pt x="13460" y="51993"/>
                    <a:pt x="23309" y="39023"/>
                  </a:cubicBezTo>
                  <a:close/>
                  <a:moveTo>
                    <a:pt x="47821" y="49963"/>
                  </a:moveTo>
                  <a:cubicBezTo>
                    <a:pt x="58986" y="53309"/>
                    <a:pt x="71392" y="55226"/>
                    <a:pt x="84024" y="55527"/>
                  </a:cubicBezTo>
                  <a:lnTo>
                    <a:pt x="84024" y="83985"/>
                  </a:lnTo>
                  <a:lnTo>
                    <a:pt x="42595" y="83985"/>
                  </a:lnTo>
                  <a:cubicBezTo>
                    <a:pt x="42896" y="72106"/>
                    <a:pt x="44663" y="60451"/>
                    <a:pt x="47821" y="49963"/>
                  </a:cubicBezTo>
                  <a:close/>
                  <a:moveTo>
                    <a:pt x="127257" y="49963"/>
                  </a:moveTo>
                  <a:cubicBezTo>
                    <a:pt x="129964" y="58948"/>
                    <a:pt x="131618" y="68572"/>
                    <a:pt x="132257" y="78685"/>
                  </a:cubicBezTo>
                  <a:cubicBezTo>
                    <a:pt x="131505" y="79061"/>
                    <a:pt x="130754" y="79474"/>
                    <a:pt x="130039" y="79888"/>
                  </a:cubicBezTo>
                  <a:cubicBezTo>
                    <a:pt x="127896" y="81091"/>
                    <a:pt x="125904" y="82482"/>
                    <a:pt x="124099" y="83985"/>
                  </a:cubicBezTo>
                  <a:lnTo>
                    <a:pt x="91054" y="83985"/>
                  </a:lnTo>
                  <a:lnTo>
                    <a:pt x="91054" y="55527"/>
                  </a:lnTo>
                  <a:cubicBezTo>
                    <a:pt x="103686" y="55226"/>
                    <a:pt x="116092" y="53309"/>
                    <a:pt x="127257" y="49963"/>
                  </a:cubicBezTo>
                  <a:close/>
                  <a:moveTo>
                    <a:pt x="117332" y="91053"/>
                  </a:moveTo>
                  <a:cubicBezTo>
                    <a:pt x="110866" y="99587"/>
                    <a:pt x="107859" y="110377"/>
                    <a:pt x="108986" y="121016"/>
                  </a:cubicBezTo>
                  <a:cubicBezTo>
                    <a:pt x="103122" y="120151"/>
                    <a:pt x="97144" y="119662"/>
                    <a:pt x="91054" y="119512"/>
                  </a:cubicBezTo>
                  <a:lnTo>
                    <a:pt x="91054" y="91053"/>
                  </a:lnTo>
                  <a:close/>
                  <a:moveTo>
                    <a:pt x="84024" y="91053"/>
                  </a:moveTo>
                  <a:lnTo>
                    <a:pt x="84024" y="119512"/>
                  </a:lnTo>
                  <a:cubicBezTo>
                    <a:pt x="71392" y="119813"/>
                    <a:pt x="58986" y="121730"/>
                    <a:pt x="47821" y="125076"/>
                  </a:cubicBezTo>
                  <a:cubicBezTo>
                    <a:pt x="44663" y="114587"/>
                    <a:pt x="42896" y="102933"/>
                    <a:pt x="42595" y="91053"/>
                  </a:cubicBezTo>
                  <a:close/>
                  <a:moveTo>
                    <a:pt x="35527" y="91053"/>
                  </a:moveTo>
                  <a:cubicBezTo>
                    <a:pt x="35828" y="103685"/>
                    <a:pt x="37746" y="116091"/>
                    <a:pt x="41129" y="127294"/>
                  </a:cubicBezTo>
                  <a:cubicBezTo>
                    <a:pt x="34550" y="129738"/>
                    <a:pt x="28573" y="132670"/>
                    <a:pt x="23309" y="136016"/>
                  </a:cubicBezTo>
                  <a:cubicBezTo>
                    <a:pt x="13460" y="123046"/>
                    <a:pt x="7858" y="107482"/>
                    <a:pt x="7144" y="91053"/>
                  </a:cubicBezTo>
                  <a:close/>
                  <a:moveTo>
                    <a:pt x="150979" y="81354"/>
                  </a:moveTo>
                  <a:cubicBezTo>
                    <a:pt x="163197" y="81354"/>
                    <a:pt x="175115" y="87745"/>
                    <a:pt x="181618" y="99098"/>
                  </a:cubicBezTo>
                  <a:cubicBezTo>
                    <a:pt x="186280" y="107256"/>
                    <a:pt x="187521" y="116768"/>
                    <a:pt x="185040" y="125865"/>
                  </a:cubicBezTo>
                  <a:cubicBezTo>
                    <a:pt x="182558" y="134926"/>
                    <a:pt x="176694" y="142520"/>
                    <a:pt x="168536" y="147181"/>
                  </a:cubicBezTo>
                  <a:cubicBezTo>
                    <a:pt x="163009" y="150339"/>
                    <a:pt x="157032" y="151843"/>
                    <a:pt x="151092" y="151843"/>
                  </a:cubicBezTo>
                  <a:cubicBezTo>
                    <a:pt x="138836" y="151843"/>
                    <a:pt x="126919" y="145452"/>
                    <a:pt x="120453" y="134098"/>
                  </a:cubicBezTo>
                  <a:cubicBezTo>
                    <a:pt x="110791" y="117219"/>
                    <a:pt x="116656" y="95677"/>
                    <a:pt x="133536" y="86016"/>
                  </a:cubicBezTo>
                  <a:cubicBezTo>
                    <a:pt x="139024" y="82858"/>
                    <a:pt x="145039" y="81354"/>
                    <a:pt x="150979" y="81354"/>
                  </a:cubicBezTo>
                  <a:close/>
                  <a:moveTo>
                    <a:pt x="43347" y="133986"/>
                  </a:moveTo>
                  <a:cubicBezTo>
                    <a:pt x="47595" y="145414"/>
                    <a:pt x="53347" y="155076"/>
                    <a:pt x="60152" y="162106"/>
                  </a:cubicBezTo>
                  <a:cubicBezTo>
                    <a:pt x="60716" y="162708"/>
                    <a:pt x="61279" y="163272"/>
                    <a:pt x="61881" y="163835"/>
                  </a:cubicBezTo>
                  <a:cubicBezTo>
                    <a:pt x="50152" y="159888"/>
                    <a:pt x="39400" y="153272"/>
                    <a:pt x="30452" y="144211"/>
                  </a:cubicBezTo>
                  <a:cubicBezTo>
                    <a:pt x="29550" y="143347"/>
                    <a:pt x="28685" y="142407"/>
                    <a:pt x="27858" y="141505"/>
                  </a:cubicBezTo>
                  <a:cubicBezTo>
                    <a:pt x="32445" y="138610"/>
                    <a:pt x="37633" y="136129"/>
                    <a:pt x="43347" y="133986"/>
                  </a:cubicBezTo>
                  <a:close/>
                  <a:moveTo>
                    <a:pt x="124438" y="149474"/>
                  </a:moveTo>
                  <a:cubicBezTo>
                    <a:pt x="126844" y="151429"/>
                    <a:pt x="129475" y="153084"/>
                    <a:pt x="132220" y="154475"/>
                  </a:cubicBezTo>
                  <a:cubicBezTo>
                    <a:pt x="126242" y="158460"/>
                    <a:pt x="119889" y="161580"/>
                    <a:pt x="113197" y="163835"/>
                  </a:cubicBezTo>
                  <a:cubicBezTo>
                    <a:pt x="117295" y="159926"/>
                    <a:pt x="121092" y="155114"/>
                    <a:pt x="124438" y="149474"/>
                  </a:cubicBezTo>
                  <a:close/>
                  <a:moveTo>
                    <a:pt x="84024" y="126580"/>
                  </a:moveTo>
                  <a:lnTo>
                    <a:pt x="84024" y="167745"/>
                  </a:lnTo>
                  <a:cubicBezTo>
                    <a:pt x="70377" y="165753"/>
                    <a:pt x="57746" y="152369"/>
                    <a:pt x="50039" y="131768"/>
                  </a:cubicBezTo>
                  <a:cubicBezTo>
                    <a:pt x="60528" y="128647"/>
                    <a:pt x="72144" y="126843"/>
                    <a:pt x="84024" y="126580"/>
                  </a:cubicBezTo>
                  <a:close/>
                  <a:moveTo>
                    <a:pt x="91054" y="126580"/>
                  </a:moveTo>
                  <a:cubicBezTo>
                    <a:pt x="97633" y="126730"/>
                    <a:pt x="104137" y="127332"/>
                    <a:pt x="110415" y="128384"/>
                  </a:cubicBezTo>
                  <a:cubicBezTo>
                    <a:pt x="111317" y="131542"/>
                    <a:pt x="112633" y="134625"/>
                    <a:pt x="114325" y="137595"/>
                  </a:cubicBezTo>
                  <a:cubicBezTo>
                    <a:pt x="115753" y="140076"/>
                    <a:pt x="117370" y="142369"/>
                    <a:pt x="119175" y="144437"/>
                  </a:cubicBezTo>
                  <a:cubicBezTo>
                    <a:pt x="111580" y="157896"/>
                    <a:pt x="101543" y="166204"/>
                    <a:pt x="91054" y="167745"/>
                  </a:cubicBezTo>
                  <a:lnTo>
                    <a:pt x="91054" y="126580"/>
                  </a:lnTo>
                  <a:close/>
                  <a:moveTo>
                    <a:pt x="174739" y="151617"/>
                  </a:moveTo>
                  <a:lnTo>
                    <a:pt x="200867" y="197294"/>
                  </a:lnTo>
                  <a:cubicBezTo>
                    <a:pt x="201280" y="198009"/>
                    <a:pt x="201393" y="198873"/>
                    <a:pt x="201167" y="199700"/>
                  </a:cubicBezTo>
                  <a:cubicBezTo>
                    <a:pt x="200942" y="200527"/>
                    <a:pt x="200416" y="201204"/>
                    <a:pt x="199701" y="201618"/>
                  </a:cubicBezTo>
                  <a:cubicBezTo>
                    <a:pt x="199200" y="201918"/>
                    <a:pt x="198649" y="202069"/>
                    <a:pt x="198092" y="202069"/>
                  </a:cubicBezTo>
                  <a:cubicBezTo>
                    <a:pt x="197813" y="202069"/>
                    <a:pt x="197533" y="202031"/>
                    <a:pt x="197258" y="201956"/>
                  </a:cubicBezTo>
                  <a:cubicBezTo>
                    <a:pt x="196431" y="201730"/>
                    <a:pt x="195754" y="201204"/>
                    <a:pt x="195340" y="200452"/>
                  </a:cubicBezTo>
                  <a:lnTo>
                    <a:pt x="169212" y="154775"/>
                  </a:lnTo>
                  <a:cubicBezTo>
                    <a:pt x="170152" y="154324"/>
                    <a:pt x="171092" y="153835"/>
                    <a:pt x="172032" y="153309"/>
                  </a:cubicBezTo>
                  <a:cubicBezTo>
                    <a:pt x="172972" y="152783"/>
                    <a:pt x="173836" y="152219"/>
                    <a:pt x="174739" y="151617"/>
                  </a:cubicBezTo>
                  <a:close/>
                  <a:moveTo>
                    <a:pt x="86844" y="0"/>
                  </a:moveTo>
                  <a:cubicBezTo>
                    <a:pt x="63610" y="188"/>
                    <a:pt x="41806" y="9361"/>
                    <a:pt x="25452" y="25865"/>
                  </a:cubicBezTo>
                  <a:cubicBezTo>
                    <a:pt x="9061" y="42369"/>
                    <a:pt x="1" y="64248"/>
                    <a:pt x="1" y="87519"/>
                  </a:cubicBezTo>
                  <a:cubicBezTo>
                    <a:pt x="1" y="110790"/>
                    <a:pt x="9061" y="132670"/>
                    <a:pt x="25452" y="149174"/>
                  </a:cubicBezTo>
                  <a:cubicBezTo>
                    <a:pt x="41806" y="165678"/>
                    <a:pt x="63610" y="174851"/>
                    <a:pt x="86844" y="175039"/>
                  </a:cubicBezTo>
                  <a:lnTo>
                    <a:pt x="88197" y="175039"/>
                  </a:lnTo>
                  <a:cubicBezTo>
                    <a:pt x="107182" y="174888"/>
                    <a:pt x="125114" y="168798"/>
                    <a:pt x="140152" y="157444"/>
                  </a:cubicBezTo>
                  <a:cubicBezTo>
                    <a:pt x="143724" y="158384"/>
                    <a:pt x="147408" y="158873"/>
                    <a:pt x="151092" y="158873"/>
                  </a:cubicBezTo>
                  <a:cubicBezTo>
                    <a:pt x="154927" y="158873"/>
                    <a:pt x="158761" y="158347"/>
                    <a:pt x="162521" y="157294"/>
                  </a:cubicBezTo>
                  <a:lnTo>
                    <a:pt x="189212" y="203948"/>
                  </a:lnTo>
                  <a:cubicBezTo>
                    <a:pt x="190566" y="206317"/>
                    <a:pt x="192784" y="208046"/>
                    <a:pt x="195416" y="208761"/>
                  </a:cubicBezTo>
                  <a:cubicBezTo>
                    <a:pt x="196318" y="208986"/>
                    <a:pt x="197220" y="209099"/>
                    <a:pt x="198122" y="209099"/>
                  </a:cubicBezTo>
                  <a:cubicBezTo>
                    <a:pt x="199889" y="209099"/>
                    <a:pt x="201619" y="208648"/>
                    <a:pt x="203198" y="207745"/>
                  </a:cubicBezTo>
                  <a:cubicBezTo>
                    <a:pt x="205566" y="206392"/>
                    <a:pt x="207258" y="204212"/>
                    <a:pt x="207972" y="201542"/>
                  </a:cubicBezTo>
                  <a:cubicBezTo>
                    <a:pt x="208686" y="198911"/>
                    <a:pt x="208348" y="196166"/>
                    <a:pt x="206995" y="193798"/>
                  </a:cubicBezTo>
                  <a:lnTo>
                    <a:pt x="180303" y="147144"/>
                  </a:lnTo>
                  <a:cubicBezTo>
                    <a:pt x="185791" y="141880"/>
                    <a:pt x="189776" y="135226"/>
                    <a:pt x="191844" y="127707"/>
                  </a:cubicBezTo>
                  <a:cubicBezTo>
                    <a:pt x="194814" y="116805"/>
                    <a:pt x="193348" y="105414"/>
                    <a:pt x="187746" y="95602"/>
                  </a:cubicBezTo>
                  <a:cubicBezTo>
                    <a:pt x="184438" y="89850"/>
                    <a:pt x="180002" y="85151"/>
                    <a:pt x="174852" y="81655"/>
                  </a:cubicBezTo>
                  <a:cubicBezTo>
                    <a:pt x="171844" y="36053"/>
                    <a:pt x="134137" y="338"/>
                    <a:pt x="88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2" name="Google Shape;292;p27"/>
          <p:cNvGrpSpPr/>
          <p:nvPr/>
        </p:nvGrpSpPr>
        <p:grpSpPr>
          <a:xfrm>
            <a:off x="5713450" y="1178117"/>
            <a:ext cx="312108" cy="263926"/>
            <a:chOff x="1190625" y="640975"/>
            <a:chExt cx="5219200" cy="4413475"/>
          </a:xfrm>
        </p:grpSpPr>
        <p:sp>
          <p:nvSpPr>
            <p:cNvPr id="293" name="Google Shape;293;p27"/>
            <p:cNvSpPr/>
            <p:nvPr/>
          </p:nvSpPr>
          <p:spPr>
            <a:xfrm>
              <a:off x="2392650" y="2549650"/>
              <a:ext cx="1607375" cy="2504800"/>
            </a:xfrm>
            <a:custGeom>
              <a:rect b="b" l="l" r="r" t="t"/>
              <a:pathLst>
                <a:path extrusionOk="0" h="100192" w="64295">
                  <a:moveTo>
                    <a:pt x="22416" y="0"/>
                  </a:moveTo>
                  <a:cubicBezTo>
                    <a:pt x="21377" y="0"/>
                    <a:pt x="20361" y="536"/>
                    <a:pt x="19801" y="1484"/>
                  </a:cubicBezTo>
                  <a:lnTo>
                    <a:pt x="588" y="33745"/>
                  </a:lnTo>
                  <a:cubicBezTo>
                    <a:pt x="1" y="34724"/>
                    <a:pt x="1" y="35931"/>
                    <a:pt x="588" y="36877"/>
                  </a:cubicBezTo>
                  <a:lnTo>
                    <a:pt x="20029" y="69594"/>
                  </a:lnTo>
                  <a:lnTo>
                    <a:pt x="16050" y="69594"/>
                  </a:lnTo>
                  <a:cubicBezTo>
                    <a:pt x="14353" y="69594"/>
                    <a:pt x="12983" y="70965"/>
                    <a:pt x="12983" y="72661"/>
                  </a:cubicBezTo>
                  <a:lnTo>
                    <a:pt x="12983" y="97126"/>
                  </a:lnTo>
                  <a:cubicBezTo>
                    <a:pt x="12983" y="98822"/>
                    <a:pt x="14353" y="100192"/>
                    <a:pt x="16050" y="100192"/>
                  </a:cubicBezTo>
                  <a:lnTo>
                    <a:pt x="26097" y="100192"/>
                  </a:lnTo>
                  <a:cubicBezTo>
                    <a:pt x="27793" y="100192"/>
                    <a:pt x="29163" y="98822"/>
                    <a:pt x="29163" y="97126"/>
                  </a:cubicBezTo>
                  <a:cubicBezTo>
                    <a:pt x="29163" y="95429"/>
                    <a:pt x="27793" y="94059"/>
                    <a:pt x="26097" y="94059"/>
                  </a:cubicBezTo>
                  <a:lnTo>
                    <a:pt x="19116" y="94059"/>
                  </a:lnTo>
                  <a:lnTo>
                    <a:pt x="19116" y="75727"/>
                  </a:lnTo>
                  <a:lnTo>
                    <a:pt x="61261" y="75727"/>
                  </a:lnTo>
                  <a:cubicBezTo>
                    <a:pt x="62924" y="75727"/>
                    <a:pt x="64294" y="74357"/>
                    <a:pt x="64294" y="72661"/>
                  </a:cubicBezTo>
                  <a:cubicBezTo>
                    <a:pt x="64294" y="70965"/>
                    <a:pt x="62924" y="69594"/>
                    <a:pt x="61261" y="69594"/>
                  </a:cubicBezTo>
                  <a:lnTo>
                    <a:pt x="27140" y="69594"/>
                  </a:lnTo>
                  <a:lnTo>
                    <a:pt x="6786" y="35311"/>
                  </a:lnTo>
                  <a:lnTo>
                    <a:pt x="25053" y="4616"/>
                  </a:lnTo>
                  <a:cubicBezTo>
                    <a:pt x="25901" y="3180"/>
                    <a:pt x="25444" y="1288"/>
                    <a:pt x="23976" y="440"/>
                  </a:cubicBezTo>
                  <a:cubicBezTo>
                    <a:pt x="23489" y="142"/>
                    <a:pt x="22950" y="0"/>
                    <a:pt x="22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" name="Google Shape;294;p27"/>
            <p:cNvSpPr/>
            <p:nvPr/>
          </p:nvSpPr>
          <p:spPr>
            <a:xfrm>
              <a:off x="1190625" y="640975"/>
              <a:ext cx="5219200" cy="4413475"/>
            </a:xfrm>
            <a:custGeom>
              <a:rect b="b" l="l" r="r" t="t"/>
              <a:pathLst>
                <a:path extrusionOk="0" h="176539" w="208768">
                  <a:moveTo>
                    <a:pt x="110810" y="6133"/>
                  </a:moveTo>
                  <a:lnTo>
                    <a:pt x="110810" y="13407"/>
                  </a:lnTo>
                  <a:lnTo>
                    <a:pt x="110810" y="19311"/>
                  </a:lnTo>
                  <a:lnTo>
                    <a:pt x="97631" y="19311"/>
                  </a:lnTo>
                  <a:lnTo>
                    <a:pt x="97631" y="13407"/>
                  </a:lnTo>
                  <a:lnTo>
                    <a:pt x="97631" y="6133"/>
                  </a:lnTo>
                  <a:close/>
                  <a:moveTo>
                    <a:pt x="12722" y="6557"/>
                  </a:moveTo>
                  <a:cubicBezTo>
                    <a:pt x="16343" y="6557"/>
                    <a:pt x="19278" y="9493"/>
                    <a:pt x="19278" y="13113"/>
                  </a:cubicBezTo>
                  <a:cubicBezTo>
                    <a:pt x="19278" y="16767"/>
                    <a:pt x="16343" y="19703"/>
                    <a:pt x="12722" y="19703"/>
                  </a:cubicBezTo>
                  <a:cubicBezTo>
                    <a:pt x="9068" y="19703"/>
                    <a:pt x="6133" y="16767"/>
                    <a:pt x="6133" y="13113"/>
                  </a:cubicBezTo>
                  <a:cubicBezTo>
                    <a:pt x="6133" y="9493"/>
                    <a:pt x="9068" y="6557"/>
                    <a:pt x="12722" y="6557"/>
                  </a:cubicBezTo>
                  <a:close/>
                  <a:moveTo>
                    <a:pt x="195719" y="6557"/>
                  </a:moveTo>
                  <a:cubicBezTo>
                    <a:pt x="199340" y="6557"/>
                    <a:pt x="202308" y="9493"/>
                    <a:pt x="202308" y="13113"/>
                  </a:cubicBezTo>
                  <a:cubicBezTo>
                    <a:pt x="202308" y="16767"/>
                    <a:pt x="199340" y="19703"/>
                    <a:pt x="195719" y="19703"/>
                  </a:cubicBezTo>
                  <a:cubicBezTo>
                    <a:pt x="192098" y="19703"/>
                    <a:pt x="189130" y="16767"/>
                    <a:pt x="189130" y="13113"/>
                  </a:cubicBezTo>
                  <a:cubicBezTo>
                    <a:pt x="189130" y="9493"/>
                    <a:pt x="192098" y="6557"/>
                    <a:pt x="195719" y="6557"/>
                  </a:cubicBezTo>
                  <a:close/>
                  <a:moveTo>
                    <a:pt x="104220" y="96327"/>
                  </a:moveTo>
                  <a:cubicBezTo>
                    <a:pt x="107580" y="96327"/>
                    <a:pt x="110353" y="99067"/>
                    <a:pt x="110353" y="102427"/>
                  </a:cubicBezTo>
                  <a:cubicBezTo>
                    <a:pt x="110353" y="105819"/>
                    <a:pt x="107580" y="108559"/>
                    <a:pt x="104220" y="108559"/>
                  </a:cubicBezTo>
                  <a:cubicBezTo>
                    <a:pt x="100828" y="108559"/>
                    <a:pt x="98088" y="105819"/>
                    <a:pt x="98088" y="102427"/>
                  </a:cubicBezTo>
                  <a:cubicBezTo>
                    <a:pt x="98088" y="99067"/>
                    <a:pt x="100828" y="96327"/>
                    <a:pt x="104220" y="96327"/>
                  </a:cubicBezTo>
                  <a:close/>
                  <a:moveTo>
                    <a:pt x="19311" y="107744"/>
                  </a:moveTo>
                  <a:lnTo>
                    <a:pt x="19311" y="120922"/>
                  </a:lnTo>
                  <a:lnTo>
                    <a:pt x="6133" y="120922"/>
                  </a:lnTo>
                  <a:lnTo>
                    <a:pt x="6133" y="107744"/>
                  </a:lnTo>
                  <a:close/>
                  <a:moveTo>
                    <a:pt x="202635" y="107744"/>
                  </a:moveTo>
                  <a:lnTo>
                    <a:pt x="202635" y="120922"/>
                  </a:lnTo>
                  <a:lnTo>
                    <a:pt x="189456" y="120922"/>
                  </a:lnTo>
                  <a:lnTo>
                    <a:pt x="189456" y="107744"/>
                  </a:lnTo>
                  <a:close/>
                  <a:moveTo>
                    <a:pt x="94565" y="0"/>
                  </a:moveTo>
                  <a:cubicBezTo>
                    <a:pt x="92869" y="0"/>
                    <a:pt x="91499" y="1370"/>
                    <a:pt x="91499" y="3066"/>
                  </a:cubicBezTo>
                  <a:lnTo>
                    <a:pt x="91499" y="10341"/>
                  </a:lnTo>
                  <a:lnTo>
                    <a:pt x="25117" y="10341"/>
                  </a:lnTo>
                  <a:cubicBezTo>
                    <a:pt x="23845" y="4665"/>
                    <a:pt x="18756" y="424"/>
                    <a:pt x="12722" y="424"/>
                  </a:cubicBezTo>
                  <a:cubicBezTo>
                    <a:pt x="5708" y="424"/>
                    <a:pt x="0" y="6133"/>
                    <a:pt x="0" y="13113"/>
                  </a:cubicBezTo>
                  <a:cubicBezTo>
                    <a:pt x="0" y="20127"/>
                    <a:pt x="5708" y="25835"/>
                    <a:pt x="12722" y="25835"/>
                  </a:cubicBezTo>
                  <a:cubicBezTo>
                    <a:pt x="18561" y="25835"/>
                    <a:pt x="23486" y="21856"/>
                    <a:pt x="24954" y="16473"/>
                  </a:cubicBezTo>
                  <a:lnTo>
                    <a:pt x="69350" y="16473"/>
                  </a:lnTo>
                  <a:cubicBezTo>
                    <a:pt x="55976" y="21758"/>
                    <a:pt x="43874" y="30108"/>
                    <a:pt x="34023" y="40971"/>
                  </a:cubicBezTo>
                  <a:cubicBezTo>
                    <a:pt x="18854" y="57705"/>
                    <a:pt x="10243" y="79136"/>
                    <a:pt x="9525" y="101611"/>
                  </a:cubicBezTo>
                  <a:lnTo>
                    <a:pt x="3066" y="101611"/>
                  </a:lnTo>
                  <a:cubicBezTo>
                    <a:pt x="1370" y="101611"/>
                    <a:pt x="0" y="102981"/>
                    <a:pt x="0" y="104677"/>
                  </a:cubicBezTo>
                  <a:lnTo>
                    <a:pt x="0" y="123988"/>
                  </a:lnTo>
                  <a:cubicBezTo>
                    <a:pt x="0" y="125685"/>
                    <a:pt x="1370" y="127055"/>
                    <a:pt x="3066" y="127055"/>
                  </a:cubicBezTo>
                  <a:lnTo>
                    <a:pt x="22377" y="127055"/>
                  </a:lnTo>
                  <a:cubicBezTo>
                    <a:pt x="24041" y="127055"/>
                    <a:pt x="25411" y="125685"/>
                    <a:pt x="25411" y="123988"/>
                  </a:cubicBezTo>
                  <a:lnTo>
                    <a:pt x="25411" y="104677"/>
                  </a:lnTo>
                  <a:cubicBezTo>
                    <a:pt x="25411" y="102981"/>
                    <a:pt x="24041" y="101611"/>
                    <a:pt x="22377" y="101611"/>
                  </a:cubicBezTo>
                  <a:lnTo>
                    <a:pt x="15658" y="101611"/>
                  </a:lnTo>
                  <a:cubicBezTo>
                    <a:pt x="16375" y="80669"/>
                    <a:pt x="24432" y="60673"/>
                    <a:pt x="38557" y="45081"/>
                  </a:cubicBezTo>
                  <a:cubicBezTo>
                    <a:pt x="52453" y="29750"/>
                    <a:pt x="71144" y="19800"/>
                    <a:pt x="91499" y="16897"/>
                  </a:cubicBezTo>
                  <a:lnTo>
                    <a:pt x="91499" y="22377"/>
                  </a:lnTo>
                  <a:cubicBezTo>
                    <a:pt x="91499" y="24074"/>
                    <a:pt x="92869" y="25444"/>
                    <a:pt x="94565" y="25444"/>
                  </a:cubicBezTo>
                  <a:lnTo>
                    <a:pt x="99067" y="25444"/>
                  </a:lnTo>
                  <a:lnTo>
                    <a:pt x="74178" y="67230"/>
                  </a:lnTo>
                  <a:cubicBezTo>
                    <a:pt x="73297" y="68698"/>
                    <a:pt x="73786" y="70557"/>
                    <a:pt x="75254" y="71438"/>
                  </a:cubicBezTo>
                  <a:cubicBezTo>
                    <a:pt x="75739" y="71735"/>
                    <a:pt x="76276" y="71876"/>
                    <a:pt x="76807" y="71876"/>
                  </a:cubicBezTo>
                  <a:cubicBezTo>
                    <a:pt x="77848" y="71876"/>
                    <a:pt x="78868" y="71333"/>
                    <a:pt x="79429" y="70361"/>
                  </a:cubicBezTo>
                  <a:lnTo>
                    <a:pt x="101154" y="33892"/>
                  </a:lnTo>
                  <a:lnTo>
                    <a:pt x="101154" y="90586"/>
                  </a:lnTo>
                  <a:cubicBezTo>
                    <a:pt x="95870" y="91956"/>
                    <a:pt x="91955" y="96751"/>
                    <a:pt x="91955" y="102427"/>
                  </a:cubicBezTo>
                  <a:cubicBezTo>
                    <a:pt x="91955" y="109179"/>
                    <a:pt x="97468" y="114692"/>
                    <a:pt x="104220" y="114692"/>
                  </a:cubicBezTo>
                  <a:cubicBezTo>
                    <a:pt x="110973" y="114692"/>
                    <a:pt x="116453" y="109179"/>
                    <a:pt x="116453" y="102427"/>
                  </a:cubicBezTo>
                  <a:cubicBezTo>
                    <a:pt x="116453" y="96751"/>
                    <a:pt x="112539" y="91956"/>
                    <a:pt x="107287" y="90586"/>
                  </a:cubicBezTo>
                  <a:lnTo>
                    <a:pt x="107287" y="33892"/>
                  </a:lnTo>
                  <a:lnTo>
                    <a:pt x="153574" y="111658"/>
                  </a:lnTo>
                  <a:lnTo>
                    <a:pt x="133220" y="145941"/>
                  </a:lnTo>
                  <a:lnTo>
                    <a:pt x="121574" y="145941"/>
                  </a:lnTo>
                  <a:cubicBezTo>
                    <a:pt x="119976" y="145941"/>
                    <a:pt x="118671" y="147148"/>
                    <a:pt x="118541" y="148682"/>
                  </a:cubicBezTo>
                  <a:cubicBezTo>
                    <a:pt x="118508" y="148812"/>
                    <a:pt x="118508" y="148910"/>
                    <a:pt x="118508" y="149008"/>
                  </a:cubicBezTo>
                  <a:cubicBezTo>
                    <a:pt x="118508" y="150704"/>
                    <a:pt x="119878" y="152074"/>
                    <a:pt x="121574" y="152074"/>
                  </a:cubicBezTo>
                  <a:lnTo>
                    <a:pt x="141244" y="152074"/>
                  </a:lnTo>
                  <a:lnTo>
                    <a:pt x="141244" y="170406"/>
                  </a:lnTo>
                  <a:lnTo>
                    <a:pt x="86443" y="170406"/>
                  </a:lnTo>
                  <a:cubicBezTo>
                    <a:pt x="84746" y="170406"/>
                    <a:pt x="83376" y="171776"/>
                    <a:pt x="83376" y="173473"/>
                  </a:cubicBezTo>
                  <a:cubicBezTo>
                    <a:pt x="83376" y="175169"/>
                    <a:pt x="84746" y="176539"/>
                    <a:pt x="86443" y="176539"/>
                  </a:cubicBezTo>
                  <a:lnTo>
                    <a:pt x="144310" y="176539"/>
                  </a:lnTo>
                  <a:cubicBezTo>
                    <a:pt x="146007" y="176539"/>
                    <a:pt x="147377" y="175169"/>
                    <a:pt x="147377" y="173473"/>
                  </a:cubicBezTo>
                  <a:lnTo>
                    <a:pt x="147377" y="149008"/>
                  </a:lnTo>
                  <a:cubicBezTo>
                    <a:pt x="147377" y="147312"/>
                    <a:pt x="146007" y="145941"/>
                    <a:pt x="144310" y="145941"/>
                  </a:cubicBezTo>
                  <a:lnTo>
                    <a:pt x="140331" y="145941"/>
                  </a:lnTo>
                  <a:lnTo>
                    <a:pt x="159772" y="113224"/>
                  </a:lnTo>
                  <a:cubicBezTo>
                    <a:pt x="160327" y="112278"/>
                    <a:pt x="160327" y="111071"/>
                    <a:pt x="159772" y="110092"/>
                  </a:cubicBezTo>
                  <a:lnTo>
                    <a:pt x="109374" y="25444"/>
                  </a:lnTo>
                  <a:lnTo>
                    <a:pt x="113876" y="25444"/>
                  </a:lnTo>
                  <a:cubicBezTo>
                    <a:pt x="115540" y="25444"/>
                    <a:pt x="116942" y="24074"/>
                    <a:pt x="116942" y="22377"/>
                  </a:cubicBezTo>
                  <a:lnTo>
                    <a:pt x="116942" y="16897"/>
                  </a:lnTo>
                  <a:cubicBezTo>
                    <a:pt x="137264" y="19800"/>
                    <a:pt x="155956" y="29750"/>
                    <a:pt x="169884" y="45081"/>
                  </a:cubicBezTo>
                  <a:cubicBezTo>
                    <a:pt x="184009" y="60673"/>
                    <a:pt x="192066" y="80669"/>
                    <a:pt x="192751" y="101611"/>
                  </a:cubicBezTo>
                  <a:lnTo>
                    <a:pt x="186423" y="101611"/>
                  </a:lnTo>
                  <a:cubicBezTo>
                    <a:pt x="184726" y="101611"/>
                    <a:pt x="183356" y="102981"/>
                    <a:pt x="183356" y="104677"/>
                  </a:cubicBezTo>
                  <a:lnTo>
                    <a:pt x="183356" y="123988"/>
                  </a:lnTo>
                  <a:cubicBezTo>
                    <a:pt x="183356" y="125685"/>
                    <a:pt x="184726" y="127055"/>
                    <a:pt x="186423" y="127055"/>
                  </a:cubicBezTo>
                  <a:lnTo>
                    <a:pt x="205701" y="127055"/>
                  </a:lnTo>
                  <a:cubicBezTo>
                    <a:pt x="207397" y="127055"/>
                    <a:pt x="208767" y="125685"/>
                    <a:pt x="208767" y="123988"/>
                  </a:cubicBezTo>
                  <a:lnTo>
                    <a:pt x="208767" y="104677"/>
                  </a:lnTo>
                  <a:cubicBezTo>
                    <a:pt x="208767" y="102981"/>
                    <a:pt x="207397" y="101611"/>
                    <a:pt x="205701" y="101611"/>
                  </a:cubicBezTo>
                  <a:lnTo>
                    <a:pt x="198883" y="101611"/>
                  </a:lnTo>
                  <a:cubicBezTo>
                    <a:pt x="198198" y="79136"/>
                    <a:pt x="189587" y="57705"/>
                    <a:pt x="174418" y="40971"/>
                  </a:cubicBezTo>
                  <a:cubicBezTo>
                    <a:pt x="164567" y="30108"/>
                    <a:pt x="152465" y="21758"/>
                    <a:pt x="139091" y="16473"/>
                  </a:cubicBezTo>
                  <a:lnTo>
                    <a:pt x="183454" y="16473"/>
                  </a:lnTo>
                  <a:cubicBezTo>
                    <a:pt x="184955" y="21856"/>
                    <a:pt x="189880" y="25835"/>
                    <a:pt x="195719" y="25835"/>
                  </a:cubicBezTo>
                  <a:cubicBezTo>
                    <a:pt x="202732" y="25835"/>
                    <a:pt x="208441" y="20127"/>
                    <a:pt x="208441" y="13113"/>
                  </a:cubicBezTo>
                  <a:cubicBezTo>
                    <a:pt x="208441" y="6133"/>
                    <a:pt x="202732" y="424"/>
                    <a:pt x="195719" y="424"/>
                  </a:cubicBezTo>
                  <a:cubicBezTo>
                    <a:pt x="189685" y="424"/>
                    <a:pt x="184596" y="4665"/>
                    <a:pt x="183324" y="10341"/>
                  </a:cubicBezTo>
                  <a:lnTo>
                    <a:pt x="116910" y="10341"/>
                  </a:lnTo>
                  <a:lnTo>
                    <a:pt x="116910" y="3066"/>
                  </a:lnTo>
                  <a:cubicBezTo>
                    <a:pt x="116910" y="1370"/>
                    <a:pt x="115540" y="0"/>
                    <a:pt x="1138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5" name="Google Shape;295;p27"/>
          <p:cNvGrpSpPr/>
          <p:nvPr/>
        </p:nvGrpSpPr>
        <p:grpSpPr>
          <a:xfrm>
            <a:off x="7020551" y="1131161"/>
            <a:ext cx="271190" cy="290188"/>
            <a:chOff x="1365125" y="238125"/>
            <a:chExt cx="4877525" cy="5219200"/>
          </a:xfrm>
        </p:grpSpPr>
        <p:sp>
          <p:nvSpPr>
            <p:cNvPr id="296" name="Google Shape;296;p27"/>
            <p:cNvSpPr/>
            <p:nvPr/>
          </p:nvSpPr>
          <p:spPr>
            <a:xfrm>
              <a:off x="2266250" y="3603675"/>
              <a:ext cx="2837150" cy="1853650"/>
            </a:xfrm>
            <a:custGeom>
              <a:rect b="b" l="l" r="r" t="t"/>
              <a:pathLst>
                <a:path extrusionOk="0" h="74146" w="113486">
                  <a:moveTo>
                    <a:pt x="38166" y="0"/>
                  </a:moveTo>
                  <a:cubicBezTo>
                    <a:pt x="36502" y="0"/>
                    <a:pt x="35132" y="1370"/>
                    <a:pt x="35132" y="3034"/>
                  </a:cubicBezTo>
                  <a:lnTo>
                    <a:pt x="35132" y="43548"/>
                  </a:lnTo>
                  <a:lnTo>
                    <a:pt x="3034" y="43548"/>
                  </a:lnTo>
                  <a:cubicBezTo>
                    <a:pt x="1371" y="43548"/>
                    <a:pt x="1" y="44918"/>
                    <a:pt x="1" y="46581"/>
                  </a:cubicBezTo>
                  <a:lnTo>
                    <a:pt x="1" y="71111"/>
                  </a:lnTo>
                  <a:cubicBezTo>
                    <a:pt x="1" y="72775"/>
                    <a:pt x="1371" y="74145"/>
                    <a:pt x="3034" y="74145"/>
                  </a:cubicBezTo>
                  <a:lnTo>
                    <a:pt x="110484" y="74145"/>
                  </a:lnTo>
                  <a:cubicBezTo>
                    <a:pt x="112148" y="74145"/>
                    <a:pt x="113485" y="72775"/>
                    <a:pt x="113485" y="71111"/>
                  </a:cubicBezTo>
                  <a:lnTo>
                    <a:pt x="113485" y="47234"/>
                  </a:lnTo>
                  <a:cubicBezTo>
                    <a:pt x="113485" y="45538"/>
                    <a:pt x="112148" y="44200"/>
                    <a:pt x="110484" y="44200"/>
                  </a:cubicBezTo>
                  <a:cubicBezTo>
                    <a:pt x="108788" y="44200"/>
                    <a:pt x="107450" y="45538"/>
                    <a:pt x="107450" y="47201"/>
                  </a:cubicBezTo>
                  <a:lnTo>
                    <a:pt x="107450" y="68078"/>
                  </a:lnTo>
                  <a:lnTo>
                    <a:pt x="6068" y="68078"/>
                  </a:lnTo>
                  <a:lnTo>
                    <a:pt x="6068" y="49615"/>
                  </a:lnTo>
                  <a:lnTo>
                    <a:pt x="38166" y="49615"/>
                  </a:lnTo>
                  <a:cubicBezTo>
                    <a:pt x="39862" y="49615"/>
                    <a:pt x="41199" y="48278"/>
                    <a:pt x="41199" y="46581"/>
                  </a:cubicBezTo>
                  <a:lnTo>
                    <a:pt x="41199" y="3034"/>
                  </a:lnTo>
                  <a:cubicBezTo>
                    <a:pt x="41199" y="1370"/>
                    <a:pt x="39862" y="0"/>
                    <a:pt x="381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" name="Google Shape;297;p27"/>
            <p:cNvSpPr/>
            <p:nvPr/>
          </p:nvSpPr>
          <p:spPr>
            <a:xfrm>
              <a:off x="1365125" y="996525"/>
              <a:ext cx="1931125" cy="2455475"/>
            </a:xfrm>
            <a:custGeom>
              <a:rect b="b" l="l" r="r" t="t"/>
              <a:pathLst>
                <a:path extrusionOk="0" h="98219" w="77245">
                  <a:moveTo>
                    <a:pt x="30924" y="0"/>
                  </a:moveTo>
                  <a:cubicBezTo>
                    <a:pt x="29619" y="0"/>
                    <a:pt x="28445" y="816"/>
                    <a:pt x="28021" y="2056"/>
                  </a:cubicBezTo>
                  <a:lnTo>
                    <a:pt x="20388" y="24857"/>
                  </a:lnTo>
                  <a:lnTo>
                    <a:pt x="6068" y="24857"/>
                  </a:lnTo>
                  <a:lnTo>
                    <a:pt x="6068" y="12429"/>
                  </a:lnTo>
                  <a:cubicBezTo>
                    <a:pt x="6068" y="10765"/>
                    <a:pt x="4698" y="9395"/>
                    <a:pt x="3034" y="9395"/>
                  </a:cubicBezTo>
                  <a:cubicBezTo>
                    <a:pt x="1338" y="9395"/>
                    <a:pt x="1" y="10765"/>
                    <a:pt x="1" y="12429"/>
                  </a:cubicBezTo>
                  <a:lnTo>
                    <a:pt x="1" y="27890"/>
                  </a:lnTo>
                  <a:cubicBezTo>
                    <a:pt x="1" y="29554"/>
                    <a:pt x="1338" y="30924"/>
                    <a:pt x="3034" y="30924"/>
                  </a:cubicBezTo>
                  <a:lnTo>
                    <a:pt x="22541" y="30924"/>
                  </a:lnTo>
                  <a:cubicBezTo>
                    <a:pt x="23846" y="30924"/>
                    <a:pt x="25020" y="30109"/>
                    <a:pt x="25412" y="28869"/>
                  </a:cubicBezTo>
                  <a:lnTo>
                    <a:pt x="33077" y="6068"/>
                  </a:lnTo>
                  <a:lnTo>
                    <a:pt x="71177" y="6068"/>
                  </a:lnTo>
                  <a:lnTo>
                    <a:pt x="71177" y="95185"/>
                  </a:lnTo>
                  <a:cubicBezTo>
                    <a:pt x="71177" y="96849"/>
                    <a:pt x="72547" y="98219"/>
                    <a:pt x="74211" y="98219"/>
                  </a:cubicBezTo>
                  <a:cubicBezTo>
                    <a:pt x="75907" y="98219"/>
                    <a:pt x="77244" y="96849"/>
                    <a:pt x="77244" y="95185"/>
                  </a:cubicBezTo>
                  <a:lnTo>
                    <a:pt x="77244" y="3034"/>
                  </a:lnTo>
                  <a:cubicBezTo>
                    <a:pt x="77244" y="1338"/>
                    <a:pt x="75907" y="0"/>
                    <a:pt x="742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" name="Google Shape;298;p27"/>
            <p:cNvSpPr/>
            <p:nvPr/>
          </p:nvSpPr>
          <p:spPr>
            <a:xfrm>
              <a:off x="1365125" y="238125"/>
              <a:ext cx="4877525" cy="4037525"/>
            </a:xfrm>
            <a:custGeom>
              <a:rect b="b" l="l" r="r" t="t"/>
              <a:pathLst>
                <a:path extrusionOk="0" h="161501" w="195101">
                  <a:moveTo>
                    <a:pt x="145061" y="95348"/>
                  </a:moveTo>
                  <a:cubicBezTo>
                    <a:pt x="145714" y="95348"/>
                    <a:pt x="146333" y="95609"/>
                    <a:pt x="146790" y="96066"/>
                  </a:cubicBezTo>
                  <a:cubicBezTo>
                    <a:pt x="147736" y="97011"/>
                    <a:pt x="147736" y="98545"/>
                    <a:pt x="146790" y="99491"/>
                  </a:cubicBezTo>
                  <a:cubicBezTo>
                    <a:pt x="146317" y="99964"/>
                    <a:pt x="145689" y="100200"/>
                    <a:pt x="145061" y="100200"/>
                  </a:cubicBezTo>
                  <a:cubicBezTo>
                    <a:pt x="144433" y="100200"/>
                    <a:pt x="143805" y="99964"/>
                    <a:pt x="143332" y="99491"/>
                  </a:cubicBezTo>
                  <a:cubicBezTo>
                    <a:pt x="142386" y="98545"/>
                    <a:pt x="142386" y="97011"/>
                    <a:pt x="143332" y="96066"/>
                  </a:cubicBezTo>
                  <a:cubicBezTo>
                    <a:pt x="143789" y="95609"/>
                    <a:pt x="144409" y="95348"/>
                    <a:pt x="145061" y="95348"/>
                  </a:cubicBezTo>
                  <a:close/>
                  <a:moveTo>
                    <a:pt x="181498" y="104775"/>
                  </a:moveTo>
                  <a:lnTo>
                    <a:pt x="187500" y="110777"/>
                  </a:lnTo>
                  <a:lnTo>
                    <a:pt x="158077" y="140200"/>
                  </a:lnTo>
                  <a:lnTo>
                    <a:pt x="152074" y="134198"/>
                  </a:lnTo>
                  <a:lnTo>
                    <a:pt x="153836" y="132469"/>
                  </a:lnTo>
                  <a:cubicBezTo>
                    <a:pt x="153836" y="132437"/>
                    <a:pt x="153836" y="132437"/>
                    <a:pt x="153869" y="132437"/>
                  </a:cubicBezTo>
                  <a:lnTo>
                    <a:pt x="179703" y="106569"/>
                  </a:lnTo>
                  <a:cubicBezTo>
                    <a:pt x="179703" y="106569"/>
                    <a:pt x="179736" y="106569"/>
                    <a:pt x="179736" y="106536"/>
                  </a:cubicBezTo>
                  <a:lnTo>
                    <a:pt x="181498" y="104775"/>
                  </a:lnTo>
                  <a:close/>
                  <a:moveTo>
                    <a:pt x="115866" y="146855"/>
                  </a:moveTo>
                  <a:lnTo>
                    <a:pt x="115866" y="155434"/>
                  </a:lnTo>
                  <a:lnTo>
                    <a:pt x="107255" y="155434"/>
                  </a:lnTo>
                  <a:lnTo>
                    <a:pt x="107255" y="146855"/>
                  </a:lnTo>
                  <a:close/>
                  <a:moveTo>
                    <a:pt x="3034" y="0"/>
                  </a:moveTo>
                  <a:cubicBezTo>
                    <a:pt x="1338" y="0"/>
                    <a:pt x="1" y="1370"/>
                    <a:pt x="1" y="3034"/>
                  </a:cubicBezTo>
                  <a:lnTo>
                    <a:pt x="1" y="30630"/>
                  </a:lnTo>
                  <a:cubicBezTo>
                    <a:pt x="1" y="32294"/>
                    <a:pt x="1338" y="33664"/>
                    <a:pt x="3034" y="33664"/>
                  </a:cubicBezTo>
                  <a:cubicBezTo>
                    <a:pt x="4698" y="33664"/>
                    <a:pt x="6068" y="32294"/>
                    <a:pt x="6068" y="30630"/>
                  </a:cubicBezTo>
                  <a:lnTo>
                    <a:pt x="6068" y="6067"/>
                  </a:lnTo>
                  <a:lnTo>
                    <a:pt x="179540" y="6067"/>
                  </a:lnTo>
                  <a:lnTo>
                    <a:pt x="179540" y="55193"/>
                  </a:lnTo>
                  <a:lnTo>
                    <a:pt x="165220" y="55193"/>
                  </a:lnTo>
                  <a:lnTo>
                    <a:pt x="157555" y="32392"/>
                  </a:lnTo>
                  <a:cubicBezTo>
                    <a:pt x="157163" y="31152"/>
                    <a:pt x="155989" y="30336"/>
                    <a:pt x="154684" y="30336"/>
                  </a:cubicBezTo>
                  <a:lnTo>
                    <a:pt x="111397" y="30336"/>
                  </a:lnTo>
                  <a:cubicBezTo>
                    <a:pt x="109701" y="30336"/>
                    <a:pt x="108364" y="31674"/>
                    <a:pt x="108364" y="33370"/>
                  </a:cubicBezTo>
                  <a:lnTo>
                    <a:pt x="108364" y="140787"/>
                  </a:lnTo>
                  <a:lnTo>
                    <a:pt x="104221" y="140787"/>
                  </a:lnTo>
                  <a:cubicBezTo>
                    <a:pt x="102558" y="140787"/>
                    <a:pt x="101187" y="142125"/>
                    <a:pt x="101187" y="143821"/>
                  </a:cubicBezTo>
                  <a:lnTo>
                    <a:pt x="101187" y="158467"/>
                  </a:lnTo>
                  <a:cubicBezTo>
                    <a:pt x="101187" y="160164"/>
                    <a:pt x="102558" y="161501"/>
                    <a:pt x="104221" y="161501"/>
                  </a:cubicBezTo>
                  <a:lnTo>
                    <a:pt x="118900" y="161501"/>
                  </a:lnTo>
                  <a:cubicBezTo>
                    <a:pt x="120564" y="161501"/>
                    <a:pt x="121934" y="160164"/>
                    <a:pt x="121934" y="158467"/>
                  </a:cubicBezTo>
                  <a:lnTo>
                    <a:pt x="121934" y="143821"/>
                  </a:lnTo>
                  <a:cubicBezTo>
                    <a:pt x="121934" y="142125"/>
                    <a:pt x="120564" y="140787"/>
                    <a:pt x="118900" y="140787"/>
                  </a:cubicBezTo>
                  <a:lnTo>
                    <a:pt x="114431" y="140787"/>
                  </a:lnTo>
                  <a:lnTo>
                    <a:pt x="114431" y="87878"/>
                  </a:lnTo>
                  <a:lnTo>
                    <a:pt x="123760" y="124641"/>
                  </a:lnTo>
                  <a:cubicBezTo>
                    <a:pt x="124021" y="125717"/>
                    <a:pt x="124869" y="126565"/>
                    <a:pt x="125946" y="126859"/>
                  </a:cubicBezTo>
                  <a:lnTo>
                    <a:pt x="145811" y="131915"/>
                  </a:lnTo>
                  <a:lnTo>
                    <a:pt x="145648" y="132078"/>
                  </a:lnTo>
                  <a:cubicBezTo>
                    <a:pt x="144441" y="133252"/>
                    <a:pt x="144441" y="135177"/>
                    <a:pt x="145648" y="136351"/>
                  </a:cubicBezTo>
                  <a:lnTo>
                    <a:pt x="155924" y="146626"/>
                  </a:lnTo>
                  <a:cubicBezTo>
                    <a:pt x="156511" y="147213"/>
                    <a:pt x="157294" y="147540"/>
                    <a:pt x="158077" y="147540"/>
                  </a:cubicBezTo>
                  <a:cubicBezTo>
                    <a:pt x="158859" y="147540"/>
                    <a:pt x="159610" y="147213"/>
                    <a:pt x="160229" y="146626"/>
                  </a:cubicBezTo>
                  <a:lnTo>
                    <a:pt x="193926" y="112930"/>
                  </a:lnTo>
                  <a:cubicBezTo>
                    <a:pt x="195100" y="111756"/>
                    <a:pt x="195100" y="109831"/>
                    <a:pt x="193926" y="108624"/>
                  </a:cubicBezTo>
                  <a:lnTo>
                    <a:pt x="183650" y="98349"/>
                  </a:lnTo>
                  <a:cubicBezTo>
                    <a:pt x="183047" y="97762"/>
                    <a:pt x="182264" y="97468"/>
                    <a:pt x="181485" y="97468"/>
                  </a:cubicBezTo>
                  <a:cubicBezTo>
                    <a:pt x="180707" y="97468"/>
                    <a:pt x="179932" y="97762"/>
                    <a:pt x="179345" y="98349"/>
                  </a:cubicBezTo>
                  <a:lnTo>
                    <a:pt x="179182" y="98512"/>
                  </a:lnTo>
                  <a:lnTo>
                    <a:pt x="174125" y="78646"/>
                  </a:lnTo>
                  <a:cubicBezTo>
                    <a:pt x="173865" y="77570"/>
                    <a:pt x="173016" y="76722"/>
                    <a:pt x="171940" y="76461"/>
                  </a:cubicBezTo>
                  <a:lnTo>
                    <a:pt x="148519" y="70524"/>
                  </a:lnTo>
                  <a:cubicBezTo>
                    <a:pt x="148261" y="70457"/>
                    <a:pt x="148004" y="70425"/>
                    <a:pt x="147751" y="70425"/>
                  </a:cubicBezTo>
                  <a:cubicBezTo>
                    <a:pt x="146403" y="70425"/>
                    <a:pt x="145190" y="71336"/>
                    <a:pt x="144833" y="72710"/>
                  </a:cubicBezTo>
                  <a:cubicBezTo>
                    <a:pt x="144441" y="74341"/>
                    <a:pt x="145420" y="76004"/>
                    <a:pt x="147051" y="76396"/>
                  </a:cubicBezTo>
                  <a:lnTo>
                    <a:pt x="168711" y="81908"/>
                  </a:lnTo>
                  <a:lnTo>
                    <a:pt x="174191" y="103503"/>
                  </a:lnTo>
                  <a:lnTo>
                    <a:pt x="150802" y="126924"/>
                  </a:lnTo>
                  <a:lnTo>
                    <a:pt x="129175" y="121411"/>
                  </a:lnTo>
                  <a:lnTo>
                    <a:pt x="117204" y="74210"/>
                  </a:lnTo>
                  <a:lnTo>
                    <a:pt x="137298" y="94304"/>
                  </a:lnTo>
                  <a:cubicBezTo>
                    <a:pt x="135928" y="97436"/>
                    <a:pt x="136482" y="101219"/>
                    <a:pt x="139059" y="103796"/>
                  </a:cubicBezTo>
                  <a:cubicBezTo>
                    <a:pt x="140723" y="105427"/>
                    <a:pt x="142876" y="106276"/>
                    <a:pt x="145061" y="106276"/>
                  </a:cubicBezTo>
                  <a:cubicBezTo>
                    <a:pt x="147247" y="106276"/>
                    <a:pt x="149400" y="105427"/>
                    <a:pt x="151063" y="103796"/>
                  </a:cubicBezTo>
                  <a:cubicBezTo>
                    <a:pt x="152662" y="102165"/>
                    <a:pt x="153542" y="100045"/>
                    <a:pt x="153542" y="97762"/>
                  </a:cubicBezTo>
                  <a:cubicBezTo>
                    <a:pt x="153542" y="95511"/>
                    <a:pt x="152662" y="93358"/>
                    <a:pt x="151063" y="91760"/>
                  </a:cubicBezTo>
                  <a:cubicBezTo>
                    <a:pt x="149418" y="90115"/>
                    <a:pt x="147255" y="89288"/>
                    <a:pt x="145085" y="89288"/>
                  </a:cubicBezTo>
                  <a:cubicBezTo>
                    <a:pt x="143899" y="89288"/>
                    <a:pt x="142710" y="89535"/>
                    <a:pt x="141603" y="90031"/>
                  </a:cubicBezTo>
                  <a:lnTo>
                    <a:pt x="121510" y="69937"/>
                  </a:lnTo>
                  <a:lnTo>
                    <a:pt x="134949" y="73329"/>
                  </a:lnTo>
                  <a:cubicBezTo>
                    <a:pt x="135201" y="73396"/>
                    <a:pt x="135455" y="73428"/>
                    <a:pt x="135706" y="73428"/>
                  </a:cubicBezTo>
                  <a:cubicBezTo>
                    <a:pt x="137042" y="73428"/>
                    <a:pt x="138278" y="72518"/>
                    <a:pt x="138635" y="71144"/>
                  </a:cubicBezTo>
                  <a:cubicBezTo>
                    <a:pt x="139027" y="69513"/>
                    <a:pt x="138048" y="67849"/>
                    <a:pt x="136417" y="67458"/>
                  </a:cubicBezTo>
                  <a:lnTo>
                    <a:pt x="114431" y="61880"/>
                  </a:lnTo>
                  <a:lnTo>
                    <a:pt x="114431" y="36404"/>
                  </a:lnTo>
                  <a:lnTo>
                    <a:pt x="152499" y="36404"/>
                  </a:lnTo>
                  <a:lnTo>
                    <a:pt x="160164" y="59205"/>
                  </a:lnTo>
                  <a:cubicBezTo>
                    <a:pt x="160588" y="60445"/>
                    <a:pt x="161763" y="61260"/>
                    <a:pt x="163067" y="61260"/>
                  </a:cubicBezTo>
                  <a:lnTo>
                    <a:pt x="182574" y="61260"/>
                  </a:lnTo>
                  <a:cubicBezTo>
                    <a:pt x="184238" y="61260"/>
                    <a:pt x="185608" y="59890"/>
                    <a:pt x="185608" y="58226"/>
                  </a:cubicBezTo>
                  <a:lnTo>
                    <a:pt x="185608" y="3034"/>
                  </a:lnTo>
                  <a:cubicBezTo>
                    <a:pt x="185608" y="1370"/>
                    <a:pt x="184238" y="0"/>
                    <a:pt x="1825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99" name="Google Shape;299;p27"/>
          <p:cNvSpPr/>
          <p:nvPr/>
        </p:nvSpPr>
        <p:spPr>
          <a:xfrm rot="10800000">
            <a:off x="4393800" y="1912675"/>
            <a:ext cx="236700" cy="1558500"/>
          </a:xfrm>
          <a:prstGeom prst="rect">
            <a:avLst/>
          </a:prstGeom>
          <a:gradFill>
            <a:gsLst>
              <a:gs pos="0">
                <a:srgbClr val="FBBB58"/>
              </a:gs>
              <a:gs pos="100000">
                <a:srgbClr val="63BF95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0" name="Google Shape;300;p27"/>
          <p:cNvSpPr/>
          <p:nvPr/>
        </p:nvSpPr>
        <p:spPr>
          <a:xfrm rot="10800000">
            <a:off x="5753900" y="1912650"/>
            <a:ext cx="236700" cy="2069400"/>
          </a:xfrm>
          <a:prstGeom prst="rect">
            <a:avLst/>
          </a:prstGeom>
          <a:gradFill>
            <a:gsLst>
              <a:gs pos="0">
                <a:srgbClr val="FBBB58"/>
              </a:gs>
              <a:gs pos="100000">
                <a:srgbClr val="63BF95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1" name="Google Shape;301;p27"/>
          <p:cNvSpPr/>
          <p:nvPr/>
        </p:nvSpPr>
        <p:spPr>
          <a:xfrm rot="10800000">
            <a:off x="7037800" y="1912675"/>
            <a:ext cx="236700" cy="1558500"/>
          </a:xfrm>
          <a:prstGeom prst="rect">
            <a:avLst/>
          </a:prstGeom>
          <a:gradFill>
            <a:gsLst>
              <a:gs pos="0">
                <a:srgbClr val="FBBB58"/>
              </a:gs>
              <a:gs pos="100000">
                <a:srgbClr val="63BF95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302" name="Google Shape;302;p27"/>
          <p:cNvPicPr preferRelativeResize="0"/>
          <p:nvPr/>
        </p:nvPicPr>
        <p:blipFill rotWithShape="1">
          <a:blip r:embed="rId3">
            <a:alphaModFix/>
          </a:blip>
          <a:srcRect b="49575" l="0" r="0" t="26889"/>
          <a:stretch/>
        </p:blipFill>
        <p:spPr>
          <a:xfrm>
            <a:off x="1646925" y="4694576"/>
            <a:ext cx="1632249" cy="448927"/>
          </a:xfrm>
          <a:prstGeom prst="rect">
            <a:avLst/>
          </a:prstGeom>
          <a:noFill/>
          <a:ln>
            <a:noFill/>
          </a:ln>
        </p:spPr>
      </p:pic>
      <p:sp>
        <p:nvSpPr>
          <p:cNvPr id="303" name="Google Shape;303;p27"/>
          <p:cNvSpPr/>
          <p:nvPr/>
        </p:nvSpPr>
        <p:spPr>
          <a:xfrm>
            <a:off x="4393800" y="1912625"/>
            <a:ext cx="236700" cy="2069700"/>
          </a:xfrm>
          <a:prstGeom prst="rect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4" name="Google Shape;304;p27"/>
          <p:cNvSpPr/>
          <p:nvPr/>
        </p:nvSpPr>
        <p:spPr>
          <a:xfrm>
            <a:off x="5753900" y="1912625"/>
            <a:ext cx="236700" cy="2069700"/>
          </a:xfrm>
          <a:prstGeom prst="rect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5" name="Google Shape;305;p27"/>
          <p:cNvSpPr/>
          <p:nvPr/>
        </p:nvSpPr>
        <p:spPr>
          <a:xfrm>
            <a:off x="7037800" y="1912625"/>
            <a:ext cx="236700" cy="2069700"/>
          </a:xfrm>
          <a:prstGeom prst="rect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6" name="Google Shape;306;p27"/>
          <p:cNvSpPr txBox="1"/>
          <p:nvPr>
            <p:ph idx="4294967295" type="ctrTitle"/>
          </p:nvPr>
        </p:nvSpPr>
        <p:spPr>
          <a:xfrm>
            <a:off x="2667600" y="1504333"/>
            <a:ext cx="986400" cy="36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lang="es" sz="1000">
                <a:latin typeface="Ubuntu"/>
                <a:ea typeface="Ubuntu"/>
                <a:cs typeface="Ubuntu"/>
                <a:sym typeface="Ubuntu"/>
              </a:rPr>
              <a:t>Venus</a:t>
            </a:r>
            <a:endParaRPr b="0" sz="1000"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307" name="Google Shape;307;p27"/>
          <p:cNvSpPr txBox="1"/>
          <p:nvPr>
            <p:ph idx="4294967295" type="ctrTitle"/>
          </p:nvPr>
        </p:nvSpPr>
        <p:spPr>
          <a:xfrm>
            <a:off x="4023963" y="1504333"/>
            <a:ext cx="986400" cy="36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lang="es" sz="1000">
                <a:latin typeface="Ubuntu"/>
                <a:ea typeface="Ubuntu"/>
                <a:cs typeface="Ubuntu"/>
                <a:sym typeface="Ubuntu"/>
              </a:rPr>
              <a:t>Mars</a:t>
            </a:r>
            <a:endParaRPr b="0" sz="1000"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308" name="Google Shape;308;p27"/>
          <p:cNvSpPr txBox="1"/>
          <p:nvPr>
            <p:ph idx="4294967295" type="ctrTitle"/>
          </p:nvPr>
        </p:nvSpPr>
        <p:spPr>
          <a:xfrm>
            <a:off x="5359750" y="1504333"/>
            <a:ext cx="986400" cy="36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lang="es" sz="1000">
                <a:latin typeface="Ubuntu"/>
                <a:ea typeface="Ubuntu"/>
                <a:cs typeface="Ubuntu"/>
                <a:sym typeface="Ubuntu"/>
              </a:rPr>
              <a:t>Saturn</a:t>
            </a:r>
            <a:endParaRPr b="0" sz="1000"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309" name="Google Shape;309;p27"/>
          <p:cNvSpPr txBox="1"/>
          <p:nvPr>
            <p:ph idx="4294967295" type="ctrTitle"/>
          </p:nvPr>
        </p:nvSpPr>
        <p:spPr>
          <a:xfrm>
            <a:off x="6662950" y="1504333"/>
            <a:ext cx="986400" cy="36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lang="es" sz="1000">
                <a:latin typeface="Ubuntu"/>
                <a:ea typeface="Ubuntu"/>
                <a:cs typeface="Ubuntu"/>
                <a:sym typeface="Ubuntu"/>
              </a:rPr>
              <a:t>Neptune</a:t>
            </a:r>
            <a:endParaRPr b="0" sz="1000">
              <a:latin typeface="Ubuntu"/>
              <a:ea typeface="Ubuntu"/>
              <a:cs typeface="Ubuntu"/>
              <a:sym typeface="Ubuntu"/>
            </a:endParaRPr>
          </a:p>
        </p:txBody>
      </p:sp>
      <p:cxnSp>
        <p:nvCxnSpPr>
          <p:cNvPr id="310" name="Google Shape;310;p27"/>
          <p:cNvCxnSpPr/>
          <p:nvPr/>
        </p:nvCxnSpPr>
        <p:spPr>
          <a:xfrm rot="10800000">
            <a:off x="2363400" y="3982325"/>
            <a:ext cx="271200" cy="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11" name="Google Shape;311;p27"/>
          <p:cNvCxnSpPr/>
          <p:nvPr/>
        </p:nvCxnSpPr>
        <p:spPr>
          <a:xfrm rot="10800000">
            <a:off x="2363400" y="3467802"/>
            <a:ext cx="271200" cy="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12" name="Google Shape;312;p27"/>
          <p:cNvCxnSpPr/>
          <p:nvPr/>
        </p:nvCxnSpPr>
        <p:spPr>
          <a:xfrm rot="10800000">
            <a:off x="2363400" y="2906514"/>
            <a:ext cx="271200" cy="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13" name="Google Shape;313;p27"/>
          <p:cNvCxnSpPr/>
          <p:nvPr/>
        </p:nvCxnSpPr>
        <p:spPr>
          <a:xfrm rot="10800000">
            <a:off x="2363393" y="2345250"/>
            <a:ext cx="267600" cy="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14" name="Google Shape;314;p27"/>
          <p:cNvSpPr txBox="1"/>
          <p:nvPr>
            <p:ph idx="4294967295" type="ctrTitle"/>
          </p:nvPr>
        </p:nvSpPr>
        <p:spPr>
          <a:xfrm>
            <a:off x="1390400" y="2162428"/>
            <a:ext cx="986400" cy="36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0" lang="es" sz="1000">
                <a:latin typeface="Ubuntu"/>
                <a:ea typeface="Ubuntu"/>
                <a:cs typeface="Ubuntu"/>
                <a:sym typeface="Ubuntu"/>
              </a:rPr>
              <a:t>Basic</a:t>
            </a:r>
            <a:endParaRPr b="0" sz="1000"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315" name="Google Shape;315;p27"/>
          <p:cNvSpPr txBox="1"/>
          <p:nvPr>
            <p:ph idx="4294967295" type="ctrTitle"/>
          </p:nvPr>
        </p:nvSpPr>
        <p:spPr>
          <a:xfrm>
            <a:off x="1390400" y="2721653"/>
            <a:ext cx="986400" cy="36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0" lang="es" sz="1000">
                <a:latin typeface="Ubuntu"/>
                <a:ea typeface="Ubuntu"/>
                <a:cs typeface="Ubuntu"/>
                <a:sym typeface="Ubuntu"/>
              </a:rPr>
              <a:t>Competent</a:t>
            </a:r>
            <a:endParaRPr b="0" sz="1000"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316" name="Google Shape;316;p27"/>
          <p:cNvSpPr txBox="1"/>
          <p:nvPr>
            <p:ph idx="4294967295" type="ctrTitle"/>
          </p:nvPr>
        </p:nvSpPr>
        <p:spPr>
          <a:xfrm>
            <a:off x="1390400" y="3280878"/>
            <a:ext cx="986400" cy="36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0" lang="es" sz="1000">
                <a:latin typeface="Ubuntu"/>
                <a:ea typeface="Ubuntu"/>
                <a:cs typeface="Ubuntu"/>
                <a:sym typeface="Ubuntu"/>
              </a:rPr>
              <a:t>Proficient</a:t>
            </a:r>
            <a:endParaRPr b="0" sz="1000"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317" name="Google Shape;317;p27"/>
          <p:cNvSpPr txBox="1"/>
          <p:nvPr>
            <p:ph idx="4294967295" type="ctrTitle"/>
          </p:nvPr>
        </p:nvSpPr>
        <p:spPr>
          <a:xfrm>
            <a:off x="1390400" y="3797103"/>
            <a:ext cx="986400" cy="36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0" lang="es" sz="1000">
                <a:latin typeface="Ubuntu"/>
                <a:ea typeface="Ubuntu"/>
                <a:cs typeface="Ubuntu"/>
                <a:sym typeface="Ubuntu"/>
              </a:rPr>
              <a:t>Expert</a:t>
            </a:r>
            <a:endParaRPr b="0" sz="1000"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318" name="Google Shape;318;p27"/>
          <p:cNvPicPr preferRelativeResize="0"/>
          <p:nvPr/>
        </p:nvPicPr>
        <p:blipFill rotWithShape="1">
          <a:blip r:embed="rId4">
            <a:alphaModFix/>
          </a:blip>
          <a:srcRect b="45283" l="25468" r="44374" t="15346"/>
          <a:stretch/>
        </p:blipFill>
        <p:spPr>
          <a:xfrm>
            <a:off x="6386350" y="3378000"/>
            <a:ext cx="2757649" cy="1765500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319" name="Google Shape;319;p27"/>
          <p:cNvCxnSpPr/>
          <p:nvPr/>
        </p:nvCxnSpPr>
        <p:spPr>
          <a:xfrm rot="10800000">
            <a:off x="3681879" y="2901471"/>
            <a:ext cx="309000" cy="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20" name="Google Shape;320;p27"/>
          <p:cNvCxnSpPr/>
          <p:nvPr/>
        </p:nvCxnSpPr>
        <p:spPr>
          <a:xfrm rot="10800000">
            <a:off x="5043625" y="2901450"/>
            <a:ext cx="287400" cy="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21" name="Google Shape;321;p27"/>
          <p:cNvCxnSpPr/>
          <p:nvPr/>
        </p:nvCxnSpPr>
        <p:spPr>
          <a:xfrm rot="10800000">
            <a:off x="6376750" y="2901475"/>
            <a:ext cx="259800" cy="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22" name="Google Shape;322;p27"/>
          <p:cNvCxnSpPr/>
          <p:nvPr/>
        </p:nvCxnSpPr>
        <p:spPr>
          <a:xfrm rot="10800000">
            <a:off x="3684725" y="3982325"/>
            <a:ext cx="309000" cy="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23" name="Google Shape;323;p27"/>
          <p:cNvCxnSpPr/>
          <p:nvPr/>
        </p:nvCxnSpPr>
        <p:spPr>
          <a:xfrm rot="10800000">
            <a:off x="3684725" y="3467802"/>
            <a:ext cx="309000" cy="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24" name="Google Shape;324;p27"/>
          <p:cNvCxnSpPr/>
          <p:nvPr/>
        </p:nvCxnSpPr>
        <p:spPr>
          <a:xfrm rot="10800000">
            <a:off x="3684725" y="2906514"/>
            <a:ext cx="309000" cy="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25" name="Google Shape;325;p27"/>
          <p:cNvCxnSpPr/>
          <p:nvPr/>
        </p:nvCxnSpPr>
        <p:spPr>
          <a:xfrm rot="10800000">
            <a:off x="3684514" y="2345250"/>
            <a:ext cx="305100" cy="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26" name="Google Shape;326;p27"/>
          <p:cNvCxnSpPr/>
          <p:nvPr/>
        </p:nvCxnSpPr>
        <p:spPr>
          <a:xfrm rot="10800000">
            <a:off x="5044550" y="3982325"/>
            <a:ext cx="281700" cy="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27" name="Google Shape;327;p27"/>
          <p:cNvCxnSpPr/>
          <p:nvPr/>
        </p:nvCxnSpPr>
        <p:spPr>
          <a:xfrm rot="10800000">
            <a:off x="5041825" y="3467800"/>
            <a:ext cx="288000" cy="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28" name="Google Shape;328;p27"/>
          <p:cNvCxnSpPr/>
          <p:nvPr/>
        </p:nvCxnSpPr>
        <p:spPr>
          <a:xfrm rot="10800000">
            <a:off x="5038175" y="2345250"/>
            <a:ext cx="300600" cy="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29" name="Google Shape;329;p27"/>
          <p:cNvCxnSpPr/>
          <p:nvPr/>
        </p:nvCxnSpPr>
        <p:spPr>
          <a:xfrm rot="10800000">
            <a:off x="6378575" y="3982325"/>
            <a:ext cx="253200" cy="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30" name="Google Shape;330;p27"/>
          <p:cNvCxnSpPr/>
          <p:nvPr/>
        </p:nvCxnSpPr>
        <p:spPr>
          <a:xfrm rot="10800000">
            <a:off x="6378600" y="3467800"/>
            <a:ext cx="252000" cy="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31" name="Google Shape;331;p27"/>
          <p:cNvCxnSpPr/>
          <p:nvPr/>
        </p:nvCxnSpPr>
        <p:spPr>
          <a:xfrm rot="10800000">
            <a:off x="6378600" y="2345250"/>
            <a:ext cx="250800" cy="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35" name="Shape 3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36" name="Google Shape;336;p28"/>
          <p:cNvPicPr preferRelativeResize="0"/>
          <p:nvPr/>
        </p:nvPicPr>
        <p:blipFill rotWithShape="1">
          <a:blip r:embed="rId3">
            <a:alphaModFix amt="90000"/>
          </a:blip>
          <a:srcRect b="42948" l="61280" r="17225" t="24630"/>
          <a:stretch/>
        </p:blipFill>
        <p:spPr>
          <a:xfrm>
            <a:off x="-200025" y="3813450"/>
            <a:ext cx="1965525" cy="1453874"/>
          </a:xfrm>
          <a:prstGeom prst="rect">
            <a:avLst/>
          </a:prstGeom>
          <a:noFill/>
          <a:ln>
            <a:noFill/>
          </a:ln>
        </p:spPr>
      </p:pic>
      <p:sp>
        <p:nvSpPr>
          <p:cNvPr id="337" name="Google Shape;337;p28"/>
          <p:cNvSpPr txBox="1"/>
          <p:nvPr>
            <p:ph type="ctrTitle"/>
          </p:nvPr>
        </p:nvSpPr>
        <p:spPr>
          <a:xfrm>
            <a:off x="5785301" y="380926"/>
            <a:ext cx="27459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dk1"/>
                </a:solidFill>
              </a:rPr>
              <a:t>VOLUNTEER WORK</a:t>
            </a:r>
            <a:endParaRPr/>
          </a:p>
        </p:txBody>
      </p:sp>
      <p:sp>
        <p:nvSpPr>
          <p:cNvPr id="338" name="Google Shape;338;p28"/>
          <p:cNvSpPr/>
          <p:nvPr/>
        </p:nvSpPr>
        <p:spPr>
          <a:xfrm>
            <a:off x="1397475" y="2498450"/>
            <a:ext cx="6348900" cy="1616400"/>
          </a:xfrm>
          <a:prstGeom prst="rect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9" name="Google Shape;339;p28"/>
          <p:cNvSpPr txBox="1"/>
          <p:nvPr>
            <p:ph idx="8" type="title"/>
          </p:nvPr>
        </p:nvSpPr>
        <p:spPr>
          <a:xfrm>
            <a:off x="5939700" y="2457399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2018</a:t>
            </a:r>
            <a:endParaRPr/>
          </a:p>
        </p:txBody>
      </p:sp>
      <p:sp>
        <p:nvSpPr>
          <p:cNvPr id="340" name="Google Shape;340;p28"/>
          <p:cNvSpPr txBox="1"/>
          <p:nvPr>
            <p:ph idx="7" type="title"/>
          </p:nvPr>
        </p:nvSpPr>
        <p:spPr>
          <a:xfrm>
            <a:off x="4443300" y="2457399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2014</a:t>
            </a:r>
            <a:endParaRPr/>
          </a:p>
        </p:txBody>
      </p:sp>
      <p:sp>
        <p:nvSpPr>
          <p:cNvPr id="341" name="Google Shape;341;p28"/>
          <p:cNvSpPr txBox="1"/>
          <p:nvPr>
            <p:ph idx="6" type="title"/>
          </p:nvPr>
        </p:nvSpPr>
        <p:spPr>
          <a:xfrm>
            <a:off x="2946900" y="2457399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2010</a:t>
            </a:r>
            <a:endParaRPr/>
          </a:p>
        </p:txBody>
      </p:sp>
      <p:sp>
        <p:nvSpPr>
          <p:cNvPr id="342" name="Google Shape;342;p28"/>
          <p:cNvSpPr txBox="1"/>
          <p:nvPr>
            <p:ph idx="5" type="title"/>
          </p:nvPr>
        </p:nvSpPr>
        <p:spPr>
          <a:xfrm>
            <a:off x="1450500" y="2457399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2005</a:t>
            </a:r>
            <a:endParaRPr/>
          </a:p>
        </p:txBody>
      </p:sp>
      <p:sp>
        <p:nvSpPr>
          <p:cNvPr id="343" name="Google Shape;343;p28"/>
          <p:cNvSpPr txBox="1"/>
          <p:nvPr>
            <p:ph idx="1" type="subTitle"/>
          </p:nvPr>
        </p:nvSpPr>
        <p:spPr>
          <a:xfrm>
            <a:off x="1617300" y="2996944"/>
            <a:ext cx="1420200" cy="443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br>
              <a:rPr lang="es" sz="1000"/>
            </a:br>
            <a:r>
              <a:rPr b="1" lang="es" sz="1200">
                <a:solidFill>
                  <a:schemeClr val="dk1"/>
                </a:solidFill>
                <a:latin typeface="Hind Vadodara"/>
                <a:ea typeface="Hind Vadodara"/>
                <a:cs typeface="Hind Vadodara"/>
                <a:sym typeface="Hind Vadodara"/>
              </a:rPr>
              <a:t>MERCURY</a:t>
            </a:r>
            <a:endParaRPr b="1" sz="1200">
              <a:solidFill>
                <a:schemeClr val="dk1"/>
              </a:solidFill>
              <a:latin typeface="Hind Vadodara"/>
              <a:ea typeface="Hind Vadodara"/>
              <a:cs typeface="Hind Vadodara"/>
              <a:sym typeface="Hind Vadodara"/>
            </a:endParaRPr>
          </a:p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/>
              <a:t>Mercury is the closest planet to the Sun</a:t>
            </a:r>
            <a:endParaRPr sz="1000"/>
          </a:p>
        </p:txBody>
      </p:sp>
      <p:cxnSp>
        <p:nvCxnSpPr>
          <p:cNvPr id="344" name="Google Shape;344;p28"/>
          <p:cNvCxnSpPr/>
          <p:nvPr/>
        </p:nvCxnSpPr>
        <p:spPr>
          <a:xfrm>
            <a:off x="1412325" y="2936050"/>
            <a:ext cx="6334200" cy="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345" name="Google Shape;345;p28"/>
          <p:cNvGrpSpPr/>
          <p:nvPr/>
        </p:nvGrpSpPr>
        <p:grpSpPr>
          <a:xfrm>
            <a:off x="2097016" y="1722902"/>
            <a:ext cx="460767" cy="430719"/>
            <a:chOff x="1147325" y="380825"/>
            <a:chExt cx="5277975" cy="4933775"/>
          </a:xfrm>
        </p:grpSpPr>
        <p:sp>
          <p:nvSpPr>
            <p:cNvPr id="346" name="Google Shape;346;p28"/>
            <p:cNvSpPr/>
            <p:nvPr/>
          </p:nvSpPr>
          <p:spPr>
            <a:xfrm>
              <a:off x="3861375" y="1642925"/>
              <a:ext cx="2563925" cy="3671675"/>
            </a:xfrm>
            <a:custGeom>
              <a:rect b="b" l="l" r="r" t="t"/>
              <a:pathLst>
                <a:path extrusionOk="0" h="146867" w="102557">
                  <a:moveTo>
                    <a:pt x="76069" y="6122"/>
                  </a:moveTo>
                  <a:cubicBezTo>
                    <a:pt x="77488" y="6122"/>
                    <a:pt x="78929" y="6680"/>
                    <a:pt x="80049" y="7939"/>
                  </a:cubicBezTo>
                  <a:cubicBezTo>
                    <a:pt x="79397" y="9243"/>
                    <a:pt x="80669" y="6471"/>
                    <a:pt x="71731" y="28000"/>
                  </a:cubicBezTo>
                  <a:lnTo>
                    <a:pt x="70589" y="11951"/>
                  </a:lnTo>
                  <a:cubicBezTo>
                    <a:pt x="70326" y="8483"/>
                    <a:pt x="73150" y="6122"/>
                    <a:pt x="76069" y="6122"/>
                  </a:cubicBezTo>
                  <a:close/>
                  <a:moveTo>
                    <a:pt x="90404" y="7176"/>
                  </a:moveTo>
                  <a:cubicBezTo>
                    <a:pt x="90860" y="7176"/>
                    <a:pt x="91343" y="7233"/>
                    <a:pt x="91858" y="7351"/>
                  </a:cubicBezTo>
                  <a:cubicBezTo>
                    <a:pt x="96653" y="8722"/>
                    <a:pt x="95902" y="14039"/>
                    <a:pt x="95641" y="15311"/>
                  </a:cubicBezTo>
                  <a:lnTo>
                    <a:pt x="82528" y="63490"/>
                  </a:lnTo>
                  <a:cubicBezTo>
                    <a:pt x="82528" y="63523"/>
                    <a:pt x="82528" y="63523"/>
                    <a:pt x="82528" y="63556"/>
                  </a:cubicBezTo>
                  <a:cubicBezTo>
                    <a:pt x="82496" y="63588"/>
                    <a:pt x="82496" y="63621"/>
                    <a:pt x="82496" y="63686"/>
                  </a:cubicBezTo>
                  <a:cubicBezTo>
                    <a:pt x="81191" y="69851"/>
                    <a:pt x="76918" y="73374"/>
                    <a:pt x="74439" y="74907"/>
                  </a:cubicBezTo>
                  <a:cubicBezTo>
                    <a:pt x="56759" y="84791"/>
                    <a:pt x="55258" y="84987"/>
                    <a:pt x="50887" y="90728"/>
                  </a:cubicBezTo>
                  <a:cubicBezTo>
                    <a:pt x="47005" y="95817"/>
                    <a:pt x="46907" y="100612"/>
                    <a:pt x="46679" y="103515"/>
                  </a:cubicBezTo>
                  <a:cubicBezTo>
                    <a:pt x="41949" y="103156"/>
                    <a:pt x="20159" y="101558"/>
                    <a:pt x="17386" y="101362"/>
                  </a:cubicBezTo>
                  <a:cubicBezTo>
                    <a:pt x="18039" y="94936"/>
                    <a:pt x="19181" y="88640"/>
                    <a:pt x="20812" y="82638"/>
                  </a:cubicBezTo>
                  <a:cubicBezTo>
                    <a:pt x="22801" y="75233"/>
                    <a:pt x="24171" y="73211"/>
                    <a:pt x="34088" y="60946"/>
                  </a:cubicBezTo>
                  <a:cubicBezTo>
                    <a:pt x="36958" y="57521"/>
                    <a:pt x="39437" y="56542"/>
                    <a:pt x="58194" y="46071"/>
                  </a:cubicBezTo>
                  <a:cubicBezTo>
                    <a:pt x="59267" y="45468"/>
                    <a:pt x="60217" y="45236"/>
                    <a:pt x="61044" y="45236"/>
                  </a:cubicBezTo>
                  <a:cubicBezTo>
                    <a:pt x="63257" y="45236"/>
                    <a:pt x="64584" y="46898"/>
                    <a:pt x="65011" y="47539"/>
                  </a:cubicBezTo>
                  <a:cubicBezTo>
                    <a:pt x="65011" y="47539"/>
                    <a:pt x="65011" y="47539"/>
                    <a:pt x="65011" y="47572"/>
                  </a:cubicBezTo>
                  <a:cubicBezTo>
                    <a:pt x="65011" y="47572"/>
                    <a:pt x="65044" y="47604"/>
                    <a:pt x="65044" y="47604"/>
                  </a:cubicBezTo>
                  <a:cubicBezTo>
                    <a:pt x="65729" y="48681"/>
                    <a:pt x="66545" y="50703"/>
                    <a:pt x="64294" y="52432"/>
                  </a:cubicBezTo>
                  <a:cubicBezTo>
                    <a:pt x="59336" y="56183"/>
                    <a:pt x="47592" y="65154"/>
                    <a:pt x="47495" y="65219"/>
                  </a:cubicBezTo>
                  <a:cubicBezTo>
                    <a:pt x="46157" y="66263"/>
                    <a:pt x="45896" y="68188"/>
                    <a:pt x="46907" y="69525"/>
                  </a:cubicBezTo>
                  <a:cubicBezTo>
                    <a:pt x="47518" y="70307"/>
                    <a:pt x="48430" y="70721"/>
                    <a:pt x="49349" y="70721"/>
                  </a:cubicBezTo>
                  <a:cubicBezTo>
                    <a:pt x="50002" y="70721"/>
                    <a:pt x="50658" y="70513"/>
                    <a:pt x="51213" y="70079"/>
                  </a:cubicBezTo>
                  <a:cubicBezTo>
                    <a:pt x="51311" y="69982"/>
                    <a:pt x="63054" y="61044"/>
                    <a:pt x="67980" y="57293"/>
                  </a:cubicBezTo>
                  <a:cubicBezTo>
                    <a:pt x="72547" y="53835"/>
                    <a:pt x="72384" y="48974"/>
                    <a:pt x="70981" y="45745"/>
                  </a:cubicBezTo>
                  <a:cubicBezTo>
                    <a:pt x="84313" y="13667"/>
                    <a:pt x="84717" y="12664"/>
                    <a:pt x="84716" y="12664"/>
                  </a:cubicBezTo>
                  <a:lnTo>
                    <a:pt x="84716" y="12664"/>
                  </a:lnTo>
                  <a:cubicBezTo>
                    <a:pt x="84716" y="12664"/>
                    <a:pt x="84714" y="12669"/>
                    <a:pt x="84714" y="12669"/>
                  </a:cubicBezTo>
                  <a:cubicBezTo>
                    <a:pt x="85730" y="9507"/>
                    <a:pt x="87479" y="7176"/>
                    <a:pt x="90404" y="7176"/>
                  </a:cubicBezTo>
                  <a:close/>
                  <a:moveTo>
                    <a:pt x="76117" y="1"/>
                  </a:moveTo>
                  <a:cubicBezTo>
                    <a:pt x="69909" y="1"/>
                    <a:pt x="63946" y="5049"/>
                    <a:pt x="64490" y="12408"/>
                  </a:cubicBezTo>
                  <a:lnTo>
                    <a:pt x="66251" y="36840"/>
                  </a:lnTo>
                  <a:cubicBezTo>
                    <a:pt x="66316" y="37818"/>
                    <a:pt x="66512" y="38797"/>
                    <a:pt x="66838" y="39743"/>
                  </a:cubicBezTo>
                  <a:lnTo>
                    <a:pt x="66447" y="40689"/>
                  </a:lnTo>
                  <a:cubicBezTo>
                    <a:pt x="64901" y="39758"/>
                    <a:pt x="63044" y="39130"/>
                    <a:pt x="60972" y="39130"/>
                  </a:cubicBezTo>
                  <a:cubicBezTo>
                    <a:pt x="59194" y="39130"/>
                    <a:pt x="57259" y="39592"/>
                    <a:pt x="55225" y="40722"/>
                  </a:cubicBezTo>
                  <a:cubicBezTo>
                    <a:pt x="35882" y="51519"/>
                    <a:pt x="33077" y="52628"/>
                    <a:pt x="29358" y="57032"/>
                  </a:cubicBezTo>
                  <a:cubicBezTo>
                    <a:pt x="29358" y="57064"/>
                    <a:pt x="29358" y="57064"/>
                    <a:pt x="29325" y="57097"/>
                  </a:cubicBezTo>
                  <a:cubicBezTo>
                    <a:pt x="19441" y="69362"/>
                    <a:pt x="17256" y="72265"/>
                    <a:pt x="14907" y="81040"/>
                  </a:cubicBezTo>
                  <a:cubicBezTo>
                    <a:pt x="13178" y="87433"/>
                    <a:pt x="11972" y="94088"/>
                    <a:pt x="11287" y="100905"/>
                  </a:cubicBezTo>
                  <a:lnTo>
                    <a:pt x="9623" y="100807"/>
                  </a:lnTo>
                  <a:cubicBezTo>
                    <a:pt x="9461" y="100796"/>
                    <a:pt x="9300" y="100790"/>
                    <a:pt x="9140" y="100790"/>
                  </a:cubicBezTo>
                  <a:cubicBezTo>
                    <a:pt x="5763" y="100790"/>
                    <a:pt x="2957" y="103380"/>
                    <a:pt x="2708" y="106744"/>
                  </a:cubicBezTo>
                  <a:lnTo>
                    <a:pt x="294" y="139886"/>
                  </a:lnTo>
                  <a:cubicBezTo>
                    <a:pt x="0" y="143670"/>
                    <a:pt x="3001" y="146867"/>
                    <a:pt x="6752" y="146867"/>
                  </a:cubicBezTo>
                  <a:lnTo>
                    <a:pt x="51572" y="146867"/>
                  </a:lnTo>
                  <a:cubicBezTo>
                    <a:pt x="54997" y="146867"/>
                    <a:pt x="57868" y="144192"/>
                    <a:pt x="58096" y="140799"/>
                  </a:cubicBezTo>
                  <a:lnTo>
                    <a:pt x="58716" y="132416"/>
                  </a:lnTo>
                  <a:cubicBezTo>
                    <a:pt x="58846" y="130720"/>
                    <a:pt x="57574" y="129252"/>
                    <a:pt x="55878" y="129121"/>
                  </a:cubicBezTo>
                  <a:cubicBezTo>
                    <a:pt x="55816" y="129118"/>
                    <a:pt x="55755" y="129116"/>
                    <a:pt x="55694" y="129116"/>
                  </a:cubicBezTo>
                  <a:cubicBezTo>
                    <a:pt x="54107" y="129116"/>
                    <a:pt x="52742" y="130326"/>
                    <a:pt x="52616" y="131959"/>
                  </a:cubicBezTo>
                  <a:lnTo>
                    <a:pt x="51996" y="140375"/>
                  </a:lnTo>
                  <a:cubicBezTo>
                    <a:pt x="51996" y="140571"/>
                    <a:pt x="51800" y="140767"/>
                    <a:pt x="51572" y="140767"/>
                  </a:cubicBezTo>
                  <a:lnTo>
                    <a:pt x="6752" y="140767"/>
                  </a:lnTo>
                  <a:cubicBezTo>
                    <a:pt x="6655" y="140767"/>
                    <a:pt x="6557" y="140702"/>
                    <a:pt x="6491" y="140636"/>
                  </a:cubicBezTo>
                  <a:cubicBezTo>
                    <a:pt x="6394" y="140538"/>
                    <a:pt x="6361" y="140473"/>
                    <a:pt x="6394" y="140343"/>
                  </a:cubicBezTo>
                  <a:lnTo>
                    <a:pt x="8807" y="107201"/>
                  </a:lnTo>
                  <a:cubicBezTo>
                    <a:pt x="8807" y="107103"/>
                    <a:pt x="8840" y="107038"/>
                    <a:pt x="8938" y="106973"/>
                  </a:cubicBezTo>
                  <a:cubicBezTo>
                    <a:pt x="9003" y="106907"/>
                    <a:pt x="9068" y="106875"/>
                    <a:pt x="9166" y="106875"/>
                  </a:cubicBezTo>
                  <a:cubicBezTo>
                    <a:pt x="13831" y="107234"/>
                    <a:pt x="46222" y="109615"/>
                    <a:pt x="53888" y="110169"/>
                  </a:cubicBezTo>
                  <a:cubicBezTo>
                    <a:pt x="54051" y="110169"/>
                    <a:pt x="54214" y="110332"/>
                    <a:pt x="54182" y="110528"/>
                  </a:cubicBezTo>
                  <a:lnTo>
                    <a:pt x="53660" y="117704"/>
                  </a:lnTo>
                  <a:cubicBezTo>
                    <a:pt x="53529" y="119368"/>
                    <a:pt x="54801" y="120836"/>
                    <a:pt x="56498" y="120966"/>
                  </a:cubicBezTo>
                  <a:cubicBezTo>
                    <a:pt x="56559" y="120970"/>
                    <a:pt x="56621" y="120972"/>
                    <a:pt x="56682" y="120972"/>
                  </a:cubicBezTo>
                  <a:cubicBezTo>
                    <a:pt x="58268" y="120972"/>
                    <a:pt x="59634" y="119762"/>
                    <a:pt x="59760" y="118129"/>
                  </a:cubicBezTo>
                  <a:lnTo>
                    <a:pt x="60282" y="110985"/>
                  </a:lnTo>
                  <a:cubicBezTo>
                    <a:pt x="60543" y="107429"/>
                    <a:pt x="57868" y="104330"/>
                    <a:pt x="54312" y="104069"/>
                  </a:cubicBezTo>
                  <a:lnTo>
                    <a:pt x="52779" y="103939"/>
                  </a:lnTo>
                  <a:cubicBezTo>
                    <a:pt x="52942" y="101525"/>
                    <a:pt x="52942" y="98133"/>
                    <a:pt x="55747" y="94447"/>
                  </a:cubicBezTo>
                  <a:cubicBezTo>
                    <a:pt x="59270" y="89847"/>
                    <a:pt x="59825" y="90075"/>
                    <a:pt x="77472" y="80224"/>
                  </a:cubicBezTo>
                  <a:cubicBezTo>
                    <a:pt x="77505" y="80192"/>
                    <a:pt x="77570" y="80159"/>
                    <a:pt x="77603" y="80159"/>
                  </a:cubicBezTo>
                  <a:cubicBezTo>
                    <a:pt x="80245" y="78495"/>
                    <a:pt x="86573" y="73733"/>
                    <a:pt x="88465" y="65023"/>
                  </a:cubicBezTo>
                  <a:cubicBezTo>
                    <a:pt x="88498" y="64893"/>
                    <a:pt x="101578" y="16779"/>
                    <a:pt x="101611" y="16648"/>
                  </a:cubicBezTo>
                  <a:cubicBezTo>
                    <a:pt x="102557" y="12114"/>
                    <a:pt x="101905" y="3796"/>
                    <a:pt x="93423" y="1447"/>
                  </a:cubicBezTo>
                  <a:lnTo>
                    <a:pt x="93325" y="1447"/>
                  </a:lnTo>
                  <a:cubicBezTo>
                    <a:pt x="92298" y="1202"/>
                    <a:pt x="91298" y="1082"/>
                    <a:pt x="90332" y="1082"/>
                  </a:cubicBezTo>
                  <a:cubicBezTo>
                    <a:pt x="87955" y="1082"/>
                    <a:pt x="85786" y="1808"/>
                    <a:pt x="83931" y="3176"/>
                  </a:cubicBezTo>
                  <a:cubicBezTo>
                    <a:pt x="81636" y="981"/>
                    <a:pt x="78853" y="1"/>
                    <a:pt x="761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" name="Google Shape;347;p28"/>
            <p:cNvSpPr/>
            <p:nvPr/>
          </p:nvSpPr>
          <p:spPr>
            <a:xfrm>
              <a:off x="2098250" y="380825"/>
              <a:ext cx="3012475" cy="1874025"/>
            </a:xfrm>
            <a:custGeom>
              <a:rect b="b" l="l" r="r" t="t"/>
              <a:pathLst>
                <a:path extrusionOk="0" h="74961" w="120499">
                  <a:moveTo>
                    <a:pt x="22117" y="6100"/>
                  </a:moveTo>
                  <a:cubicBezTo>
                    <a:pt x="47234" y="6100"/>
                    <a:pt x="67687" y="26553"/>
                    <a:pt x="67687" y="51670"/>
                  </a:cubicBezTo>
                  <a:lnTo>
                    <a:pt x="67687" y="64425"/>
                  </a:lnTo>
                  <a:lnTo>
                    <a:pt x="19181" y="15006"/>
                  </a:lnTo>
                  <a:cubicBezTo>
                    <a:pt x="18590" y="14398"/>
                    <a:pt x="17809" y="14096"/>
                    <a:pt x="17025" y="14096"/>
                  </a:cubicBezTo>
                  <a:cubicBezTo>
                    <a:pt x="16251" y="14096"/>
                    <a:pt x="15475" y="14390"/>
                    <a:pt x="14876" y="14973"/>
                  </a:cubicBezTo>
                  <a:cubicBezTo>
                    <a:pt x="13669" y="16147"/>
                    <a:pt x="13636" y="18072"/>
                    <a:pt x="14810" y="19279"/>
                  </a:cubicBezTo>
                  <a:lnTo>
                    <a:pt x="63447" y="68828"/>
                  </a:lnTo>
                  <a:lnTo>
                    <a:pt x="51671" y="68828"/>
                  </a:lnTo>
                  <a:cubicBezTo>
                    <a:pt x="26553" y="68828"/>
                    <a:pt x="6101" y="48408"/>
                    <a:pt x="6101" y="23291"/>
                  </a:cubicBezTo>
                  <a:lnTo>
                    <a:pt x="6101" y="6100"/>
                  </a:lnTo>
                  <a:close/>
                  <a:moveTo>
                    <a:pt x="114399" y="30533"/>
                  </a:moveTo>
                  <a:lnTo>
                    <a:pt x="114399" y="40547"/>
                  </a:lnTo>
                  <a:cubicBezTo>
                    <a:pt x="114399" y="56139"/>
                    <a:pt x="101710" y="68828"/>
                    <a:pt x="86117" y="68828"/>
                  </a:cubicBezTo>
                  <a:lnTo>
                    <a:pt x="78386" y="68828"/>
                  </a:lnTo>
                  <a:lnTo>
                    <a:pt x="106635" y="41884"/>
                  </a:lnTo>
                  <a:cubicBezTo>
                    <a:pt x="107842" y="40710"/>
                    <a:pt x="107907" y="38785"/>
                    <a:pt x="106733" y="37546"/>
                  </a:cubicBezTo>
                  <a:cubicBezTo>
                    <a:pt x="106126" y="36922"/>
                    <a:pt x="105318" y="36603"/>
                    <a:pt x="104508" y="36603"/>
                  </a:cubicBezTo>
                  <a:cubicBezTo>
                    <a:pt x="103752" y="36603"/>
                    <a:pt x="102993" y="36881"/>
                    <a:pt x="102395" y="37448"/>
                  </a:cubicBezTo>
                  <a:lnTo>
                    <a:pt x="73787" y="64751"/>
                  </a:lnTo>
                  <a:lnTo>
                    <a:pt x="73787" y="58847"/>
                  </a:lnTo>
                  <a:cubicBezTo>
                    <a:pt x="73787" y="43254"/>
                    <a:pt x="86476" y="30533"/>
                    <a:pt x="102101" y="30533"/>
                  </a:cubicBezTo>
                  <a:close/>
                  <a:moveTo>
                    <a:pt x="5709" y="0"/>
                  </a:moveTo>
                  <a:cubicBezTo>
                    <a:pt x="2578" y="0"/>
                    <a:pt x="1" y="2577"/>
                    <a:pt x="1" y="5742"/>
                  </a:cubicBezTo>
                  <a:lnTo>
                    <a:pt x="1" y="23291"/>
                  </a:lnTo>
                  <a:cubicBezTo>
                    <a:pt x="1" y="51768"/>
                    <a:pt x="23161" y="74961"/>
                    <a:pt x="51671" y="74961"/>
                  </a:cubicBezTo>
                  <a:lnTo>
                    <a:pt x="86117" y="74961"/>
                  </a:lnTo>
                  <a:cubicBezTo>
                    <a:pt x="105069" y="74961"/>
                    <a:pt x="120499" y="59532"/>
                    <a:pt x="120499" y="40547"/>
                  </a:cubicBezTo>
                  <a:lnTo>
                    <a:pt x="120499" y="30043"/>
                  </a:lnTo>
                  <a:cubicBezTo>
                    <a:pt x="120499" y="26944"/>
                    <a:pt x="117987" y="24433"/>
                    <a:pt x="114888" y="24433"/>
                  </a:cubicBezTo>
                  <a:lnTo>
                    <a:pt x="102101" y="24433"/>
                  </a:lnTo>
                  <a:cubicBezTo>
                    <a:pt x="89640" y="24433"/>
                    <a:pt x="78745" y="31087"/>
                    <a:pt x="72678" y="41004"/>
                  </a:cubicBezTo>
                  <a:cubicBezTo>
                    <a:pt x="67752" y="17615"/>
                    <a:pt x="46974" y="0"/>
                    <a:pt x="221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" name="Google Shape;348;p28"/>
            <p:cNvSpPr/>
            <p:nvPr/>
          </p:nvSpPr>
          <p:spPr>
            <a:xfrm>
              <a:off x="1147325" y="1642675"/>
              <a:ext cx="2593375" cy="3671925"/>
            </a:xfrm>
            <a:custGeom>
              <a:rect b="b" l="l" r="r" t="t"/>
              <a:pathLst>
                <a:path extrusionOk="0" h="146877" w="103735">
                  <a:moveTo>
                    <a:pt x="27666" y="6118"/>
                  </a:moveTo>
                  <a:cubicBezTo>
                    <a:pt x="30585" y="6118"/>
                    <a:pt x="33408" y="8493"/>
                    <a:pt x="33145" y="11961"/>
                  </a:cubicBezTo>
                  <a:lnTo>
                    <a:pt x="32003" y="28010"/>
                  </a:lnTo>
                  <a:cubicBezTo>
                    <a:pt x="22837" y="5991"/>
                    <a:pt x="24370" y="9286"/>
                    <a:pt x="23685" y="7949"/>
                  </a:cubicBezTo>
                  <a:cubicBezTo>
                    <a:pt x="24806" y="6679"/>
                    <a:pt x="26247" y="6118"/>
                    <a:pt x="27666" y="6118"/>
                  </a:cubicBezTo>
                  <a:close/>
                  <a:moveTo>
                    <a:pt x="13390" y="7204"/>
                  </a:moveTo>
                  <a:cubicBezTo>
                    <a:pt x="15114" y="7204"/>
                    <a:pt x="16460" y="8034"/>
                    <a:pt x="17585" y="9645"/>
                  </a:cubicBezTo>
                  <a:cubicBezTo>
                    <a:pt x="18303" y="10689"/>
                    <a:pt x="17096" y="8047"/>
                    <a:pt x="32786" y="45755"/>
                  </a:cubicBezTo>
                  <a:cubicBezTo>
                    <a:pt x="31351" y="48984"/>
                    <a:pt x="31188" y="53845"/>
                    <a:pt x="35755" y="57303"/>
                  </a:cubicBezTo>
                  <a:cubicBezTo>
                    <a:pt x="40680" y="61054"/>
                    <a:pt x="52423" y="70024"/>
                    <a:pt x="52521" y="70089"/>
                  </a:cubicBezTo>
                  <a:cubicBezTo>
                    <a:pt x="53076" y="70514"/>
                    <a:pt x="53728" y="70742"/>
                    <a:pt x="54380" y="70742"/>
                  </a:cubicBezTo>
                  <a:cubicBezTo>
                    <a:pt x="55294" y="70742"/>
                    <a:pt x="56207" y="70318"/>
                    <a:pt x="56827" y="69535"/>
                  </a:cubicBezTo>
                  <a:cubicBezTo>
                    <a:pt x="57838" y="68198"/>
                    <a:pt x="57577" y="66273"/>
                    <a:pt x="56240" y="65229"/>
                  </a:cubicBezTo>
                  <a:cubicBezTo>
                    <a:pt x="56142" y="65164"/>
                    <a:pt x="44399" y="56193"/>
                    <a:pt x="39441" y="52442"/>
                  </a:cubicBezTo>
                  <a:cubicBezTo>
                    <a:pt x="36570" y="50257"/>
                    <a:pt x="38397" y="47125"/>
                    <a:pt x="40582" y="45853"/>
                  </a:cubicBezTo>
                  <a:cubicBezTo>
                    <a:pt x="41270" y="45434"/>
                    <a:pt x="41972" y="45228"/>
                    <a:pt x="42712" y="45228"/>
                  </a:cubicBezTo>
                  <a:cubicBezTo>
                    <a:pt x="43587" y="45228"/>
                    <a:pt x="44516" y="45516"/>
                    <a:pt x="45540" y="46081"/>
                  </a:cubicBezTo>
                  <a:cubicBezTo>
                    <a:pt x="64297" y="56552"/>
                    <a:pt x="66776" y="57531"/>
                    <a:pt x="69679" y="60956"/>
                  </a:cubicBezTo>
                  <a:cubicBezTo>
                    <a:pt x="79563" y="73221"/>
                    <a:pt x="80933" y="75243"/>
                    <a:pt x="82923" y="82648"/>
                  </a:cubicBezTo>
                  <a:cubicBezTo>
                    <a:pt x="84554" y="88650"/>
                    <a:pt x="85696" y="94946"/>
                    <a:pt x="86348" y="101372"/>
                  </a:cubicBezTo>
                  <a:lnTo>
                    <a:pt x="57055" y="103525"/>
                  </a:lnTo>
                  <a:cubicBezTo>
                    <a:pt x="56860" y="101013"/>
                    <a:pt x="56860" y="95990"/>
                    <a:pt x="52847" y="90738"/>
                  </a:cubicBezTo>
                  <a:cubicBezTo>
                    <a:pt x="48476" y="84997"/>
                    <a:pt x="46976" y="84801"/>
                    <a:pt x="29296" y="74917"/>
                  </a:cubicBezTo>
                  <a:cubicBezTo>
                    <a:pt x="26817" y="73384"/>
                    <a:pt x="22543" y="69861"/>
                    <a:pt x="21239" y="63696"/>
                  </a:cubicBezTo>
                  <a:cubicBezTo>
                    <a:pt x="21239" y="63631"/>
                    <a:pt x="21239" y="63598"/>
                    <a:pt x="21206" y="63566"/>
                  </a:cubicBezTo>
                  <a:cubicBezTo>
                    <a:pt x="21206" y="63533"/>
                    <a:pt x="21206" y="63533"/>
                    <a:pt x="21206" y="63500"/>
                  </a:cubicBezTo>
                  <a:lnTo>
                    <a:pt x="8093" y="15321"/>
                  </a:lnTo>
                  <a:cubicBezTo>
                    <a:pt x="7832" y="14049"/>
                    <a:pt x="7082" y="8732"/>
                    <a:pt x="11877" y="7394"/>
                  </a:cubicBezTo>
                  <a:cubicBezTo>
                    <a:pt x="12412" y="7267"/>
                    <a:pt x="12916" y="7204"/>
                    <a:pt x="13390" y="7204"/>
                  </a:cubicBezTo>
                  <a:close/>
                  <a:moveTo>
                    <a:pt x="27610" y="1"/>
                  </a:moveTo>
                  <a:cubicBezTo>
                    <a:pt x="24885" y="1"/>
                    <a:pt x="22108" y="981"/>
                    <a:pt x="19803" y="3186"/>
                  </a:cubicBezTo>
                  <a:cubicBezTo>
                    <a:pt x="17908" y="1775"/>
                    <a:pt x="15604" y="1090"/>
                    <a:pt x="13285" y="1090"/>
                  </a:cubicBezTo>
                  <a:cubicBezTo>
                    <a:pt x="6706" y="1090"/>
                    <a:pt x="1" y="6601"/>
                    <a:pt x="2123" y="16658"/>
                  </a:cubicBezTo>
                  <a:cubicBezTo>
                    <a:pt x="2156" y="16789"/>
                    <a:pt x="15237" y="64903"/>
                    <a:pt x="15269" y="65033"/>
                  </a:cubicBezTo>
                  <a:cubicBezTo>
                    <a:pt x="17161" y="73743"/>
                    <a:pt x="23489" y="78505"/>
                    <a:pt x="26132" y="80169"/>
                  </a:cubicBezTo>
                  <a:cubicBezTo>
                    <a:pt x="26458" y="80365"/>
                    <a:pt x="33406" y="84181"/>
                    <a:pt x="33732" y="84377"/>
                  </a:cubicBezTo>
                  <a:cubicBezTo>
                    <a:pt x="44236" y="90151"/>
                    <a:pt x="45084" y="90640"/>
                    <a:pt x="47987" y="94457"/>
                  </a:cubicBezTo>
                  <a:cubicBezTo>
                    <a:pt x="50792" y="98110"/>
                    <a:pt x="50760" y="101502"/>
                    <a:pt x="50955" y="103949"/>
                  </a:cubicBezTo>
                  <a:lnTo>
                    <a:pt x="49422" y="104079"/>
                  </a:lnTo>
                  <a:cubicBezTo>
                    <a:pt x="45867" y="104340"/>
                    <a:pt x="43192" y="107439"/>
                    <a:pt x="43453" y="110995"/>
                  </a:cubicBezTo>
                  <a:lnTo>
                    <a:pt x="45638" y="140809"/>
                  </a:lnTo>
                  <a:cubicBezTo>
                    <a:pt x="45867" y="144202"/>
                    <a:pt x="48737" y="146877"/>
                    <a:pt x="52162" y="146877"/>
                  </a:cubicBezTo>
                  <a:lnTo>
                    <a:pt x="66319" y="146877"/>
                  </a:lnTo>
                  <a:cubicBezTo>
                    <a:pt x="68016" y="146877"/>
                    <a:pt x="69386" y="145507"/>
                    <a:pt x="69386" y="143810"/>
                  </a:cubicBezTo>
                  <a:cubicBezTo>
                    <a:pt x="69386" y="142147"/>
                    <a:pt x="68016" y="140777"/>
                    <a:pt x="66319" y="140777"/>
                  </a:cubicBezTo>
                  <a:lnTo>
                    <a:pt x="52162" y="140777"/>
                  </a:lnTo>
                  <a:cubicBezTo>
                    <a:pt x="51934" y="140777"/>
                    <a:pt x="51738" y="140581"/>
                    <a:pt x="51738" y="140385"/>
                  </a:cubicBezTo>
                  <a:cubicBezTo>
                    <a:pt x="49589" y="111050"/>
                    <a:pt x="49378" y="110176"/>
                    <a:pt x="49750" y="110176"/>
                  </a:cubicBezTo>
                  <a:cubicBezTo>
                    <a:pt x="49774" y="110176"/>
                    <a:pt x="49799" y="110180"/>
                    <a:pt x="49827" y="110180"/>
                  </a:cubicBezTo>
                  <a:cubicBezTo>
                    <a:pt x="49834" y="110180"/>
                    <a:pt x="49840" y="110180"/>
                    <a:pt x="49846" y="110179"/>
                  </a:cubicBezTo>
                  <a:cubicBezTo>
                    <a:pt x="84425" y="107648"/>
                    <a:pt x="92518" y="107022"/>
                    <a:pt x="94385" y="107022"/>
                  </a:cubicBezTo>
                  <a:cubicBezTo>
                    <a:pt x="95069" y="107022"/>
                    <a:pt x="94918" y="107106"/>
                    <a:pt x="94927" y="107211"/>
                  </a:cubicBezTo>
                  <a:lnTo>
                    <a:pt x="97341" y="140353"/>
                  </a:lnTo>
                  <a:cubicBezTo>
                    <a:pt x="97373" y="140483"/>
                    <a:pt x="97341" y="140581"/>
                    <a:pt x="97243" y="140646"/>
                  </a:cubicBezTo>
                  <a:cubicBezTo>
                    <a:pt x="97178" y="140712"/>
                    <a:pt x="97080" y="140777"/>
                    <a:pt x="96982" y="140777"/>
                  </a:cubicBezTo>
                  <a:lnTo>
                    <a:pt x="80574" y="140777"/>
                  </a:lnTo>
                  <a:cubicBezTo>
                    <a:pt x="78878" y="140777"/>
                    <a:pt x="77541" y="142147"/>
                    <a:pt x="77541" y="143810"/>
                  </a:cubicBezTo>
                  <a:cubicBezTo>
                    <a:pt x="77541" y="145507"/>
                    <a:pt x="78878" y="146877"/>
                    <a:pt x="80574" y="146877"/>
                  </a:cubicBezTo>
                  <a:lnTo>
                    <a:pt x="96982" y="146877"/>
                  </a:lnTo>
                  <a:cubicBezTo>
                    <a:pt x="100733" y="146877"/>
                    <a:pt x="103734" y="143680"/>
                    <a:pt x="103441" y="139896"/>
                  </a:cubicBezTo>
                  <a:lnTo>
                    <a:pt x="101027" y="106754"/>
                  </a:lnTo>
                  <a:cubicBezTo>
                    <a:pt x="100896" y="105058"/>
                    <a:pt x="100114" y="103492"/>
                    <a:pt x="98809" y="102351"/>
                  </a:cubicBezTo>
                  <a:cubicBezTo>
                    <a:pt x="97313" y="101068"/>
                    <a:pt x="95845" y="100794"/>
                    <a:pt x="94488" y="100794"/>
                  </a:cubicBezTo>
                  <a:cubicBezTo>
                    <a:pt x="93773" y="100794"/>
                    <a:pt x="93089" y="100870"/>
                    <a:pt x="92448" y="100915"/>
                  </a:cubicBezTo>
                  <a:cubicBezTo>
                    <a:pt x="91763" y="94098"/>
                    <a:pt x="90556" y="87443"/>
                    <a:pt x="88827" y="81050"/>
                  </a:cubicBezTo>
                  <a:cubicBezTo>
                    <a:pt x="86478" y="72275"/>
                    <a:pt x="84293" y="69372"/>
                    <a:pt x="74409" y="57107"/>
                  </a:cubicBezTo>
                  <a:cubicBezTo>
                    <a:pt x="74376" y="57074"/>
                    <a:pt x="74376" y="57074"/>
                    <a:pt x="74376" y="57042"/>
                  </a:cubicBezTo>
                  <a:cubicBezTo>
                    <a:pt x="70658" y="52605"/>
                    <a:pt x="67820" y="51496"/>
                    <a:pt x="48509" y="40732"/>
                  </a:cubicBezTo>
                  <a:cubicBezTo>
                    <a:pt x="46476" y="39602"/>
                    <a:pt x="44540" y="39140"/>
                    <a:pt x="42763" y="39140"/>
                  </a:cubicBezTo>
                  <a:cubicBezTo>
                    <a:pt x="40690" y="39140"/>
                    <a:pt x="38833" y="39768"/>
                    <a:pt x="37288" y="40699"/>
                  </a:cubicBezTo>
                  <a:lnTo>
                    <a:pt x="36896" y="39753"/>
                  </a:lnTo>
                  <a:cubicBezTo>
                    <a:pt x="37549" y="37861"/>
                    <a:pt x="37320" y="39231"/>
                    <a:pt x="39245" y="12418"/>
                  </a:cubicBezTo>
                  <a:cubicBezTo>
                    <a:pt x="39789" y="5113"/>
                    <a:pt x="33833" y="1"/>
                    <a:pt x="276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9" name="Google Shape;349;p28"/>
          <p:cNvGrpSpPr/>
          <p:nvPr/>
        </p:nvGrpSpPr>
        <p:grpSpPr>
          <a:xfrm>
            <a:off x="3628261" y="1710415"/>
            <a:ext cx="437403" cy="440500"/>
            <a:chOff x="1194700" y="238125"/>
            <a:chExt cx="5182500" cy="5219200"/>
          </a:xfrm>
        </p:grpSpPr>
        <p:sp>
          <p:nvSpPr>
            <p:cNvPr id="350" name="Google Shape;350;p28"/>
            <p:cNvSpPr/>
            <p:nvPr/>
          </p:nvSpPr>
          <p:spPr>
            <a:xfrm>
              <a:off x="4384925" y="879500"/>
              <a:ext cx="753525" cy="862425"/>
            </a:xfrm>
            <a:custGeom>
              <a:rect b="b" l="l" r="r" t="t"/>
              <a:pathLst>
                <a:path extrusionOk="0" h="34497" w="30141">
                  <a:moveTo>
                    <a:pt x="25302" y="0"/>
                  </a:moveTo>
                  <a:cubicBezTo>
                    <a:pt x="24994" y="0"/>
                    <a:pt x="24679" y="47"/>
                    <a:pt x="24367" y="147"/>
                  </a:cubicBezTo>
                  <a:cubicBezTo>
                    <a:pt x="22769" y="637"/>
                    <a:pt x="21855" y="2365"/>
                    <a:pt x="22377" y="3964"/>
                  </a:cubicBezTo>
                  <a:cubicBezTo>
                    <a:pt x="22410" y="4127"/>
                    <a:pt x="26781" y="18480"/>
                    <a:pt x="20061" y="27809"/>
                  </a:cubicBezTo>
                  <a:cubicBezTo>
                    <a:pt x="16440" y="26211"/>
                    <a:pt x="8351" y="21513"/>
                    <a:pt x="6328" y="10423"/>
                  </a:cubicBezTo>
                  <a:cubicBezTo>
                    <a:pt x="6069" y="8955"/>
                    <a:pt x="4795" y="7919"/>
                    <a:pt x="3356" y="7919"/>
                  </a:cubicBezTo>
                  <a:cubicBezTo>
                    <a:pt x="3164" y="7919"/>
                    <a:pt x="2969" y="7938"/>
                    <a:pt x="2773" y="7976"/>
                  </a:cubicBezTo>
                  <a:cubicBezTo>
                    <a:pt x="1109" y="8270"/>
                    <a:pt x="0" y="9868"/>
                    <a:pt x="294" y="11532"/>
                  </a:cubicBezTo>
                  <a:cubicBezTo>
                    <a:pt x="3588" y="29603"/>
                    <a:pt x="19572" y="34202"/>
                    <a:pt x="20257" y="34366"/>
                  </a:cubicBezTo>
                  <a:cubicBezTo>
                    <a:pt x="20518" y="34463"/>
                    <a:pt x="20779" y="34496"/>
                    <a:pt x="21040" y="34496"/>
                  </a:cubicBezTo>
                  <a:cubicBezTo>
                    <a:pt x="21888" y="34496"/>
                    <a:pt x="22703" y="34137"/>
                    <a:pt x="23291" y="33517"/>
                  </a:cubicBezTo>
                  <a:cubicBezTo>
                    <a:pt x="27857" y="28592"/>
                    <a:pt x="30141" y="21546"/>
                    <a:pt x="29912" y="13195"/>
                  </a:cubicBezTo>
                  <a:cubicBezTo>
                    <a:pt x="29717" y="7063"/>
                    <a:pt x="28281" y="2365"/>
                    <a:pt x="28216" y="2137"/>
                  </a:cubicBezTo>
                  <a:cubicBezTo>
                    <a:pt x="27794" y="845"/>
                    <a:pt x="26604" y="0"/>
                    <a:pt x="253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" name="Google Shape;351;p28"/>
            <p:cNvSpPr/>
            <p:nvPr/>
          </p:nvSpPr>
          <p:spPr>
            <a:xfrm>
              <a:off x="5235475" y="870125"/>
              <a:ext cx="220200" cy="219400"/>
            </a:xfrm>
            <a:custGeom>
              <a:rect b="b" l="l" r="r" t="t"/>
              <a:pathLst>
                <a:path extrusionOk="0" h="8776" w="8808">
                  <a:moveTo>
                    <a:pt x="4404" y="0"/>
                  </a:moveTo>
                  <a:cubicBezTo>
                    <a:pt x="1990" y="0"/>
                    <a:pt x="1" y="1958"/>
                    <a:pt x="1" y="4404"/>
                  </a:cubicBezTo>
                  <a:cubicBezTo>
                    <a:pt x="1" y="6818"/>
                    <a:pt x="1990" y="8775"/>
                    <a:pt x="4404" y="8775"/>
                  </a:cubicBezTo>
                  <a:cubicBezTo>
                    <a:pt x="6818" y="8775"/>
                    <a:pt x="8808" y="6818"/>
                    <a:pt x="8808" y="4404"/>
                  </a:cubicBezTo>
                  <a:cubicBezTo>
                    <a:pt x="8808" y="1958"/>
                    <a:pt x="6818" y="0"/>
                    <a:pt x="44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" name="Google Shape;352;p28"/>
            <p:cNvSpPr/>
            <p:nvPr/>
          </p:nvSpPr>
          <p:spPr>
            <a:xfrm>
              <a:off x="1194700" y="238150"/>
              <a:ext cx="776375" cy="3204900"/>
            </a:xfrm>
            <a:custGeom>
              <a:rect b="b" l="l" r="r" t="t"/>
              <a:pathLst>
                <a:path extrusionOk="0" h="128196" w="31055">
                  <a:moveTo>
                    <a:pt x="16946" y="0"/>
                  </a:moveTo>
                  <a:cubicBezTo>
                    <a:pt x="13686" y="0"/>
                    <a:pt x="10562" y="1899"/>
                    <a:pt x="9199" y="5088"/>
                  </a:cubicBezTo>
                  <a:lnTo>
                    <a:pt x="9134" y="5251"/>
                  </a:lnTo>
                  <a:cubicBezTo>
                    <a:pt x="7535" y="8709"/>
                    <a:pt x="4632" y="15852"/>
                    <a:pt x="2773" y="24953"/>
                  </a:cubicBezTo>
                  <a:cubicBezTo>
                    <a:pt x="0" y="38654"/>
                    <a:pt x="750" y="50886"/>
                    <a:pt x="5056" y="61324"/>
                  </a:cubicBezTo>
                  <a:cubicBezTo>
                    <a:pt x="9264" y="71469"/>
                    <a:pt x="15690" y="80276"/>
                    <a:pt x="23715" y="86964"/>
                  </a:cubicBezTo>
                  <a:cubicBezTo>
                    <a:pt x="20648" y="93096"/>
                    <a:pt x="19246" y="99881"/>
                    <a:pt x="19670" y="106796"/>
                  </a:cubicBezTo>
                  <a:cubicBezTo>
                    <a:pt x="19703" y="107188"/>
                    <a:pt x="19735" y="107579"/>
                    <a:pt x="19768" y="107971"/>
                  </a:cubicBezTo>
                  <a:cubicBezTo>
                    <a:pt x="20127" y="112538"/>
                    <a:pt x="19115" y="117920"/>
                    <a:pt x="16734" y="124020"/>
                  </a:cubicBezTo>
                  <a:cubicBezTo>
                    <a:pt x="16147" y="125585"/>
                    <a:pt x="16930" y="127380"/>
                    <a:pt x="18496" y="127999"/>
                  </a:cubicBezTo>
                  <a:cubicBezTo>
                    <a:pt x="18854" y="128130"/>
                    <a:pt x="19246" y="128195"/>
                    <a:pt x="19605" y="128195"/>
                  </a:cubicBezTo>
                  <a:cubicBezTo>
                    <a:pt x="20812" y="128195"/>
                    <a:pt x="21986" y="127445"/>
                    <a:pt x="22443" y="126238"/>
                  </a:cubicBezTo>
                  <a:cubicBezTo>
                    <a:pt x="25150" y="119257"/>
                    <a:pt x="26292" y="112962"/>
                    <a:pt x="25868" y="107481"/>
                  </a:cubicBezTo>
                  <a:cubicBezTo>
                    <a:pt x="25835" y="107123"/>
                    <a:pt x="25802" y="106764"/>
                    <a:pt x="25770" y="106405"/>
                  </a:cubicBezTo>
                  <a:cubicBezTo>
                    <a:pt x="25378" y="99848"/>
                    <a:pt x="26911" y="93357"/>
                    <a:pt x="30271" y="87714"/>
                  </a:cubicBezTo>
                  <a:cubicBezTo>
                    <a:pt x="31054" y="86376"/>
                    <a:pt x="30728" y="84648"/>
                    <a:pt x="29488" y="83702"/>
                  </a:cubicBezTo>
                  <a:cubicBezTo>
                    <a:pt x="19213" y="75938"/>
                    <a:pt x="13603" y="65956"/>
                    <a:pt x="10732" y="58976"/>
                  </a:cubicBezTo>
                  <a:cubicBezTo>
                    <a:pt x="1957" y="37773"/>
                    <a:pt x="12494" y="12590"/>
                    <a:pt x="14712" y="7763"/>
                  </a:cubicBezTo>
                  <a:cubicBezTo>
                    <a:pt x="14744" y="7632"/>
                    <a:pt x="14810" y="7567"/>
                    <a:pt x="14810" y="7502"/>
                  </a:cubicBezTo>
                  <a:cubicBezTo>
                    <a:pt x="15202" y="6643"/>
                    <a:pt x="16056" y="6116"/>
                    <a:pt x="16955" y="6116"/>
                  </a:cubicBezTo>
                  <a:cubicBezTo>
                    <a:pt x="17251" y="6116"/>
                    <a:pt x="17552" y="6173"/>
                    <a:pt x="17843" y="6295"/>
                  </a:cubicBezTo>
                  <a:cubicBezTo>
                    <a:pt x="19017" y="6817"/>
                    <a:pt x="19539" y="8187"/>
                    <a:pt x="19050" y="9361"/>
                  </a:cubicBezTo>
                  <a:cubicBezTo>
                    <a:pt x="19017" y="9394"/>
                    <a:pt x="16506" y="15330"/>
                    <a:pt x="15038" y="23779"/>
                  </a:cubicBezTo>
                  <a:cubicBezTo>
                    <a:pt x="14744" y="25442"/>
                    <a:pt x="15886" y="27041"/>
                    <a:pt x="17550" y="27302"/>
                  </a:cubicBezTo>
                  <a:cubicBezTo>
                    <a:pt x="17730" y="27334"/>
                    <a:pt x="17908" y="27349"/>
                    <a:pt x="18085" y="27349"/>
                  </a:cubicBezTo>
                  <a:cubicBezTo>
                    <a:pt x="19537" y="27349"/>
                    <a:pt x="20811" y="26306"/>
                    <a:pt x="21073" y="24823"/>
                  </a:cubicBezTo>
                  <a:cubicBezTo>
                    <a:pt x="22410" y="17157"/>
                    <a:pt x="24661" y="11807"/>
                    <a:pt x="24661" y="11742"/>
                  </a:cubicBezTo>
                  <a:cubicBezTo>
                    <a:pt x="26487" y="7502"/>
                    <a:pt x="24530" y="2543"/>
                    <a:pt x="20257" y="684"/>
                  </a:cubicBezTo>
                  <a:cubicBezTo>
                    <a:pt x="19180" y="220"/>
                    <a:pt x="18055" y="0"/>
                    <a:pt x="169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" name="Google Shape;353;p28"/>
            <p:cNvSpPr/>
            <p:nvPr/>
          </p:nvSpPr>
          <p:spPr>
            <a:xfrm>
              <a:off x="1223225" y="238125"/>
              <a:ext cx="5153975" cy="5219200"/>
            </a:xfrm>
            <a:custGeom>
              <a:rect b="b" l="l" r="r" t="t"/>
              <a:pathLst>
                <a:path extrusionOk="0" h="208768" w="206159">
                  <a:moveTo>
                    <a:pt x="145681" y="6133"/>
                  </a:moveTo>
                  <a:cubicBezTo>
                    <a:pt x="154391" y="6133"/>
                    <a:pt x="162741" y="10275"/>
                    <a:pt x="167960" y="17223"/>
                  </a:cubicBezTo>
                  <a:lnTo>
                    <a:pt x="175757" y="27531"/>
                  </a:lnTo>
                  <a:cubicBezTo>
                    <a:pt x="176083" y="27955"/>
                    <a:pt x="176540" y="28281"/>
                    <a:pt x="177029" y="28510"/>
                  </a:cubicBezTo>
                  <a:lnTo>
                    <a:pt x="194676" y="35849"/>
                  </a:lnTo>
                  <a:cubicBezTo>
                    <a:pt x="195394" y="38557"/>
                    <a:pt x="196927" y="41003"/>
                    <a:pt x="199080" y="42797"/>
                  </a:cubicBezTo>
                  <a:cubicBezTo>
                    <a:pt x="198199" y="45668"/>
                    <a:pt x="196764" y="48245"/>
                    <a:pt x="194709" y="50561"/>
                  </a:cubicBezTo>
                  <a:cubicBezTo>
                    <a:pt x="190501" y="55421"/>
                    <a:pt x="184238" y="58194"/>
                    <a:pt x="177551" y="58194"/>
                  </a:cubicBezTo>
                  <a:lnTo>
                    <a:pt x="162904" y="58194"/>
                  </a:lnTo>
                  <a:cubicBezTo>
                    <a:pt x="161208" y="58194"/>
                    <a:pt x="159838" y="59564"/>
                    <a:pt x="159838" y="61227"/>
                  </a:cubicBezTo>
                  <a:lnTo>
                    <a:pt x="159838" y="71438"/>
                  </a:lnTo>
                  <a:lnTo>
                    <a:pt x="112115" y="53497"/>
                  </a:lnTo>
                  <a:lnTo>
                    <a:pt x="126664" y="18789"/>
                  </a:lnTo>
                  <a:cubicBezTo>
                    <a:pt x="129893" y="11091"/>
                    <a:pt x="137363" y="6133"/>
                    <a:pt x="145681" y="6133"/>
                  </a:cubicBezTo>
                  <a:close/>
                  <a:moveTo>
                    <a:pt x="109734" y="59140"/>
                  </a:moveTo>
                  <a:lnTo>
                    <a:pt x="159871" y="77961"/>
                  </a:lnTo>
                  <a:lnTo>
                    <a:pt x="159871" y="85921"/>
                  </a:lnTo>
                  <a:lnTo>
                    <a:pt x="106700" y="66381"/>
                  </a:lnTo>
                  <a:lnTo>
                    <a:pt x="109734" y="59140"/>
                  </a:lnTo>
                  <a:close/>
                  <a:moveTo>
                    <a:pt x="94990" y="136579"/>
                  </a:moveTo>
                  <a:cubicBezTo>
                    <a:pt x="82855" y="147507"/>
                    <a:pt x="66611" y="152726"/>
                    <a:pt x="66415" y="152791"/>
                  </a:cubicBezTo>
                  <a:cubicBezTo>
                    <a:pt x="65143" y="153216"/>
                    <a:pt x="64262" y="154390"/>
                    <a:pt x="64262" y="155727"/>
                  </a:cubicBezTo>
                  <a:lnTo>
                    <a:pt x="64262" y="185705"/>
                  </a:lnTo>
                  <a:cubicBezTo>
                    <a:pt x="64262" y="187401"/>
                    <a:pt x="65632" y="188771"/>
                    <a:pt x="67328" y="188771"/>
                  </a:cubicBezTo>
                  <a:cubicBezTo>
                    <a:pt x="75516" y="188771"/>
                    <a:pt x="78452" y="193566"/>
                    <a:pt x="79528" y="196959"/>
                  </a:cubicBezTo>
                  <a:lnTo>
                    <a:pt x="57868" y="196959"/>
                  </a:lnTo>
                  <a:cubicBezTo>
                    <a:pt x="52519" y="196959"/>
                    <a:pt x="48180" y="192620"/>
                    <a:pt x="48180" y="187271"/>
                  </a:cubicBezTo>
                  <a:lnTo>
                    <a:pt x="48180" y="153640"/>
                  </a:lnTo>
                  <a:cubicBezTo>
                    <a:pt x="54672" y="149334"/>
                    <a:pt x="61294" y="143691"/>
                    <a:pt x="65958" y="136579"/>
                  </a:cubicBezTo>
                  <a:close/>
                  <a:moveTo>
                    <a:pt x="145681" y="0"/>
                  </a:moveTo>
                  <a:cubicBezTo>
                    <a:pt x="134884" y="0"/>
                    <a:pt x="125196" y="6426"/>
                    <a:pt x="121020" y="16408"/>
                  </a:cubicBezTo>
                  <a:lnTo>
                    <a:pt x="104547" y="55682"/>
                  </a:lnTo>
                  <a:lnTo>
                    <a:pt x="51214" y="1207"/>
                  </a:lnTo>
                  <a:cubicBezTo>
                    <a:pt x="50602" y="595"/>
                    <a:pt x="49806" y="285"/>
                    <a:pt x="49013" y="285"/>
                  </a:cubicBezTo>
                  <a:cubicBezTo>
                    <a:pt x="48241" y="285"/>
                    <a:pt x="47471" y="579"/>
                    <a:pt x="46876" y="1174"/>
                  </a:cubicBezTo>
                  <a:cubicBezTo>
                    <a:pt x="45669" y="2349"/>
                    <a:pt x="45636" y="4273"/>
                    <a:pt x="46843" y="5480"/>
                  </a:cubicBezTo>
                  <a:lnTo>
                    <a:pt x="101970" y="61815"/>
                  </a:lnTo>
                  <a:lnTo>
                    <a:pt x="100600" y="65077"/>
                  </a:lnTo>
                  <a:lnTo>
                    <a:pt x="58064" y="65077"/>
                  </a:lnTo>
                  <a:cubicBezTo>
                    <a:pt x="50855" y="65077"/>
                    <a:pt x="43875" y="67001"/>
                    <a:pt x="37742" y="70655"/>
                  </a:cubicBezTo>
                  <a:cubicBezTo>
                    <a:pt x="30370" y="66023"/>
                    <a:pt x="25118" y="60021"/>
                    <a:pt x="22117" y="52812"/>
                  </a:cubicBezTo>
                  <a:cubicBezTo>
                    <a:pt x="20095" y="47951"/>
                    <a:pt x="19051" y="42438"/>
                    <a:pt x="18953" y="36436"/>
                  </a:cubicBezTo>
                  <a:cubicBezTo>
                    <a:pt x="18953" y="34740"/>
                    <a:pt x="17583" y="33403"/>
                    <a:pt x="15887" y="33403"/>
                  </a:cubicBezTo>
                  <a:lnTo>
                    <a:pt x="15854" y="33403"/>
                  </a:lnTo>
                  <a:cubicBezTo>
                    <a:pt x="14158" y="33435"/>
                    <a:pt x="12820" y="34805"/>
                    <a:pt x="12853" y="36502"/>
                  </a:cubicBezTo>
                  <a:cubicBezTo>
                    <a:pt x="12918" y="43287"/>
                    <a:pt x="14158" y="49582"/>
                    <a:pt x="16474" y="55160"/>
                  </a:cubicBezTo>
                  <a:cubicBezTo>
                    <a:pt x="20192" y="64131"/>
                    <a:pt x="26847" y="71438"/>
                    <a:pt x="36209" y="76918"/>
                  </a:cubicBezTo>
                  <a:cubicBezTo>
                    <a:pt x="36688" y="77196"/>
                    <a:pt x="37225" y="77335"/>
                    <a:pt x="37763" y="77335"/>
                  </a:cubicBezTo>
                  <a:cubicBezTo>
                    <a:pt x="38359" y="77335"/>
                    <a:pt x="38956" y="77163"/>
                    <a:pt x="39471" y="76820"/>
                  </a:cubicBezTo>
                  <a:cubicBezTo>
                    <a:pt x="44984" y="73134"/>
                    <a:pt x="51410" y="71209"/>
                    <a:pt x="58064" y="71209"/>
                  </a:cubicBezTo>
                  <a:lnTo>
                    <a:pt x="102101" y="71209"/>
                  </a:lnTo>
                  <a:lnTo>
                    <a:pt x="159871" y="92445"/>
                  </a:lnTo>
                  <a:lnTo>
                    <a:pt x="159871" y="108331"/>
                  </a:lnTo>
                  <a:cubicBezTo>
                    <a:pt x="159871" y="121085"/>
                    <a:pt x="149498" y="131425"/>
                    <a:pt x="136776" y="131425"/>
                  </a:cubicBezTo>
                  <a:cubicBezTo>
                    <a:pt x="135080" y="131425"/>
                    <a:pt x="133710" y="132795"/>
                    <a:pt x="133710" y="134492"/>
                  </a:cubicBezTo>
                  <a:lnTo>
                    <a:pt x="133710" y="191381"/>
                  </a:lnTo>
                  <a:cubicBezTo>
                    <a:pt x="133710" y="193077"/>
                    <a:pt x="135080" y="194447"/>
                    <a:pt x="136776" y="194447"/>
                  </a:cubicBezTo>
                  <a:cubicBezTo>
                    <a:pt x="141865" y="194447"/>
                    <a:pt x="145551" y="196274"/>
                    <a:pt x="147704" y="199895"/>
                  </a:cubicBezTo>
                  <a:cubicBezTo>
                    <a:pt x="148258" y="200841"/>
                    <a:pt x="148650" y="201786"/>
                    <a:pt x="148910" y="202635"/>
                  </a:cubicBezTo>
                  <a:lnTo>
                    <a:pt x="127284" y="202635"/>
                  </a:lnTo>
                  <a:cubicBezTo>
                    <a:pt x="121934" y="202635"/>
                    <a:pt x="117595" y="198296"/>
                    <a:pt x="117595" y="192946"/>
                  </a:cubicBezTo>
                  <a:lnTo>
                    <a:pt x="117595" y="133513"/>
                  </a:lnTo>
                  <a:cubicBezTo>
                    <a:pt x="117595" y="131817"/>
                    <a:pt x="116225" y="130447"/>
                    <a:pt x="114529" y="130447"/>
                  </a:cubicBezTo>
                  <a:lnTo>
                    <a:pt x="64262" y="130447"/>
                  </a:lnTo>
                  <a:cubicBezTo>
                    <a:pt x="63185" y="130447"/>
                    <a:pt x="62174" y="131034"/>
                    <a:pt x="61620" y="131947"/>
                  </a:cubicBezTo>
                  <a:cubicBezTo>
                    <a:pt x="50953" y="149888"/>
                    <a:pt x="24629" y="158402"/>
                    <a:pt x="24368" y="158500"/>
                  </a:cubicBezTo>
                  <a:cubicBezTo>
                    <a:pt x="23096" y="158891"/>
                    <a:pt x="22248" y="160066"/>
                    <a:pt x="22248" y="161403"/>
                  </a:cubicBezTo>
                  <a:lnTo>
                    <a:pt x="22248" y="191381"/>
                  </a:lnTo>
                  <a:cubicBezTo>
                    <a:pt x="22248" y="193077"/>
                    <a:pt x="23618" y="194447"/>
                    <a:pt x="25314" y="194447"/>
                  </a:cubicBezTo>
                  <a:cubicBezTo>
                    <a:pt x="30403" y="194447"/>
                    <a:pt x="34089" y="196274"/>
                    <a:pt x="36241" y="199895"/>
                  </a:cubicBezTo>
                  <a:cubicBezTo>
                    <a:pt x="36796" y="200841"/>
                    <a:pt x="37187" y="201786"/>
                    <a:pt x="37448" y="202635"/>
                  </a:cubicBezTo>
                  <a:lnTo>
                    <a:pt x="15821" y="202635"/>
                  </a:lnTo>
                  <a:cubicBezTo>
                    <a:pt x="10472" y="202635"/>
                    <a:pt x="6133" y="198296"/>
                    <a:pt x="6133" y="192946"/>
                  </a:cubicBezTo>
                  <a:lnTo>
                    <a:pt x="6133" y="160522"/>
                  </a:lnTo>
                  <a:cubicBezTo>
                    <a:pt x="6133" y="154749"/>
                    <a:pt x="7927" y="149171"/>
                    <a:pt x="11353" y="144408"/>
                  </a:cubicBezTo>
                  <a:cubicBezTo>
                    <a:pt x="12886" y="142320"/>
                    <a:pt x="14354" y="140037"/>
                    <a:pt x="15724" y="137688"/>
                  </a:cubicBezTo>
                  <a:cubicBezTo>
                    <a:pt x="16572" y="136221"/>
                    <a:pt x="16082" y="134361"/>
                    <a:pt x="14647" y="133513"/>
                  </a:cubicBezTo>
                  <a:cubicBezTo>
                    <a:pt x="14158" y="133230"/>
                    <a:pt x="13621" y="133096"/>
                    <a:pt x="13092" y="133096"/>
                  </a:cubicBezTo>
                  <a:cubicBezTo>
                    <a:pt x="12034" y="133096"/>
                    <a:pt x="11005" y="133633"/>
                    <a:pt x="10439" y="134590"/>
                  </a:cubicBezTo>
                  <a:cubicBezTo>
                    <a:pt x="9167" y="136775"/>
                    <a:pt x="7797" y="138895"/>
                    <a:pt x="6394" y="140820"/>
                  </a:cubicBezTo>
                  <a:cubicBezTo>
                    <a:pt x="2219" y="146626"/>
                    <a:pt x="1" y="153444"/>
                    <a:pt x="1" y="160522"/>
                  </a:cubicBezTo>
                  <a:lnTo>
                    <a:pt x="1" y="192946"/>
                  </a:lnTo>
                  <a:cubicBezTo>
                    <a:pt x="1" y="201656"/>
                    <a:pt x="7112" y="208767"/>
                    <a:pt x="15821" y="208767"/>
                  </a:cubicBezTo>
                  <a:lnTo>
                    <a:pt x="41167" y="208767"/>
                  </a:lnTo>
                  <a:cubicBezTo>
                    <a:pt x="42863" y="208767"/>
                    <a:pt x="44266" y="207299"/>
                    <a:pt x="44233" y="205603"/>
                  </a:cubicBezTo>
                  <a:cubicBezTo>
                    <a:pt x="44201" y="205440"/>
                    <a:pt x="43483" y="190304"/>
                    <a:pt x="28347" y="188510"/>
                  </a:cubicBezTo>
                  <a:lnTo>
                    <a:pt x="28347" y="163589"/>
                  </a:lnTo>
                  <a:cubicBezTo>
                    <a:pt x="31120" y="162577"/>
                    <a:pt x="36241" y="160522"/>
                    <a:pt x="42048" y="157326"/>
                  </a:cubicBezTo>
                  <a:lnTo>
                    <a:pt x="42048" y="187271"/>
                  </a:lnTo>
                  <a:cubicBezTo>
                    <a:pt x="42048" y="195980"/>
                    <a:pt x="49126" y="203091"/>
                    <a:pt x="57868" y="203091"/>
                  </a:cubicBezTo>
                  <a:lnTo>
                    <a:pt x="83181" y="203091"/>
                  </a:lnTo>
                  <a:cubicBezTo>
                    <a:pt x="84910" y="203091"/>
                    <a:pt x="86313" y="201623"/>
                    <a:pt x="86248" y="199895"/>
                  </a:cubicBezTo>
                  <a:cubicBezTo>
                    <a:pt x="86248" y="199731"/>
                    <a:pt x="85530" y="184628"/>
                    <a:pt x="70394" y="182834"/>
                  </a:cubicBezTo>
                  <a:lnTo>
                    <a:pt x="70394" y="157880"/>
                  </a:lnTo>
                  <a:cubicBezTo>
                    <a:pt x="76233" y="155760"/>
                    <a:pt x="92609" y="148942"/>
                    <a:pt x="103601" y="136579"/>
                  </a:cubicBezTo>
                  <a:lnTo>
                    <a:pt x="111463" y="136579"/>
                  </a:lnTo>
                  <a:lnTo>
                    <a:pt x="111463" y="192946"/>
                  </a:lnTo>
                  <a:cubicBezTo>
                    <a:pt x="111463" y="201656"/>
                    <a:pt x="118574" y="208767"/>
                    <a:pt x="127284" y="208767"/>
                  </a:cubicBezTo>
                  <a:lnTo>
                    <a:pt x="152629" y="208767"/>
                  </a:lnTo>
                  <a:cubicBezTo>
                    <a:pt x="154325" y="208767"/>
                    <a:pt x="155728" y="207299"/>
                    <a:pt x="155695" y="205603"/>
                  </a:cubicBezTo>
                  <a:cubicBezTo>
                    <a:pt x="155695" y="205570"/>
                    <a:pt x="155630" y="204559"/>
                    <a:pt x="155337" y="203091"/>
                  </a:cubicBezTo>
                  <a:lnTo>
                    <a:pt x="171157" y="203091"/>
                  </a:lnTo>
                  <a:cubicBezTo>
                    <a:pt x="172853" y="203091"/>
                    <a:pt x="174289" y="201623"/>
                    <a:pt x="174223" y="199895"/>
                  </a:cubicBezTo>
                  <a:cubicBezTo>
                    <a:pt x="174191" y="199731"/>
                    <a:pt x="173473" y="184628"/>
                    <a:pt x="158370" y="182834"/>
                  </a:cubicBezTo>
                  <a:lnTo>
                    <a:pt x="158370" y="162023"/>
                  </a:lnTo>
                  <a:cubicBezTo>
                    <a:pt x="158370" y="160327"/>
                    <a:pt x="157000" y="158957"/>
                    <a:pt x="155304" y="158957"/>
                  </a:cubicBezTo>
                  <a:cubicBezTo>
                    <a:pt x="153608" y="158957"/>
                    <a:pt x="152238" y="160327"/>
                    <a:pt x="152238" y="162023"/>
                  </a:cubicBezTo>
                  <a:lnTo>
                    <a:pt x="152238" y="185705"/>
                  </a:lnTo>
                  <a:cubicBezTo>
                    <a:pt x="152238" y="187401"/>
                    <a:pt x="153608" y="188771"/>
                    <a:pt x="155304" y="188771"/>
                  </a:cubicBezTo>
                  <a:cubicBezTo>
                    <a:pt x="163459" y="188771"/>
                    <a:pt x="166427" y="193566"/>
                    <a:pt x="167504" y="196959"/>
                  </a:cubicBezTo>
                  <a:lnTo>
                    <a:pt x="153053" y="196959"/>
                  </a:lnTo>
                  <a:cubicBezTo>
                    <a:pt x="150868" y="193142"/>
                    <a:pt x="146953" y="189358"/>
                    <a:pt x="139842" y="188510"/>
                  </a:cubicBezTo>
                  <a:lnTo>
                    <a:pt x="139842" y="137395"/>
                  </a:lnTo>
                  <a:cubicBezTo>
                    <a:pt x="144344" y="136906"/>
                    <a:pt x="148552" y="135405"/>
                    <a:pt x="152238" y="133089"/>
                  </a:cubicBezTo>
                  <a:lnTo>
                    <a:pt x="152238" y="149790"/>
                  </a:lnTo>
                  <a:cubicBezTo>
                    <a:pt x="152238" y="151487"/>
                    <a:pt x="153608" y="152857"/>
                    <a:pt x="155304" y="152857"/>
                  </a:cubicBezTo>
                  <a:cubicBezTo>
                    <a:pt x="157000" y="152857"/>
                    <a:pt x="158370" y="151487"/>
                    <a:pt x="158370" y="149790"/>
                  </a:cubicBezTo>
                  <a:lnTo>
                    <a:pt x="158370" y="128000"/>
                  </a:lnTo>
                  <a:cubicBezTo>
                    <a:pt x="163100" y="122814"/>
                    <a:pt x="165971" y="115898"/>
                    <a:pt x="165971" y="108331"/>
                  </a:cubicBezTo>
                  <a:lnTo>
                    <a:pt x="165971" y="64294"/>
                  </a:lnTo>
                  <a:lnTo>
                    <a:pt x="177551" y="64294"/>
                  </a:lnTo>
                  <a:cubicBezTo>
                    <a:pt x="185999" y="64294"/>
                    <a:pt x="193926" y="60771"/>
                    <a:pt x="199341" y="54606"/>
                  </a:cubicBezTo>
                  <a:cubicBezTo>
                    <a:pt x="203190" y="50202"/>
                    <a:pt x="205408" y="45015"/>
                    <a:pt x="205995" y="39209"/>
                  </a:cubicBezTo>
                  <a:cubicBezTo>
                    <a:pt x="205995" y="39176"/>
                    <a:pt x="205995" y="39111"/>
                    <a:pt x="205995" y="39079"/>
                  </a:cubicBezTo>
                  <a:cubicBezTo>
                    <a:pt x="206093" y="38067"/>
                    <a:pt x="206158" y="37056"/>
                    <a:pt x="206158" y="36045"/>
                  </a:cubicBezTo>
                  <a:cubicBezTo>
                    <a:pt x="206158" y="34805"/>
                    <a:pt x="205408" y="33696"/>
                    <a:pt x="204266" y="33240"/>
                  </a:cubicBezTo>
                  <a:lnTo>
                    <a:pt x="198558" y="30826"/>
                  </a:lnTo>
                  <a:lnTo>
                    <a:pt x="180160" y="23160"/>
                  </a:lnTo>
                  <a:lnTo>
                    <a:pt x="172853" y="13537"/>
                  </a:lnTo>
                  <a:cubicBezTo>
                    <a:pt x="166460" y="5056"/>
                    <a:pt x="156315" y="0"/>
                    <a:pt x="1456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4" name="Google Shape;354;p28"/>
          <p:cNvGrpSpPr/>
          <p:nvPr/>
        </p:nvGrpSpPr>
        <p:grpSpPr>
          <a:xfrm>
            <a:off x="5136157" y="1700145"/>
            <a:ext cx="387337" cy="457202"/>
            <a:chOff x="1589400" y="238125"/>
            <a:chExt cx="4421650" cy="5219200"/>
          </a:xfrm>
        </p:grpSpPr>
        <p:sp>
          <p:nvSpPr>
            <p:cNvPr id="355" name="Google Shape;355;p28"/>
            <p:cNvSpPr/>
            <p:nvPr/>
          </p:nvSpPr>
          <p:spPr>
            <a:xfrm>
              <a:off x="2058300" y="3176350"/>
              <a:ext cx="1869150" cy="1869150"/>
            </a:xfrm>
            <a:custGeom>
              <a:rect b="b" l="l" r="r" t="t"/>
              <a:pathLst>
                <a:path extrusionOk="0" h="74766" w="74766">
                  <a:moveTo>
                    <a:pt x="34317" y="6263"/>
                  </a:moveTo>
                  <a:lnTo>
                    <a:pt x="34317" y="30011"/>
                  </a:lnTo>
                  <a:lnTo>
                    <a:pt x="17550" y="13211"/>
                  </a:lnTo>
                  <a:cubicBezTo>
                    <a:pt x="22215" y="9395"/>
                    <a:pt x="27988" y="6883"/>
                    <a:pt x="34317" y="6263"/>
                  </a:cubicBezTo>
                  <a:close/>
                  <a:moveTo>
                    <a:pt x="40417" y="6263"/>
                  </a:moveTo>
                  <a:cubicBezTo>
                    <a:pt x="46745" y="6883"/>
                    <a:pt x="52551" y="9395"/>
                    <a:pt x="57183" y="13211"/>
                  </a:cubicBezTo>
                  <a:lnTo>
                    <a:pt x="40417" y="30011"/>
                  </a:lnTo>
                  <a:lnTo>
                    <a:pt x="40417" y="6263"/>
                  </a:lnTo>
                  <a:close/>
                  <a:moveTo>
                    <a:pt x="13212" y="17550"/>
                  </a:moveTo>
                  <a:lnTo>
                    <a:pt x="29978" y="34316"/>
                  </a:lnTo>
                  <a:lnTo>
                    <a:pt x="6264" y="34316"/>
                  </a:lnTo>
                  <a:cubicBezTo>
                    <a:pt x="6883" y="27988"/>
                    <a:pt x="9395" y="22215"/>
                    <a:pt x="13212" y="17550"/>
                  </a:cubicBezTo>
                  <a:close/>
                  <a:moveTo>
                    <a:pt x="61522" y="17550"/>
                  </a:moveTo>
                  <a:cubicBezTo>
                    <a:pt x="65371" y="22215"/>
                    <a:pt x="67882" y="27988"/>
                    <a:pt x="68470" y="34316"/>
                  </a:cubicBezTo>
                  <a:lnTo>
                    <a:pt x="44755" y="34316"/>
                  </a:lnTo>
                  <a:lnTo>
                    <a:pt x="61522" y="17550"/>
                  </a:lnTo>
                  <a:close/>
                  <a:moveTo>
                    <a:pt x="29978" y="40449"/>
                  </a:moveTo>
                  <a:lnTo>
                    <a:pt x="13212" y="57216"/>
                  </a:lnTo>
                  <a:cubicBezTo>
                    <a:pt x="9395" y="52551"/>
                    <a:pt x="6883" y="46777"/>
                    <a:pt x="6264" y="40449"/>
                  </a:cubicBezTo>
                  <a:close/>
                  <a:moveTo>
                    <a:pt x="68470" y="40449"/>
                  </a:moveTo>
                  <a:cubicBezTo>
                    <a:pt x="67882" y="46777"/>
                    <a:pt x="65371" y="52551"/>
                    <a:pt x="61522" y="57216"/>
                  </a:cubicBezTo>
                  <a:lnTo>
                    <a:pt x="44755" y="40449"/>
                  </a:lnTo>
                  <a:close/>
                  <a:moveTo>
                    <a:pt x="34317" y="44755"/>
                  </a:moveTo>
                  <a:lnTo>
                    <a:pt x="34317" y="68502"/>
                  </a:lnTo>
                  <a:cubicBezTo>
                    <a:pt x="27988" y="67882"/>
                    <a:pt x="22215" y="65371"/>
                    <a:pt x="17550" y="61521"/>
                  </a:cubicBezTo>
                  <a:lnTo>
                    <a:pt x="34317" y="44755"/>
                  </a:lnTo>
                  <a:close/>
                  <a:moveTo>
                    <a:pt x="40417" y="44755"/>
                  </a:moveTo>
                  <a:lnTo>
                    <a:pt x="57183" y="61521"/>
                  </a:lnTo>
                  <a:cubicBezTo>
                    <a:pt x="52551" y="65371"/>
                    <a:pt x="46745" y="67882"/>
                    <a:pt x="40417" y="68502"/>
                  </a:cubicBezTo>
                  <a:lnTo>
                    <a:pt x="40417" y="44755"/>
                  </a:lnTo>
                  <a:close/>
                  <a:moveTo>
                    <a:pt x="37383" y="0"/>
                  </a:moveTo>
                  <a:cubicBezTo>
                    <a:pt x="16669" y="0"/>
                    <a:pt x="1" y="16832"/>
                    <a:pt x="1" y="37383"/>
                  </a:cubicBezTo>
                  <a:cubicBezTo>
                    <a:pt x="1" y="57933"/>
                    <a:pt x="16669" y="74765"/>
                    <a:pt x="37383" y="74765"/>
                  </a:cubicBezTo>
                  <a:cubicBezTo>
                    <a:pt x="58064" y="74765"/>
                    <a:pt x="74765" y="57933"/>
                    <a:pt x="74765" y="37383"/>
                  </a:cubicBezTo>
                  <a:cubicBezTo>
                    <a:pt x="74765" y="16702"/>
                    <a:pt x="57901" y="0"/>
                    <a:pt x="373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" name="Google Shape;356;p28"/>
            <p:cNvSpPr/>
            <p:nvPr/>
          </p:nvSpPr>
          <p:spPr>
            <a:xfrm>
              <a:off x="5458925" y="4905225"/>
              <a:ext cx="152525" cy="152500"/>
            </a:xfrm>
            <a:custGeom>
              <a:rect b="b" l="l" r="r" t="t"/>
              <a:pathLst>
                <a:path extrusionOk="0" h="6100" w="6101">
                  <a:moveTo>
                    <a:pt x="3036" y="0"/>
                  </a:moveTo>
                  <a:cubicBezTo>
                    <a:pt x="1416" y="0"/>
                    <a:pt x="0" y="1327"/>
                    <a:pt x="0" y="3066"/>
                  </a:cubicBezTo>
                  <a:cubicBezTo>
                    <a:pt x="0" y="4729"/>
                    <a:pt x="1338" y="6099"/>
                    <a:pt x="3034" y="6099"/>
                  </a:cubicBezTo>
                  <a:cubicBezTo>
                    <a:pt x="4730" y="6099"/>
                    <a:pt x="6100" y="4762"/>
                    <a:pt x="6100" y="3066"/>
                  </a:cubicBezTo>
                  <a:cubicBezTo>
                    <a:pt x="6100" y="1663"/>
                    <a:pt x="5154" y="358"/>
                    <a:pt x="3654" y="65"/>
                  </a:cubicBezTo>
                  <a:cubicBezTo>
                    <a:pt x="3446" y="21"/>
                    <a:pt x="3240" y="0"/>
                    <a:pt x="3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" name="Google Shape;357;p28"/>
            <p:cNvSpPr/>
            <p:nvPr/>
          </p:nvSpPr>
          <p:spPr>
            <a:xfrm>
              <a:off x="1589400" y="238125"/>
              <a:ext cx="4421650" cy="5219200"/>
            </a:xfrm>
            <a:custGeom>
              <a:rect b="b" l="l" r="r" t="t"/>
              <a:pathLst>
                <a:path extrusionOk="0" h="208768" w="176866">
                  <a:moveTo>
                    <a:pt x="35360" y="10210"/>
                  </a:moveTo>
                  <a:lnTo>
                    <a:pt x="35360" y="16604"/>
                  </a:lnTo>
                  <a:lnTo>
                    <a:pt x="9297" y="16604"/>
                  </a:lnTo>
                  <a:cubicBezTo>
                    <a:pt x="7568" y="16604"/>
                    <a:pt x="6133" y="15168"/>
                    <a:pt x="6133" y="13407"/>
                  </a:cubicBezTo>
                  <a:cubicBezTo>
                    <a:pt x="6133" y="11645"/>
                    <a:pt x="7568" y="10210"/>
                    <a:pt x="9297" y="10210"/>
                  </a:cubicBezTo>
                  <a:close/>
                  <a:moveTo>
                    <a:pt x="63185" y="27825"/>
                  </a:moveTo>
                  <a:cubicBezTo>
                    <a:pt x="65109" y="27825"/>
                    <a:pt x="66708" y="29390"/>
                    <a:pt x="66708" y="31348"/>
                  </a:cubicBezTo>
                  <a:lnTo>
                    <a:pt x="66708" y="77146"/>
                  </a:lnTo>
                  <a:lnTo>
                    <a:pt x="59173" y="77146"/>
                  </a:lnTo>
                  <a:lnTo>
                    <a:pt x="59173" y="27825"/>
                  </a:lnTo>
                  <a:close/>
                  <a:moveTo>
                    <a:pt x="131882" y="83279"/>
                  </a:moveTo>
                  <a:lnTo>
                    <a:pt x="131882" y="101056"/>
                  </a:lnTo>
                  <a:lnTo>
                    <a:pt x="59173" y="101056"/>
                  </a:lnTo>
                  <a:lnTo>
                    <a:pt x="59173" y="83279"/>
                  </a:lnTo>
                  <a:close/>
                  <a:moveTo>
                    <a:pt x="131882" y="107156"/>
                  </a:moveTo>
                  <a:lnTo>
                    <a:pt x="131882" y="145452"/>
                  </a:lnTo>
                  <a:lnTo>
                    <a:pt x="109146" y="145452"/>
                  </a:lnTo>
                  <a:cubicBezTo>
                    <a:pt x="106178" y="128783"/>
                    <a:pt x="95609" y="114789"/>
                    <a:pt x="81028" y="107156"/>
                  </a:cubicBezTo>
                  <a:close/>
                  <a:moveTo>
                    <a:pt x="167568" y="151585"/>
                  </a:moveTo>
                  <a:cubicBezTo>
                    <a:pt x="169297" y="151585"/>
                    <a:pt x="170732" y="153020"/>
                    <a:pt x="170732" y="154781"/>
                  </a:cubicBezTo>
                  <a:cubicBezTo>
                    <a:pt x="170732" y="156543"/>
                    <a:pt x="169297" y="157945"/>
                    <a:pt x="167568" y="157945"/>
                  </a:cubicBezTo>
                  <a:lnTo>
                    <a:pt x="109896" y="157945"/>
                  </a:lnTo>
                  <a:cubicBezTo>
                    <a:pt x="109994" y="156021"/>
                    <a:pt x="110027" y="153835"/>
                    <a:pt x="109896" y="151585"/>
                  </a:cubicBezTo>
                  <a:close/>
                  <a:moveTo>
                    <a:pt x="56139" y="107156"/>
                  </a:moveTo>
                  <a:cubicBezTo>
                    <a:pt x="82202" y="107156"/>
                    <a:pt x="103862" y="128327"/>
                    <a:pt x="103862" y="154912"/>
                  </a:cubicBezTo>
                  <a:cubicBezTo>
                    <a:pt x="103862" y="181138"/>
                    <a:pt x="82528" y="202635"/>
                    <a:pt x="56139" y="202635"/>
                  </a:cubicBezTo>
                  <a:cubicBezTo>
                    <a:pt x="29815" y="202635"/>
                    <a:pt x="8383" y="181236"/>
                    <a:pt x="8383" y="154912"/>
                  </a:cubicBezTo>
                  <a:cubicBezTo>
                    <a:pt x="8383" y="128588"/>
                    <a:pt x="29815" y="107156"/>
                    <a:pt x="56139" y="107156"/>
                  </a:cubicBezTo>
                  <a:close/>
                  <a:moveTo>
                    <a:pt x="38426" y="0"/>
                  </a:moveTo>
                  <a:cubicBezTo>
                    <a:pt x="36730" y="0"/>
                    <a:pt x="35360" y="1370"/>
                    <a:pt x="35360" y="3066"/>
                  </a:cubicBezTo>
                  <a:lnTo>
                    <a:pt x="35360" y="4110"/>
                  </a:lnTo>
                  <a:lnTo>
                    <a:pt x="9297" y="4110"/>
                  </a:lnTo>
                  <a:cubicBezTo>
                    <a:pt x="4175" y="4110"/>
                    <a:pt x="0" y="8285"/>
                    <a:pt x="0" y="13407"/>
                  </a:cubicBezTo>
                  <a:cubicBezTo>
                    <a:pt x="0" y="18528"/>
                    <a:pt x="4175" y="22703"/>
                    <a:pt x="9297" y="22703"/>
                  </a:cubicBezTo>
                  <a:lnTo>
                    <a:pt x="35360" y="22703"/>
                  </a:lnTo>
                  <a:lnTo>
                    <a:pt x="35360" y="23649"/>
                  </a:lnTo>
                  <a:cubicBezTo>
                    <a:pt x="35360" y="25346"/>
                    <a:pt x="36730" y="26716"/>
                    <a:pt x="38426" y="26716"/>
                  </a:cubicBezTo>
                  <a:cubicBezTo>
                    <a:pt x="40090" y="26716"/>
                    <a:pt x="41460" y="25346"/>
                    <a:pt x="41460" y="23649"/>
                  </a:cubicBezTo>
                  <a:lnTo>
                    <a:pt x="41460" y="16473"/>
                  </a:lnTo>
                  <a:lnTo>
                    <a:pt x="50496" y="16473"/>
                  </a:lnTo>
                  <a:cubicBezTo>
                    <a:pt x="51898" y="16473"/>
                    <a:pt x="53073" y="17615"/>
                    <a:pt x="53073" y="19017"/>
                  </a:cubicBezTo>
                  <a:lnTo>
                    <a:pt x="53073" y="101154"/>
                  </a:lnTo>
                  <a:cubicBezTo>
                    <a:pt x="24791" y="102720"/>
                    <a:pt x="2251" y="126239"/>
                    <a:pt x="2251" y="154912"/>
                  </a:cubicBezTo>
                  <a:cubicBezTo>
                    <a:pt x="2284" y="184596"/>
                    <a:pt x="26422" y="208767"/>
                    <a:pt x="56139" y="208767"/>
                  </a:cubicBezTo>
                  <a:cubicBezTo>
                    <a:pt x="82691" y="208767"/>
                    <a:pt x="104840" y="189424"/>
                    <a:pt x="109211" y="164078"/>
                  </a:cubicBezTo>
                  <a:lnTo>
                    <a:pt x="154781" y="164078"/>
                  </a:lnTo>
                  <a:lnTo>
                    <a:pt x="154781" y="170961"/>
                  </a:lnTo>
                  <a:cubicBezTo>
                    <a:pt x="145713" y="172429"/>
                    <a:pt x="138798" y="180290"/>
                    <a:pt x="138798" y="189750"/>
                  </a:cubicBezTo>
                  <a:cubicBezTo>
                    <a:pt x="138798" y="200221"/>
                    <a:pt x="147344" y="208767"/>
                    <a:pt x="157815" y="208767"/>
                  </a:cubicBezTo>
                  <a:cubicBezTo>
                    <a:pt x="165057" y="208767"/>
                    <a:pt x="171581" y="204722"/>
                    <a:pt x="174843" y="198231"/>
                  </a:cubicBezTo>
                  <a:cubicBezTo>
                    <a:pt x="175593" y="196730"/>
                    <a:pt x="175006" y="194904"/>
                    <a:pt x="173473" y="194153"/>
                  </a:cubicBezTo>
                  <a:cubicBezTo>
                    <a:pt x="173029" y="193922"/>
                    <a:pt x="172558" y="193813"/>
                    <a:pt x="172094" y="193813"/>
                  </a:cubicBezTo>
                  <a:cubicBezTo>
                    <a:pt x="170987" y="193813"/>
                    <a:pt x="169924" y="194433"/>
                    <a:pt x="169395" y="195491"/>
                  </a:cubicBezTo>
                  <a:cubicBezTo>
                    <a:pt x="167177" y="199927"/>
                    <a:pt x="162741" y="202635"/>
                    <a:pt x="157815" y="202635"/>
                  </a:cubicBezTo>
                  <a:cubicBezTo>
                    <a:pt x="150704" y="202635"/>
                    <a:pt x="144930" y="196861"/>
                    <a:pt x="144930" y="189750"/>
                  </a:cubicBezTo>
                  <a:cubicBezTo>
                    <a:pt x="144930" y="182606"/>
                    <a:pt x="150704" y="176832"/>
                    <a:pt x="157815" y="176832"/>
                  </a:cubicBezTo>
                  <a:cubicBezTo>
                    <a:pt x="162741" y="176832"/>
                    <a:pt x="167177" y="179572"/>
                    <a:pt x="169395" y="183976"/>
                  </a:cubicBezTo>
                  <a:cubicBezTo>
                    <a:pt x="169929" y="185043"/>
                    <a:pt x="171007" y="185665"/>
                    <a:pt x="172125" y="185665"/>
                  </a:cubicBezTo>
                  <a:cubicBezTo>
                    <a:pt x="172579" y="185665"/>
                    <a:pt x="173039" y="185563"/>
                    <a:pt x="173473" y="185346"/>
                  </a:cubicBezTo>
                  <a:cubicBezTo>
                    <a:pt x="175006" y="184563"/>
                    <a:pt x="175593" y="182736"/>
                    <a:pt x="174843" y="181236"/>
                  </a:cubicBezTo>
                  <a:cubicBezTo>
                    <a:pt x="172070" y="175658"/>
                    <a:pt x="166883" y="171907"/>
                    <a:pt x="160881" y="170961"/>
                  </a:cubicBezTo>
                  <a:lnTo>
                    <a:pt x="160881" y="164078"/>
                  </a:lnTo>
                  <a:lnTo>
                    <a:pt x="167568" y="164078"/>
                  </a:lnTo>
                  <a:cubicBezTo>
                    <a:pt x="172690" y="164078"/>
                    <a:pt x="176865" y="159903"/>
                    <a:pt x="176865" y="154781"/>
                  </a:cubicBezTo>
                  <a:cubicBezTo>
                    <a:pt x="176865" y="149627"/>
                    <a:pt x="172690" y="145452"/>
                    <a:pt x="167568" y="145452"/>
                  </a:cubicBezTo>
                  <a:lnTo>
                    <a:pt x="137982" y="145452"/>
                  </a:lnTo>
                  <a:lnTo>
                    <a:pt x="137982" y="83279"/>
                  </a:lnTo>
                  <a:lnTo>
                    <a:pt x="140820" y="83279"/>
                  </a:lnTo>
                  <a:cubicBezTo>
                    <a:pt x="145941" y="83279"/>
                    <a:pt x="150117" y="79103"/>
                    <a:pt x="150117" y="73982"/>
                  </a:cubicBezTo>
                  <a:cubicBezTo>
                    <a:pt x="150117" y="68828"/>
                    <a:pt x="145941" y="64653"/>
                    <a:pt x="140820" y="64653"/>
                  </a:cubicBezTo>
                  <a:lnTo>
                    <a:pt x="122781" y="64653"/>
                  </a:lnTo>
                  <a:cubicBezTo>
                    <a:pt x="121085" y="64653"/>
                    <a:pt x="119715" y="66023"/>
                    <a:pt x="119715" y="67719"/>
                  </a:cubicBezTo>
                  <a:cubicBezTo>
                    <a:pt x="119715" y="69415"/>
                    <a:pt x="121085" y="70785"/>
                    <a:pt x="122781" y="70785"/>
                  </a:cubicBezTo>
                  <a:lnTo>
                    <a:pt x="140820" y="70785"/>
                  </a:lnTo>
                  <a:cubicBezTo>
                    <a:pt x="142582" y="70785"/>
                    <a:pt x="144017" y="72220"/>
                    <a:pt x="144017" y="73982"/>
                  </a:cubicBezTo>
                  <a:cubicBezTo>
                    <a:pt x="144017" y="75743"/>
                    <a:pt x="142582" y="77146"/>
                    <a:pt x="140820" y="77146"/>
                  </a:cubicBezTo>
                  <a:lnTo>
                    <a:pt x="90455" y="77146"/>
                  </a:lnTo>
                  <a:cubicBezTo>
                    <a:pt x="88694" y="77146"/>
                    <a:pt x="87258" y="75743"/>
                    <a:pt x="87258" y="73982"/>
                  </a:cubicBezTo>
                  <a:cubicBezTo>
                    <a:pt x="87258" y="72220"/>
                    <a:pt x="88694" y="70785"/>
                    <a:pt x="90455" y="70785"/>
                  </a:cubicBezTo>
                  <a:lnTo>
                    <a:pt x="108494" y="70785"/>
                  </a:lnTo>
                  <a:cubicBezTo>
                    <a:pt x="110190" y="70785"/>
                    <a:pt x="111560" y="69415"/>
                    <a:pt x="111560" y="67719"/>
                  </a:cubicBezTo>
                  <a:cubicBezTo>
                    <a:pt x="111560" y="66023"/>
                    <a:pt x="110190" y="64653"/>
                    <a:pt x="108494" y="64653"/>
                  </a:cubicBezTo>
                  <a:lnTo>
                    <a:pt x="90455" y="64653"/>
                  </a:lnTo>
                  <a:cubicBezTo>
                    <a:pt x="85334" y="64653"/>
                    <a:pt x="81158" y="68828"/>
                    <a:pt x="81158" y="73982"/>
                  </a:cubicBezTo>
                  <a:cubicBezTo>
                    <a:pt x="81158" y="75091"/>
                    <a:pt x="81354" y="76167"/>
                    <a:pt x="81713" y="77146"/>
                  </a:cubicBezTo>
                  <a:lnTo>
                    <a:pt x="72808" y="77146"/>
                  </a:lnTo>
                  <a:lnTo>
                    <a:pt x="72808" y="31348"/>
                  </a:lnTo>
                  <a:cubicBezTo>
                    <a:pt x="72808" y="26031"/>
                    <a:pt x="68502" y="21692"/>
                    <a:pt x="63185" y="21692"/>
                  </a:cubicBezTo>
                  <a:lnTo>
                    <a:pt x="59173" y="21692"/>
                  </a:lnTo>
                  <a:lnTo>
                    <a:pt x="59173" y="19017"/>
                  </a:lnTo>
                  <a:cubicBezTo>
                    <a:pt x="59173" y="14255"/>
                    <a:pt x="55291" y="10340"/>
                    <a:pt x="50496" y="10340"/>
                  </a:cubicBezTo>
                  <a:lnTo>
                    <a:pt x="41460" y="10340"/>
                  </a:lnTo>
                  <a:lnTo>
                    <a:pt x="41460" y="3066"/>
                  </a:lnTo>
                  <a:cubicBezTo>
                    <a:pt x="41460" y="1370"/>
                    <a:pt x="40090" y="0"/>
                    <a:pt x="384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58" name="Google Shape;358;p28"/>
          <p:cNvSpPr/>
          <p:nvPr/>
        </p:nvSpPr>
        <p:spPr>
          <a:xfrm>
            <a:off x="6593987" y="1725478"/>
            <a:ext cx="437370" cy="441046"/>
          </a:xfrm>
          <a:custGeom>
            <a:rect b="b" l="l" r="r" t="t"/>
            <a:pathLst>
              <a:path extrusionOk="0" h="208779" w="207039">
                <a:moveTo>
                  <a:pt x="71274" y="8742"/>
                </a:moveTo>
                <a:cubicBezTo>
                  <a:pt x="61293" y="17517"/>
                  <a:pt x="54540" y="31217"/>
                  <a:pt x="50398" y="43841"/>
                </a:cubicBezTo>
                <a:cubicBezTo>
                  <a:pt x="42178" y="41492"/>
                  <a:pt x="34675" y="38491"/>
                  <a:pt x="28216" y="34838"/>
                </a:cubicBezTo>
                <a:cubicBezTo>
                  <a:pt x="39340" y="22442"/>
                  <a:pt x="54214" y="13081"/>
                  <a:pt x="71274" y="8742"/>
                </a:cubicBezTo>
                <a:close/>
                <a:moveTo>
                  <a:pt x="113615" y="8742"/>
                </a:moveTo>
                <a:cubicBezTo>
                  <a:pt x="130153" y="12885"/>
                  <a:pt x="145158" y="21888"/>
                  <a:pt x="156771" y="34838"/>
                </a:cubicBezTo>
                <a:cubicBezTo>
                  <a:pt x="150280" y="38491"/>
                  <a:pt x="142777" y="41492"/>
                  <a:pt x="134557" y="43841"/>
                </a:cubicBezTo>
                <a:cubicBezTo>
                  <a:pt x="130414" y="31217"/>
                  <a:pt x="123695" y="17549"/>
                  <a:pt x="113615" y="8742"/>
                </a:cubicBezTo>
                <a:close/>
                <a:moveTo>
                  <a:pt x="89411" y="6328"/>
                </a:moveTo>
                <a:lnTo>
                  <a:pt x="89411" y="49354"/>
                </a:lnTo>
                <a:cubicBezTo>
                  <a:pt x="77831" y="49158"/>
                  <a:pt x="66610" y="47788"/>
                  <a:pt x="56335" y="45374"/>
                </a:cubicBezTo>
                <a:cubicBezTo>
                  <a:pt x="61684" y="29227"/>
                  <a:pt x="72808" y="8677"/>
                  <a:pt x="89411" y="6328"/>
                </a:cubicBezTo>
                <a:close/>
                <a:moveTo>
                  <a:pt x="95544" y="6328"/>
                </a:moveTo>
                <a:cubicBezTo>
                  <a:pt x="112212" y="8775"/>
                  <a:pt x="123303" y="29260"/>
                  <a:pt x="128620" y="45374"/>
                </a:cubicBezTo>
                <a:cubicBezTo>
                  <a:pt x="118345" y="47788"/>
                  <a:pt x="107124" y="49158"/>
                  <a:pt x="95544" y="49354"/>
                </a:cubicBezTo>
                <a:lnTo>
                  <a:pt x="95544" y="6328"/>
                </a:lnTo>
                <a:close/>
                <a:moveTo>
                  <a:pt x="160849" y="39535"/>
                </a:moveTo>
                <a:cubicBezTo>
                  <a:pt x="169917" y="51311"/>
                  <a:pt x="175854" y="65240"/>
                  <a:pt x="177974" y="80212"/>
                </a:cubicBezTo>
                <a:lnTo>
                  <a:pt x="141407" y="80212"/>
                </a:lnTo>
                <a:cubicBezTo>
                  <a:pt x="140657" y="69480"/>
                  <a:pt x="138928" y="59140"/>
                  <a:pt x="136318" y="49680"/>
                </a:cubicBezTo>
                <a:cubicBezTo>
                  <a:pt x="145419" y="47103"/>
                  <a:pt x="153737" y="43678"/>
                  <a:pt x="160849" y="39535"/>
                </a:cubicBezTo>
                <a:close/>
                <a:moveTo>
                  <a:pt x="24237" y="39601"/>
                </a:moveTo>
                <a:cubicBezTo>
                  <a:pt x="31315" y="43711"/>
                  <a:pt x="39568" y="47103"/>
                  <a:pt x="48636" y="49680"/>
                </a:cubicBezTo>
                <a:cubicBezTo>
                  <a:pt x="45276" y="61847"/>
                  <a:pt x="43384" y="75352"/>
                  <a:pt x="43156" y="89411"/>
                </a:cubicBezTo>
                <a:lnTo>
                  <a:pt x="6198" y="89411"/>
                </a:lnTo>
                <a:cubicBezTo>
                  <a:pt x="6818" y="71242"/>
                  <a:pt x="13113" y="53921"/>
                  <a:pt x="24237" y="39601"/>
                </a:cubicBezTo>
                <a:close/>
                <a:moveTo>
                  <a:pt x="54540" y="51213"/>
                </a:moveTo>
                <a:cubicBezTo>
                  <a:pt x="65403" y="53790"/>
                  <a:pt x="77211" y="55258"/>
                  <a:pt x="89411" y="55486"/>
                </a:cubicBezTo>
                <a:lnTo>
                  <a:pt x="89411" y="89411"/>
                </a:lnTo>
                <a:lnTo>
                  <a:pt x="49256" y="89411"/>
                </a:lnTo>
                <a:cubicBezTo>
                  <a:pt x="49517" y="75874"/>
                  <a:pt x="51311" y="62858"/>
                  <a:pt x="54540" y="51213"/>
                </a:cubicBezTo>
                <a:close/>
                <a:moveTo>
                  <a:pt x="130382" y="51213"/>
                </a:moveTo>
                <a:cubicBezTo>
                  <a:pt x="132861" y="60184"/>
                  <a:pt x="134524" y="70002"/>
                  <a:pt x="135275" y="80212"/>
                </a:cubicBezTo>
                <a:lnTo>
                  <a:pt x="130904" y="80212"/>
                </a:lnTo>
                <a:cubicBezTo>
                  <a:pt x="130023" y="80212"/>
                  <a:pt x="129110" y="80636"/>
                  <a:pt x="128522" y="81387"/>
                </a:cubicBezTo>
                <a:lnTo>
                  <a:pt x="122129" y="89411"/>
                </a:lnTo>
                <a:lnTo>
                  <a:pt x="95544" y="89411"/>
                </a:lnTo>
                <a:lnTo>
                  <a:pt x="95544" y="55486"/>
                </a:lnTo>
                <a:cubicBezTo>
                  <a:pt x="107711" y="55258"/>
                  <a:pt x="119552" y="53790"/>
                  <a:pt x="130382" y="51213"/>
                </a:cubicBezTo>
                <a:close/>
                <a:moveTo>
                  <a:pt x="183519" y="86345"/>
                </a:moveTo>
                <a:lnTo>
                  <a:pt x="175821" y="98251"/>
                </a:lnTo>
                <a:lnTo>
                  <a:pt x="167177" y="98251"/>
                </a:lnTo>
                <a:cubicBezTo>
                  <a:pt x="165481" y="98251"/>
                  <a:pt x="164111" y="99621"/>
                  <a:pt x="164111" y="101317"/>
                </a:cubicBezTo>
                <a:cubicBezTo>
                  <a:pt x="164111" y="103014"/>
                  <a:pt x="165481" y="104384"/>
                  <a:pt x="167177" y="104384"/>
                </a:cubicBezTo>
                <a:lnTo>
                  <a:pt x="171874" y="104384"/>
                </a:lnTo>
                <a:lnTo>
                  <a:pt x="160033" y="122749"/>
                </a:lnTo>
                <a:lnTo>
                  <a:pt x="148160" y="104384"/>
                </a:lnTo>
                <a:lnTo>
                  <a:pt x="152889" y="104384"/>
                </a:lnTo>
                <a:cubicBezTo>
                  <a:pt x="154586" y="104384"/>
                  <a:pt x="155956" y="103014"/>
                  <a:pt x="155956" y="101317"/>
                </a:cubicBezTo>
                <a:cubicBezTo>
                  <a:pt x="155956" y="99621"/>
                  <a:pt x="154586" y="98251"/>
                  <a:pt x="152889" y="98251"/>
                </a:cubicBezTo>
                <a:lnTo>
                  <a:pt x="144212" y="98251"/>
                </a:lnTo>
                <a:lnTo>
                  <a:pt x="136547" y="86345"/>
                </a:lnTo>
                <a:close/>
                <a:moveTo>
                  <a:pt x="89411" y="95511"/>
                </a:moveTo>
                <a:lnTo>
                  <a:pt x="89411" y="129468"/>
                </a:lnTo>
                <a:cubicBezTo>
                  <a:pt x="77211" y="129664"/>
                  <a:pt x="65403" y="131132"/>
                  <a:pt x="54540" y="133709"/>
                </a:cubicBezTo>
                <a:cubicBezTo>
                  <a:pt x="51311" y="122064"/>
                  <a:pt x="49517" y="109081"/>
                  <a:pt x="49256" y="95511"/>
                </a:cubicBezTo>
                <a:close/>
                <a:moveTo>
                  <a:pt x="117268" y="95511"/>
                </a:moveTo>
                <a:lnTo>
                  <a:pt x="114170" y="99425"/>
                </a:lnTo>
                <a:cubicBezTo>
                  <a:pt x="113354" y="100437"/>
                  <a:pt x="113289" y="101872"/>
                  <a:pt x="114007" y="102981"/>
                </a:cubicBezTo>
                <a:cubicBezTo>
                  <a:pt x="116029" y="106112"/>
                  <a:pt x="129762" y="127381"/>
                  <a:pt x="131393" y="129892"/>
                </a:cubicBezTo>
                <a:cubicBezTo>
                  <a:pt x="131067" y="131197"/>
                  <a:pt x="130740" y="132469"/>
                  <a:pt x="130382" y="133709"/>
                </a:cubicBezTo>
                <a:cubicBezTo>
                  <a:pt x="119454" y="131099"/>
                  <a:pt x="107646" y="129664"/>
                  <a:pt x="95544" y="129468"/>
                </a:cubicBezTo>
                <a:lnTo>
                  <a:pt x="95544" y="95511"/>
                </a:lnTo>
                <a:close/>
                <a:moveTo>
                  <a:pt x="130675" y="88530"/>
                </a:moveTo>
                <a:lnTo>
                  <a:pt x="156380" y="128392"/>
                </a:lnTo>
                <a:lnTo>
                  <a:pt x="147050" y="142875"/>
                </a:lnTo>
                <a:lnTo>
                  <a:pt x="120335" y="101513"/>
                </a:lnTo>
                <a:lnTo>
                  <a:pt x="130675" y="88530"/>
                </a:lnTo>
                <a:close/>
                <a:moveTo>
                  <a:pt x="43156" y="95511"/>
                </a:moveTo>
                <a:cubicBezTo>
                  <a:pt x="43384" y="109570"/>
                  <a:pt x="45276" y="123075"/>
                  <a:pt x="48636" y="135242"/>
                </a:cubicBezTo>
                <a:cubicBezTo>
                  <a:pt x="39535" y="137819"/>
                  <a:pt x="31283" y="141244"/>
                  <a:pt x="24171" y="145354"/>
                </a:cubicBezTo>
                <a:cubicBezTo>
                  <a:pt x="13211" y="131230"/>
                  <a:pt x="6818" y="113941"/>
                  <a:pt x="6165" y="95511"/>
                </a:cubicBezTo>
                <a:close/>
                <a:moveTo>
                  <a:pt x="50398" y="141081"/>
                </a:moveTo>
                <a:cubicBezTo>
                  <a:pt x="54540" y="153770"/>
                  <a:pt x="61325" y="167438"/>
                  <a:pt x="71307" y="176213"/>
                </a:cubicBezTo>
                <a:cubicBezTo>
                  <a:pt x="54769" y="171972"/>
                  <a:pt x="39666" y="162838"/>
                  <a:pt x="28184" y="150084"/>
                </a:cubicBezTo>
                <a:cubicBezTo>
                  <a:pt x="34642" y="146463"/>
                  <a:pt x="42178" y="143430"/>
                  <a:pt x="50398" y="141081"/>
                </a:cubicBezTo>
                <a:close/>
                <a:moveTo>
                  <a:pt x="134557" y="141114"/>
                </a:moveTo>
                <a:cubicBezTo>
                  <a:pt x="136253" y="141603"/>
                  <a:pt x="137949" y="142125"/>
                  <a:pt x="139613" y="142647"/>
                </a:cubicBezTo>
                <a:lnTo>
                  <a:pt x="143397" y="148518"/>
                </a:lnTo>
                <a:cubicBezTo>
                  <a:pt x="141668" y="151193"/>
                  <a:pt x="130740" y="168123"/>
                  <a:pt x="129110" y="170667"/>
                </a:cubicBezTo>
                <a:cubicBezTo>
                  <a:pt x="124314" y="172918"/>
                  <a:pt x="119128" y="174810"/>
                  <a:pt x="113582" y="176213"/>
                </a:cubicBezTo>
                <a:cubicBezTo>
                  <a:pt x="123597" y="167438"/>
                  <a:pt x="130382" y="153868"/>
                  <a:pt x="134557" y="141114"/>
                </a:cubicBezTo>
                <a:close/>
                <a:moveTo>
                  <a:pt x="89411" y="135568"/>
                </a:moveTo>
                <a:lnTo>
                  <a:pt x="89411" y="178594"/>
                </a:lnTo>
                <a:cubicBezTo>
                  <a:pt x="72677" y="176245"/>
                  <a:pt x="61652" y="155597"/>
                  <a:pt x="56335" y="139548"/>
                </a:cubicBezTo>
                <a:cubicBezTo>
                  <a:pt x="66610" y="137167"/>
                  <a:pt x="77831" y="135796"/>
                  <a:pt x="89411" y="135568"/>
                </a:cubicBezTo>
                <a:close/>
                <a:moveTo>
                  <a:pt x="95544" y="135568"/>
                </a:moveTo>
                <a:cubicBezTo>
                  <a:pt x="107058" y="135764"/>
                  <a:pt x="118247" y="137134"/>
                  <a:pt x="128620" y="139580"/>
                </a:cubicBezTo>
                <a:cubicBezTo>
                  <a:pt x="121215" y="162055"/>
                  <a:pt x="108950" y="176637"/>
                  <a:pt x="95544" y="178594"/>
                </a:cubicBezTo>
                <a:lnTo>
                  <a:pt x="95544" y="135568"/>
                </a:lnTo>
                <a:close/>
                <a:moveTo>
                  <a:pt x="189391" y="88530"/>
                </a:moveTo>
                <a:lnTo>
                  <a:pt x="199732" y="101513"/>
                </a:lnTo>
                <a:cubicBezTo>
                  <a:pt x="198394" y="103535"/>
                  <a:pt x="137004" y="198655"/>
                  <a:pt x="135014" y="201721"/>
                </a:cubicBezTo>
                <a:lnTo>
                  <a:pt x="120987" y="194577"/>
                </a:lnTo>
                <a:cubicBezTo>
                  <a:pt x="122096" y="192816"/>
                  <a:pt x="187956" y="90781"/>
                  <a:pt x="189391" y="88530"/>
                </a:cubicBezTo>
                <a:close/>
                <a:moveTo>
                  <a:pt x="92477" y="0"/>
                </a:moveTo>
                <a:cubicBezTo>
                  <a:pt x="41721" y="0"/>
                  <a:pt x="0" y="41068"/>
                  <a:pt x="0" y="92477"/>
                </a:cubicBezTo>
                <a:cubicBezTo>
                  <a:pt x="0" y="145028"/>
                  <a:pt x="43124" y="184987"/>
                  <a:pt x="92510" y="184987"/>
                </a:cubicBezTo>
                <a:cubicBezTo>
                  <a:pt x="102916" y="184987"/>
                  <a:pt x="113289" y="183226"/>
                  <a:pt x="123303" y="179670"/>
                </a:cubicBezTo>
                <a:lnTo>
                  <a:pt x="123303" y="179670"/>
                </a:lnTo>
                <a:lnTo>
                  <a:pt x="114007" y="194088"/>
                </a:lnTo>
                <a:cubicBezTo>
                  <a:pt x="113028" y="195621"/>
                  <a:pt x="113582" y="197644"/>
                  <a:pt x="115181" y="198492"/>
                </a:cubicBezTo>
                <a:lnTo>
                  <a:pt x="134687" y="208441"/>
                </a:lnTo>
                <a:cubicBezTo>
                  <a:pt x="135127" y="208666"/>
                  <a:pt x="135595" y="208772"/>
                  <a:pt x="136057" y="208772"/>
                </a:cubicBezTo>
                <a:cubicBezTo>
                  <a:pt x="137069" y="208772"/>
                  <a:pt x="138052" y="208261"/>
                  <a:pt x="138635" y="207364"/>
                </a:cubicBezTo>
                <a:lnTo>
                  <a:pt x="160033" y="174255"/>
                </a:lnTo>
                <a:lnTo>
                  <a:pt x="181399" y="207364"/>
                </a:lnTo>
                <a:cubicBezTo>
                  <a:pt x="181977" y="208276"/>
                  <a:pt x="182965" y="208779"/>
                  <a:pt x="183980" y="208779"/>
                </a:cubicBezTo>
                <a:cubicBezTo>
                  <a:pt x="184453" y="208779"/>
                  <a:pt x="184932" y="208669"/>
                  <a:pt x="185379" y="208441"/>
                </a:cubicBezTo>
                <a:lnTo>
                  <a:pt x="204885" y="198492"/>
                </a:lnTo>
                <a:cubicBezTo>
                  <a:pt x="206484" y="197644"/>
                  <a:pt x="207038" y="195621"/>
                  <a:pt x="206060" y="194088"/>
                </a:cubicBezTo>
                <a:lnTo>
                  <a:pt x="194936" y="176865"/>
                </a:lnTo>
                <a:cubicBezTo>
                  <a:pt x="194351" y="175965"/>
                  <a:pt x="193363" y="175468"/>
                  <a:pt x="192350" y="175468"/>
                </a:cubicBezTo>
                <a:cubicBezTo>
                  <a:pt x="191784" y="175468"/>
                  <a:pt x="191211" y="175624"/>
                  <a:pt x="190696" y="175952"/>
                </a:cubicBezTo>
                <a:cubicBezTo>
                  <a:pt x="189293" y="176865"/>
                  <a:pt x="188869" y="178757"/>
                  <a:pt x="189782" y="180192"/>
                </a:cubicBezTo>
                <a:lnTo>
                  <a:pt x="199079" y="194577"/>
                </a:lnTo>
                <a:lnTo>
                  <a:pt x="185053" y="201721"/>
                </a:lnTo>
                <a:lnTo>
                  <a:pt x="163654" y="168612"/>
                </a:lnTo>
                <a:cubicBezTo>
                  <a:pt x="168286" y="161468"/>
                  <a:pt x="165872" y="165220"/>
                  <a:pt x="173016" y="154161"/>
                </a:cubicBezTo>
                <a:lnTo>
                  <a:pt x="182052" y="168188"/>
                </a:lnTo>
                <a:cubicBezTo>
                  <a:pt x="182637" y="169088"/>
                  <a:pt x="183625" y="169585"/>
                  <a:pt x="184637" y="169585"/>
                </a:cubicBezTo>
                <a:cubicBezTo>
                  <a:pt x="185204" y="169585"/>
                  <a:pt x="185777" y="169429"/>
                  <a:pt x="186292" y="169101"/>
                </a:cubicBezTo>
                <a:cubicBezTo>
                  <a:pt x="187695" y="168188"/>
                  <a:pt x="188119" y="166296"/>
                  <a:pt x="187205" y="164861"/>
                </a:cubicBezTo>
                <a:lnTo>
                  <a:pt x="176637" y="148518"/>
                </a:lnTo>
                <a:lnTo>
                  <a:pt x="206060" y="102981"/>
                </a:lnTo>
                <a:cubicBezTo>
                  <a:pt x="206777" y="101872"/>
                  <a:pt x="206680" y="100437"/>
                  <a:pt x="205864" y="99425"/>
                </a:cubicBezTo>
                <a:lnTo>
                  <a:pt x="191544" y="81387"/>
                </a:lnTo>
                <a:cubicBezTo>
                  <a:pt x="191120" y="80865"/>
                  <a:pt x="190533" y="80473"/>
                  <a:pt x="189848" y="80310"/>
                </a:cubicBezTo>
                <a:cubicBezTo>
                  <a:pt x="189500" y="80223"/>
                  <a:pt x="189398" y="80209"/>
                  <a:pt x="187823" y="80209"/>
                </a:cubicBezTo>
                <a:cubicBezTo>
                  <a:pt x="187035" y="80209"/>
                  <a:pt x="185879" y="80212"/>
                  <a:pt x="184139" y="80212"/>
                </a:cubicBezTo>
                <a:cubicBezTo>
                  <a:pt x="180942" y="56106"/>
                  <a:pt x="168351" y="34283"/>
                  <a:pt x="149138" y="19376"/>
                </a:cubicBezTo>
                <a:cubicBezTo>
                  <a:pt x="132926" y="6785"/>
                  <a:pt x="113061" y="0"/>
                  <a:pt x="9247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9" name="Google Shape;359;p28"/>
          <p:cNvSpPr txBox="1"/>
          <p:nvPr>
            <p:ph idx="2" type="subTitle"/>
          </p:nvPr>
        </p:nvSpPr>
        <p:spPr>
          <a:xfrm>
            <a:off x="3113700" y="2996944"/>
            <a:ext cx="1420200" cy="443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br>
              <a:rPr lang="es" sz="1000"/>
            </a:br>
            <a:r>
              <a:rPr b="1" lang="es" sz="1200">
                <a:latin typeface="Hind Vadodara"/>
                <a:ea typeface="Hind Vadodara"/>
                <a:cs typeface="Hind Vadodara"/>
                <a:sym typeface="Hind Vadodara"/>
              </a:rPr>
              <a:t>VENUS</a:t>
            </a:r>
            <a:endParaRPr b="1" sz="1200">
              <a:latin typeface="Hind Vadodara"/>
              <a:ea typeface="Hind Vadodara"/>
              <a:cs typeface="Hind Vadodara"/>
              <a:sym typeface="Hind Vadodar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/>
              <a:t>Venus has a beautiful name, but it’s terribly hot</a:t>
            </a:r>
            <a:endParaRPr sz="10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0" name="Google Shape;360;p28"/>
          <p:cNvSpPr txBox="1"/>
          <p:nvPr>
            <p:ph idx="3" type="subTitle"/>
          </p:nvPr>
        </p:nvSpPr>
        <p:spPr>
          <a:xfrm>
            <a:off x="4610100" y="2996944"/>
            <a:ext cx="1420200" cy="443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br>
              <a:rPr lang="es" sz="1000"/>
            </a:br>
            <a:r>
              <a:rPr b="1" lang="es" sz="1200">
                <a:solidFill>
                  <a:schemeClr val="dk1"/>
                </a:solidFill>
                <a:latin typeface="Hind Vadodara"/>
                <a:ea typeface="Hind Vadodara"/>
                <a:cs typeface="Hind Vadodara"/>
                <a:sym typeface="Hind Vadodara"/>
              </a:rPr>
              <a:t>MARS</a:t>
            </a:r>
            <a:endParaRPr b="1" sz="1200">
              <a:solidFill>
                <a:schemeClr val="dk1"/>
              </a:solidFill>
              <a:latin typeface="Hind Vadodara"/>
              <a:ea typeface="Hind Vadodara"/>
              <a:cs typeface="Hind Vadodara"/>
              <a:sym typeface="Hind Vadodar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/>
              <a:t>Despite being red, Mars is a cold place, not hot</a:t>
            </a:r>
            <a:endParaRPr sz="10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1" name="Google Shape;361;p28"/>
          <p:cNvSpPr txBox="1"/>
          <p:nvPr>
            <p:ph idx="4" type="subTitle"/>
          </p:nvPr>
        </p:nvSpPr>
        <p:spPr>
          <a:xfrm>
            <a:off x="6106500" y="2996944"/>
            <a:ext cx="1420200" cy="443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br>
              <a:rPr lang="es" sz="1000"/>
            </a:br>
            <a:r>
              <a:rPr b="1" lang="es" sz="1200">
                <a:solidFill>
                  <a:schemeClr val="dk1"/>
                </a:solidFill>
                <a:latin typeface="Hind Vadodara"/>
                <a:ea typeface="Hind Vadodara"/>
                <a:cs typeface="Hind Vadodara"/>
                <a:sym typeface="Hind Vadodara"/>
              </a:rPr>
              <a:t>JUPITER</a:t>
            </a:r>
            <a:endParaRPr sz="10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/>
              <a:t>It’s a gas giant and the biggest planet in our Solar System</a:t>
            </a:r>
            <a:endParaRPr sz="10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65" name="Shape 3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6" name="Google Shape;366;p29"/>
          <p:cNvSpPr/>
          <p:nvPr/>
        </p:nvSpPr>
        <p:spPr>
          <a:xfrm>
            <a:off x="1327753" y="2892854"/>
            <a:ext cx="314679" cy="278398"/>
          </a:xfrm>
          <a:custGeom>
            <a:rect b="b" l="l" r="r" t="t"/>
            <a:pathLst>
              <a:path extrusionOk="0" h="184675" w="208742">
                <a:moveTo>
                  <a:pt x="113658" y="9942"/>
                </a:moveTo>
                <a:cubicBezTo>
                  <a:pt x="116411" y="9942"/>
                  <a:pt x="119172" y="10698"/>
                  <a:pt x="122275" y="11545"/>
                </a:cubicBezTo>
                <a:cubicBezTo>
                  <a:pt x="125789" y="12498"/>
                  <a:pt x="129675" y="13551"/>
                  <a:pt x="134073" y="13551"/>
                </a:cubicBezTo>
                <a:cubicBezTo>
                  <a:pt x="135440" y="13551"/>
                  <a:pt x="136857" y="13449"/>
                  <a:pt x="138328" y="13211"/>
                </a:cubicBezTo>
                <a:cubicBezTo>
                  <a:pt x="139059" y="13087"/>
                  <a:pt x="139751" y="13026"/>
                  <a:pt x="140383" y="13026"/>
                </a:cubicBezTo>
                <a:cubicBezTo>
                  <a:pt x="141744" y="13026"/>
                  <a:pt x="142831" y="13305"/>
                  <a:pt x="143450" y="13824"/>
                </a:cubicBezTo>
                <a:cubicBezTo>
                  <a:pt x="143646" y="13995"/>
                  <a:pt x="144210" y="14461"/>
                  <a:pt x="144210" y="16030"/>
                </a:cubicBezTo>
                <a:lnTo>
                  <a:pt x="144210" y="34240"/>
                </a:lnTo>
                <a:cubicBezTo>
                  <a:pt x="144210" y="36225"/>
                  <a:pt x="142151" y="37279"/>
                  <a:pt x="140411" y="37573"/>
                </a:cubicBezTo>
                <a:cubicBezTo>
                  <a:pt x="140018" y="37638"/>
                  <a:pt x="139607" y="37668"/>
                  <a:pt x="139182" y="37668"/>
                </a:cubicBezTo>
                <a:cubicBezTo>
                  <a:pt x="136561" y="37668"/>
                  <a:pt x="133369" y="36523"/>
                  <a:pt x="129995" y="35343"/>
                </a:cubicBezTo>
                <a:cubicBezTo>
                  <a:pt x="125853" y="33872"/>
                  <a:pt x="121196" y="32205"/>
                  <a:pt x="116368" y="32205"/>
                </a:cubicBezTo>
                <a:cubicBezTo>
                  <a:pt x="113451" y="32205"/>
                  <a:pt x="110437" y="32818"/>
                  <a:pt x="107447" y="34436"/>
                </a:cubicBezTo>
                <a:lnTo>
                  <a:pt x="107447" y="11446"/>
                </a:lnTo>
                <a:cubicBezTo>
                  <a:pt x="109601" y="10354"/>
                  <a:pt x="111627" y="9942"/>
                  <a:pt x="113658" y="9942"/>
                </a:cubicBezTo>
                <a:close/>
                <a:moveTo>
                  <a:pt x="12451" y="160019"/>
                </a:moveTo>
                <a:lnTo>
                  <a:pt x="12451" y="178523"/>
                </a:lnTo>
                <a:lnTo>
                  <a:pt x="6177" y="178523"/>
                </a:lnTo>
                <a:lnTo>
                  <a:pt x="6177" y="160019"/>
                </a:lnTo>
                <a:close/>
                <a:moveTo>
                  <a:pt x="202590" y="160019"/>
                </a:moveTo>
                <a:lnTo>
                  <a:pt x="202590" y="178523"/>
                </a:lnTo>
                <a:lnTo>
                  <a:pt x="196316" y="178523"/>
                </a:lnTo>
                <a:lnTo>
                  <a:pt x="196316" y="160019"/>
                </a:lnTo>
                <a:close/>
                <a:moveTo>
                  <a:pt x="104359" y="1"/>
                </a:moveTo>
                <a:cubicBezTo>
                  <a:pt x="102668" y="1"/>
                  <a:pt x="101295" y="1373"/>
                  <a:pt x="101295" y="3089"/>
                </a:cubicBezTo>
                <a:lnTo>
                  <a:pt x="101295" y="50097"/>
                </a:lnTo>
                <a:cubicBezTo>
                  <a:pt x="98526" y="50906"/>
                  <a:pt x="95977" y="52817"/>
                  <a:pt x="94090" y="55562"/>
                </a:cubicBezTo>
                <a:cubicBezTo>
                  <a:pt x="94065" y="55587"/>
                  <a:pt x="94041" y="55636"/>
                  <a:pt x="94016" y="55660"/>
                </a:cubicBezTo>
                <a:lnTo>
                  <a:pt x="27009" y="159896"/>
                </a:lnTo>
                <a:cubicBezTo>
                  <a:pt x="26764" y="160264"/>
                  <a:pt x="26568" y="160582"/>
                  <a:pt x="26396" y="160827"/>
                </a:cubicBezTo>
                <a:cubicBezTo>
                  <a:pt x="25171" y="162568"/>
                  <a:pt x="24877" y="163376"/>
                  <a:pt x="24877" y="166097"/>
                </a:cubicBezTo>
                <a:lnTo>
                  <a:pt x="24877" y="169013"/>
                </a:lnTo>
                <a:lnTo>
                  <a:pt x="18603" y="169013"/>
                </a:lnTo>
                <a:lnTo>
                  <a:pt x="18603" y="158989"/>
                </a:lnTo>
                <a:cubicBezTo>
                  <a:pt x="18603" y="156171"/>
                  <a:pt x="16299" y="153867"/>
                  <a:pt x="13480" y="153867"/>
                </a:cubicBezTo>
                <a:lnTo>
                  <a:pt x="5123" y="153867"/>
                </a:lnTo>
                <a:cubicBezTo>
                  <a:pt x="2304" y="153867"/>
                  <a:pt x="0" y="156171"/>
                  <a:pt x="0" y="158989"/>
                </a:cubicBezTo>
                <a:lnTo>
                  <a:pt x="0" y="179577"/>
                </a:lnTo>
                <a:cubicBezTo>
                  <a:pt x="0" y="182395"/>
                  <a:pt x="2304" y="184674"/>
                  <a:pt x="5123" y="184674"/>
                </a:cubicBezTo>
                <a:lnTo>
                  <a:pt x="13480" y="184674"/>
                </a:lnTo>
                <a:cubicBezTo>
                  <a:pt x="16299" y="184674"/>
                  <a:pt x="18603" y="182395"/>
                  <a:pt x="18603" y="179577"/>
                </a:cubicBezTo>
                <a:lnTo>
                  <a:pt x="18603" y="175165"/>
                </a:lnTo>
                <a:lnTo>
                  <a:pt x="24877" y="175165"/>
                </a:lnTo>
                <a:lnTo>
                  <a:pt x="24877" y="176268"/>
                </a:lnTo>
                <a:cubicBezTo>
                  <a:pt x="24877" y="180876"/>
                  <a:pt x="28627" y="184650"/>
                  <a:pt x="33259" y="184650"/>
                </a:cubicBezTo>
                <a:lnTo>
                  <a:pt x="175483" y="184650"/>
                </a:lnTo>
                <a:cubicBezTo>
                  <a:pt x="180115" y="184650"/>
                  <a:pt x="183865" y="180876"/>
                  <a:pt x="183865" y="176268"/>
                </a:cubicBezTo>
                <a:lnTo>
                  <a:pt x="183865" y="175165"/>
                </a:lnTo>
                <a:lnTo>
                  <a:pt x="190139" y="175165"/>
                </a:lnTo>
                <a:lnTo>
                  <a:pt x="190139" y="179577"/>
                </a:lnTo>
                <a:cubicBezTo>
                  <a:pt x="190139" y="182395"/>
                  <a:pt x="192443" y="184674"/>
                  <a:pt x="195262" y="184674"/>
                </a:cubicBezTo>
                <a:lnTo>
                  <a:pt x="203619" y="184674"/>
                </a:lnTo>
                <a:cubicBezTo>
                  <a:pt x="206438" y="184674"/>
                  <a:pt x="208742" y="182395"/>
                  <a:pt x="208742" y="179577"/>
                </a:cubicBezTo>
                <a:lnTo>
                  <a:pt x="208742" y="158989"/>
                </a:lnTo>
                <a:cubicBezTo>
                  <a:pt x="208742" y="156171"/>
                  <a:pt x="206438" y="153867"/>
                  <a:pt x="203619" y="153867"/>
                </a:cubicBezTo>
                <a:lnTo>
                  <a:pt x="195262" y="153867"/>
                </a:lnTo>
                <a:cubicBezTo>
                  <a:pt x="192443" y="153867"/>
                  <a:pt x="190139" y="156171"/>
                  <a:pt x="190139" y="158989"/>
                </a:cubicBezTo>
                <a:lnTo>
                  <a:pt x="190139" y="169013"/>
                </a:lnTo>
                <a:lnTo>
                  <a:pt x="183865" y="169013"/>
                </a:lnTo>
                <a:lnTo>
                  <a:pt x="183865" y="166121"/>
                </a:lnTo>
                <a:cubicBezTo>
                  <a:pt x="183865" y="166072"/>
                  <a:pt x="183865" y="166048"/>
                  <a:pt x="183865" y="165999"/>
                </a:cubicBezTo>
                <a:cubicBezTo>
                  <a:pt x="183792" y="163891"/>
                  <a:pt x="183473" y="162592"/>
                  <a:pt x="181733" y="159896"/>
                </a:cubicBezTo>
                <a:lnTo>
                  <a:pt x="149063" y="109187"/>
                </a:lnTo>
                <a:cubicBezTo>
                  <a:pt x="148465" y="108275"/>
                  <a:pt x="147473" y="107776"/>
                  <a:pt x="146457" y="107776"/>
                </a:cubicBezTo>
                <a:cubicBezTo>
                  <a:pt x="145890" y="107776"/>
                  <a:pt x="145316" y="107931"/>
                  <a:pt x="144798" y="108256"/>
                </a:cubicBezTo>
                <a:cubicBezTo>
                  <a:pt x="143377" y="109187"/>
                  <a:pt x="142960" y="111099"/>
                  <a:pt x="143891" y="112521"/>
                </a:cubicBezTo>
                <a:lnTo>
                  <a:pt x="176562" y="163229"/>
                </a:lnTo>
                <a:cubicBezTo>
                  <a:pt x="177640" y="164920"/>
                  <a:pt x="177664" y="165215"/>
                  <a:pt x="177713" y="166170"/>
                </a:cubicBezTo>
                <a:lnTo>
                  <a:pt x="177713" y="176268"/>
                </a:lnTo>
                <a:cubicBezTo>
                  <a:pt x="177713" y="177493"/>
                  <a:pt x="176709" y="178474"/>
                  <a:pt x="175483" y="178474"/>
                </a:cubicBezTo>
                <a:lnTo>
                  <a:pt x="145705" y="178474"/>
                </a:lnTo>
                <a:lnTo>
                  <a:pt x="145705" y="167469"/>
                </a:lnTo>
                <a:cubicBezTo>
                  <a:pt x="145705" y="165925"/>
                  <a:pt x="145705" y="163621"/>
                  <a:pt x="143499" y="160582"/>
                </a:cubicBezTo>
                <a:cubicBezTo>
                  <a:pt x="143377" y="160411"/>
                  <a:pt x="143254" y="160239"/>
                  <a:pt x="143083" y="160092"/>
                </a:cubicBezTo>
                <a:cubicBezTo>
                  <a:pt x="137298" y="154823"/>
                  <a:pt x="131907" y="148156"/>
                  <a:pt x="127029" y="140289"/>
                </a:cubicBezTo>
                <a:cubicBezTo>
                  <a:pt x="126454" y="139346"/>
                  <a:pt x="125441" y="138831"/>
                  <a:pt x="124405" y="138831"/>
                </a:cubicBezTo>
                <a:cubicBezTo>
                  <a:pt x="123852" y="138831"/>
                  <a:pt x="123292" y="138977"/>
                  <a:pt x="122789" y="139284"/>
                </a:cubicBezTo>
                <a:cubicBezTo>
                  <a:pt x="121343" y="140191"/>
                  <a:pt x="120902" y="142078"/>
                  <a:pt x="121784" y="143524"/>
                </a:cubicBezTo>
                <a:cubicBezTo>
                  <a:pt x="126882" y="151759"/>
                  <a:pt x="132568" y="158793"/>
                  <a:pt x="138671" y="164430"/>
                </a:cubicBezTo>
                <a:cubicBezTo>
                  <a:pt x="139529" y="165680"/>
                  <a:pt x="139529" y="166415"/>
                  <a:pt x="139529" y="167469"/>
                </a:cubicBezTo>
                <a:lnTo>
                  <a:pt x="139529" y="178474"/>
                </a:lnTo>
                <a:lnTo>
                  <a:pt x="69238" y="178474"/>
                </a:lnTo>
                <a:lnTo>
                  <a:pt x="69238" y="167469"/>
                </a:lnTo>
                <a:cubicBezTo>
                  <a:pt x="69238" y="166415"/>
                  <a:pt x="69238" y="165680"/>
                  <a:pt x="70095" y="164430"/>
                </a:cubicBezTo>
                <a:cubicBezTo>
                  <a:pt x="85830" y="149872"/>
                  <a:pt x="98844" y="125633"/>
                  <a:pt x="104383" y="100609"/>
                </a:cubicBezTo>
                <a:cubicBezTo>
                  <a:pt x="106761" y="111320"/>
                  <a:pt x="110486" y="121883"/>
                  <a:pt x="115437" y="132030"/>
                </a:cubicBezTo>
                <a:cubicBezTo>
                  <a:pt x="115980" y="133133"/>
                  <a:pt x="117074" y="133761"/>
                  <a:pt x="118217" y="133761"/>
                </a:cubicBezTo>
                <a:cubicBezTo>
                  <a:pt x="118674" y="133761"/>
                  <a:pt x="119138" y="133661"/>
                  <a:pt x="119579" y="133451"/>
                </a:cubicBezTo>
                <a:cubicBezTo>
                  <a:pt x="121098" y="132691"/>
                  <a:pt x="121735" y="130853"/>
                  <a:pt x="120976" y="129334"/>
                </a:cubicBezTo>
                <a:cubicBezTo>
                  <a:pt x="115902" y="118942"/>
                  <a:pt x="112177" y="108134"/>
                  <a:pt x="109971" y="97203"/>
                </a:cubicBezTo>
                <a:cubicBezTo>
                  <a:pt x="109383" y="94262"/>
                  <a:pt x="107104" y="92227"/>
                  <a:pt x="104334" y="92227"/>
                </a:cubicBezTo>
                <a:lnTo>
                  <a:pt x="104236" y="92227"/>
                </a:lnTo>
                <a:cubicBezTo>
                  <a:pt x="101516" y="92276"/>
                  <a:pt x="99285" y="94335"/>
                  <a:pt x="98820" y="97227"/>
                </a:cubicBezTo>
                <a:cubicBezTo>
                  <a:pt x="93771" y="121932"/>
                  <a:pt x="81075" y="146024"/>
                  <a:pt x="65684" y="160117"/>
                </a:cubicBezTo>
                <a:cubicBezTo>
                  <a:pt x="65537" y="160239"/>
                  <a:pt x="65390" y="160411"/>
                  <a:pt x="65267" y="160582"/>
                </a:cubicBezTo>
                <a:cubicBezTo>
                  <a:pt x="63086" y="163621"/>
                  <a:pt x="63086" y="165925"/>
                  <a:pt x="63086" y="167469"/>
                </a:cubicBezTo>
                <a:lnTo>
                  <a:pt x="63086" y="178474"/>
                </a:lnTo>
                <a:lnTo>
                  <a:pt x="33259" y="178474"/>
                </a:lnTo>
                <a:cubicBezTo>
                  <a:pt x="32058" y="178474"/>
                  <a:pt x="31028" y="177469"/>
                  <a:pt x="31028" y="176268"/>
                </a:cubicBezTo>
                <a:lnTo>
                  <a:pt x="31028" y="166121"/>
                </a:lnTo>
                <a:cubicBezTo>
                  <a:pt x="31028" y="165313"/>
                  <a:pt x="31053" y="165018"/>
                  <a:pt x="31077" y="164896"/>
                </a:cubicBezTo>
                <a:cubicBezTo>
                  <a:pt x="31151" y="164773"/>
                  <a:pt x="31298" y="164553"/>
                  <a:pt x="31445" y="164332"/>
                </a:cubicBezTo>
                <a:cubicBezTo>
                  <a:pt x="31666" y="164038"/>
                  <a:pt x="31911" y="163670"/>
                  <a:pt x="32205" y="163229"/>
                </a:cubicBezTo>
                <a:lnTo>
                  <a:pt x="99187" y="59043"/>
                </a:lnTo>
                <a:cubicBezTo>
                  <a:pt x="100633" y="56959"/>
                  <a:pt x="102472" y="55807"/>
                  <a:pt x="104359" y="55807"/>
                </a:cubicBezTo>
                <a:cubicBezTo>
                  <a:pt x="106270" y="55807"/>
                  <a:pt x="108109" y="56959"/>
                  <a:pt x="109555" y="59043"/>
                </a:cubicBezTo>
                <a:lnTo>
                  <a:pt x="136441" y="100854"/>
                </a:lnTo>
                <a:cubicBezTo>
                  <a:pt x="137039" y="101767"/>
                  <a:pt x="138041" y="102265"/>
                  <a:pt x="139057" y="102265"/>
                </a:cubicBezTo>
                <a:cubicBezTo>
                  <a:pt x="139625" y="102265"/>
                  <a:pt x="140196" y="102110"/>
                  <a:pt x="140705" y="101786"/>
                </a:cubicBezTo>
                <a:cubicBezTo>
                  <a:pt x="142151" y="100854"/>
                  <a:pt x="142543" y="98943"/>
                  <a:pt x="141637" y="97521"/>
                </a:cubicBezTo>
                <a:lnTo>
                  <a:pt x="114726" y="55660"/>
                </a:lnTo>
                <a:cubicBezTo>
                  <a:pt x="114701" y="55636"/>
                  <a:pt x="114677" y="55587"/>
                  <a:pt x="114652" y="55562"/>
                </a:cubicBezTo>
                <a:cubicBezTo>
                  <a:pt x="112765" y="52817"/>
                  <a:pt x="110216" y="50930"/>
                  <a:pt x="107447" y="50097"/>
                </a:cubicBezTo>
                <a:lnTo>
                  <a:pt x="107447" y="41935"/>
                </a:lnTo>
                <a:cubicBezTo>
                  <a:pt x="110424" y="39336"/>
                  <a:pt x="113442" y="38408"/>
                  <a:pt x="116518" y="38408"/>
                </a:cubicBezTo>
                <a:cubicBezTo>
                  <a:pt x="120228" y="38408"/>
                  <a:pt x="124024" y="39758"/>
                  <a:pt x="127936" y="41151"/>
                </a:cubicBezTo>
                <a:cubicBezTo>
                  <a:pt x="131809" y="42524"/>
                  <a:pt x="135509" y="43823"/>
                  <a:pt x="139137" y="43823"/>
                </a:cubicBezTo>
                <a:cubicBezTo>
                  <a:pt x="139896" y="43823"/>
                  <a:pt x="140656" y="43774"/>
                  <a:pt x="141416" y="43651"/>
                </a:cubicBezTo>
                <a:cubicBezTo>
                  <a:pt x="146783" y="42744"/>
                  <a:pt x="150362" y="38970"/>
                  <a:pt x="150362" y="34240"/>
                </a:cubicBezTo>
                <a:lnTo>
                  <a:pt x="150362" y="16030"/>
                </a:lnTo>
                <a:cubicBezTo>
                  <a:pt x="150362" y="12378"/>
                  <a:pt x="148769" y="10270"/>
                  <a:pt x="147445" y="9118"/>
                </a:cubicBezTo>
                <a:cubicBezTo>
                  <a:pt x="145696" y="7645"/>
                  <a:pt x="143228" y="6878"/>
                  <a:pt x="140332" y="6878"/>
                </a:cubicBezTo>
                <a:cubicBezTo>
                  <a:pt x="139373" y="6878"/>
                  <a:pt x="138366" y="6962"/>
                  <a:pt x="137323" y="7133"/>
                </a:cubicBezTo>
                <a:cubicBezTo>
                  <a:pt x="136198" y="7314"/>
                  <a:pt x="135110" y="7393"/>
                  <a:pt x="134049" y="7393"/>
                </a:cubicBezTo>
                <a:cubicBezTo>
                  <a:pt x="130511" y="7393"/>
                  <a:pt x="127267" y="6513"/>
                  <a:pt x="123892" y="5589"/>
                </a:cubicBezTo>
                <a:cubicBezTo>
                  <a:pt x="120566" y="4690"/>
                  <a:pt x="117189" y="3772"/>
                  <a:pt x="113612" y="3772"/>
                </a:cubicBezTo>
                <a:cubicBezTo>
                  <a:pt x="111627" y="3772"/>
                  <a:pt x="109581" y="4054"/>
                  <a:pt x="107447" y="4780"/>
                </a:cubicBezTo>
                <a:lnTo>
                  <a:pt x="107447" y="3089"/>
                </a:lnTo>
                <a:cubicBezTo>
                  <a:pt x="107447" y="1373"/>
                  <a:pt x="106074" y="1"/>
                  <a:pt x="10435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67" name="Google Shape;367;p29"/>
          <p:cNvGrpSpPr/>
          <p:nvPr/>
        </p:nvGrpSpPr>
        <p:grpSpPr>
          <a:xfrm>
            <a:off x="1360844" y="1651965"/>
            <a:ext cx="321362" cy="319879"/>
            <a:chOff x="1176525" y="228000"/>
            <a:chExt cx="5242450" cy="5218250"/>
          </a:xfrm>
        </p:grpSpPr>
        <p:sp>
          <p:nvSpPr>
            <p:cNvPr id="368" name="Google Shape;368;p29"/>
            <p:cNvSpPr/>
            <p:nvPr/>
          </p:nvSpPr>
          <p:spPr>
            <a:xfrm>
              <a:off x="2546550" y="1347525"/>
              <a:ext cx="1079025" cy="1231825"/>
            </a:xfrm>
            <a:custGeom>
              <a:rect b="b" l="l" r="r" t="t"/>
              <a:pathLst>
                <a:path extrusionOk="0" h="49273" w="43161">
                  <a:moveTo>
                    <a:pt x="35574" y="6166"/>
                  </a:moveTo>
                  <a:cubicBezTo>
                    <a:pt x="35882" y="6166"/>
                    <a:pt x="36145" y="6229"/>
                    <a:pt x="36347" y="6357"/>
                  </a:cubicBezTo>
                  <a:cubicBezTo>
                    <a:pt x="36715" y="6602"/>
                    <a:pt x="36960" y="7141"/>
                    <a:pt x="37009" y="7803"/>
                  </a:cubicBezTo>
                  <a:cubicBezTo>
                    <a:pt x="36838" y="11627"/>
                    <a:pt x="36789" y="12656"/>
                    <a:pt x="36764" y="13171"/>
                  </a:cubicBezTo>
                  <a:cubicBezTo>
                    <a:pt x="36740" y="13710"/>
                    <a:pt x="36740" y="13710"/>
                    <a:pt x="36691" y="15572"/>
                  </a:cubicBezTo>
                  <a:lnTo>
                    <a:pt x="35808" y="30792"/>
                  </a:lnTo>
                  <a:cubicBezTo>
                    <a:pt x="35637" y="32998"/>
                    <a:pt x="34901" y="35155"/>
                    <a:pt x="33676" y="37018"/>
                  </a:cubicBezTo>
                  <a:cubicBezTo>
                    <a:pt x="31666" y="40106"/>
                    <a:pt x="28480" y="42189"/>
                    <a:pt x="24755" y="42875"/>
                  </a:cubicBezTo>
                  <a:cubicBezTo>
                    <a:pt x="23875" y="43034"/>
                    <a:pt x="22989" y="43113"/>
                    <a:pt x="22107" y="43113"/>
                  </a:cubicBezTo>
                  <a:cubicBezTo>
                    <a:pt x="19180" y="43113"/>
                    <a:pt x="16287" y="42247"/>
                    <a:pt x="13726" y="40571"/>
                  </a:cubicBezTo>
                  <a:cubicBezTo>
                    <a:pt x="10417" y="38415"/>
                    <a:pt x="8113" y="35155"/>
                    <a:pt x="7256" y="31381"/>
                  </a:cubicBezTo>
                  <a:cubicBezTo>
                    <a:pt x="6373" y="27680"/>
                    <a:pt x="7035" y="23954"/>
                    <a:pt x="9045" y="20866"/>
                  </a:cubicBezTo>
                  <a:cubicBezTo>
                    <a:pt x="10270" y="19004"/>
                    <a:pt x="11937" y="17484"/>
                    <a:pt x="13922" y="16430"/>
                  </a:cubicBezTo>
                  <a:lnTo>
                    <a:pt x="27573" y="9617"/>
                  </a:lnTo>
                  <a:lnTo>
                    <a:pt x="34191" y="6480"/>
                  </a:lnTo>
                  <a:cubicBezTo>
                    <a:pt x="34703" y="6272"/>
                    <a:pt x="35176" y="6166"/>
                    <a:pt x="35574" y="6166"/>
                  </a:cubicBezTo>
                  <a:close/>
                  <a:moveTo>
                    <a:pt x="35587" y="1"/>
                  </a:moveTo>
                  <a:cubicBezTo>
                    <a:pt x="34356" y="1"/>
                    <a:pt x="33065" y="273"/>
                    <a:pt x="31764" y="818"/>
                  </a:cubicBezTo>
                  <a:cubicBezTo>
                    <a:pt x="31715" y="843"/>
                    <a:pt x="31666" y="867"/>
                    <a:pt x="31617" y="892"/>
                  </a:cubicBezTo>
                  <a:lnTo>
                    <a:pt x="24926" y="4053"/>
                  </a:lnTo>
                  <a:lnTo>
                    <a:pt x="24853" y="4078"/>
                  </a:lnTo>
                  <a:lnTo>
                    <a:pt x="11128" y="10940"/>
                  </a:lnTo>
                  <a:cubicBezTo>
                    <a:pt x="11103" y="10940"/>
                    <a:pt x="11103" y="10965"/>
                    <a:pt x="11079" y="10965"/>
                  </a:cubicBezTo>
                  <a:cubicBezTo>
                    <a:pt x="8162" y="12509"/>
                    <a:pt x="5687" y="14764"/>
                    <a:pt x="3898" y="17484"/>
                  </a:cubicBezTo>
                  <a:cubicBezTo>
                    <a:pt x="932" y="21994"/>
                    <a:pt x="1" y="27435"/>
                    <a:pt x="1251" y="32778"/>
                  </a:cubicBezTo>
                  <a:cubicBezTo>
                    <a:pt x="2476" y="38096"/>
                    <a:pt x="5711" y="42704"/>
                    <a:pt x="10368" y="45718"/>
                  </a:cubicBezTo>
                  <a:cubicBezTo>
                    <a:pt x="13922" y="48071"/>
                    <a:pt x="17966" y="49272"/>
                    <a:pt x="22083" y="49272"/>
                  </a:cubicBezTo>
                  <a:cubicBezTo>
                    <a:pt x="23333" y="49272"/>
                    <a:pt x="24608" y="49149"/>
                    <a:pt x="25858" y="48929"/>
                  </a:cubicBezTo>
                  <a:cubicBezTo>
                    <a:pt x="31274" y="47949"/>
                    <a:pt x="35882" y="44909"/>
                    <a:pt x="38847" y="40400"/>
                  </a:cubicBezTo>
                  <a:cubicBezTo>
                    <a:pt x="40636" y="37679"/>
                    <a:pt x="41715" y="34493"/>
                    <a:pt x="41960" y="31234"/>
                  </a:cubicBezTo>
                  <a:cubicBezTo>
                    <a:pt x="41960" y="31209"/>
                    <a:pt x="41960" y="31185"/>
                    <a:pt x="41960" y="31160"/>
                  </a:cubicBezTo>
                  <a:lnTo>
                    <a:pt x="42842" y="15891"/>
                  </a:lnTo>
                  <a:cubicBezTo>
                    <a:pt x="42842" y="15842"/>
                    <a:pt x="42842" y="15818"/>
                    <a:pt x="42842" y="15793"/>
                  </a:cubicBezTo>
                  <a:cubicBezTo>
                    <a:pt x="42891" y="13979"/>
                    <a:pt x="42891" y="13979"/>
                    <a:pt x="42916" y="13465"/>
                  </a:cubicBezTo>
                  <a:cubicBezTo>
                    <a:pt x="42940" y="12950"/>
                    <a:pt x="43014" y="11896"/>
                    <a:pt x="43161" y="7926"/>
                  </a:cubicBezTo>
                  <a:cubicBezTo>
                    <a:pt x="43161" y="7852"/>
                    <a:pt x="43161" y="7779"/>
                    <a:pt x="43161" y="7705"/>
                  </a:cubicBezTo>
                  <a:cubicBezTo>
                    <a:pt x="43087" y="4936"/>
                    <a:pt x="41813" y="2558"/>
                    <a:pt x="39681" y="1186"/>
                  </a:cubicBezTo>
                  <a:cubicBezTo>
                    <a:pt x="38462" y="396"/>
                    <a:pt x="37068" y="1"/>
                    <a:pt x="355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" name="Google Shape;369;p29"/>
            <p:cNvSpPr/>
            <p:nvPr/>
          </p:nvSpPr>
          <p:spPr>
            <a:xfrm>
              <a:off x="1176525" y="228000"/>
              <a:ext cx="4107700" cy="3699325"/>
            </a:xfrm>
            <a:custGeom>
              <a:rect b="b" l="l" r="r" t="t"/>
              <a:pathLst>
                <a:path extrusionOk="0" h="147973" w="164308">
                  <a:moveTo>
                    <a:pt x="43945" y="18591"/>
                  </a:moveTo>
                  <a:cubicBezTo>
                    <a:pt x="44484" y="18591"/>
                    <a:pt x="44998" y="18713"/>
                    <a:pt x="45440" y="19032"/>
                  </a:cubicBezTo>
                  <a:lnTo>
                    <a:pt x="53258" y="24129"/>
                  </a:lnTo>
                  <a:lnTo>
                    <a:pt x="47792" y="32462"/>
                  </a:lnTo>
                  <a:lnTo>
                    <a:pt x="29827" y="59863"/>
                  </a:lnTo>
                  <a:lnTo>
                    <a:pt x="22034" y="54741"/>
                  </a:lnTo>
                  <a:cubicBezTo>
                    <a:pt x="21421" y="54349"/>
                    <a:pt x="21004" y="53712"/>
                    <a:pt x="20857" y="52976"/>
                  </a:cubicBezTo>
                  <a:cubicBezTo>
                    <a:pt x="20710" y="52241"/>
                    <a:pt x="20833" y="51506"/>
                    <a:pt x="21225" y="50918"/>
                  </a:cubicBezTo>
                  <a:lnTo>
                    <a:pt x="41616" y="19816"/>
                  </a:lnTo>
                  <a:cubicBezTo>
                    <a:pt x="42131" y="19032"/>
                    <a:pt x="43038" y="18591"/>
                    <a:pt x="43945" y="18591"/>
                  </a:cubicBezTo>
                  <a:close/>
                  <a:moveTo>
                    <a:pt x="43996" y="6154"/>
                  </a:moveTo>
                  <a:cubicBezTo>
                    <a:pt x="46918" y="6154"/>
                    <a:pt x="49764" y="6999"/>
                    <a:pt x="52253" y="8640"/>
                  </a:cubicBezTo>
                  <a:lnTo>
                    <a:pt x="61811" y="14890"/>
                  </a:lnTo>
                  <a:cubicBezTo>
                    <a:pt x="59875" y="15821"/>
                    <a:pt x="58111" y="17194"/>
                    <a:pt x="56689" y="19007"/>
                  </a:cubicBezTo>
                  <a:lnTo>
                    <a:pt x="48822" y="13860"/>
                  </a:lnTo>
                  <a:cubicBezTo>
                    <a:pt x="47320" y="12886"/>
                    <a:pt x="45626" y="12420"/>
                    <a:pt x="43950" y="12420"/>
                  </a:cubicBezTo>
                  <a:cubicBezTo>
                    <a:pt x="41031" y="12420"/>
                    <a:pt x="38167" y="13834"/>
                    <a:pt x="36469" y="16434"/>
                  </a:cubicBezTo>
                  <a:lnTo>
                    <a:pt x="16078" y="47535"/>
                  </a:lnTo>
                  <a:cubicBezTo>
                    <a:pt x="14779" y="49496"/>
                    <a:pt x="14338" y="51898"/>
                    <a:pt x="14828" y="54226"/>
                  </a:cubicBezTo>
                  <a:cubicBezTo>
                    <a:pt x="15318" y="56604"/>
                    <a:pt x="16666" y="58613"/>
                    <a:pt x="18651" y="59888"/>
                  </a:cubicBezTo>
                  <a:lnTo>
                    <a:pt x="26445" y="65010"/>
                  </a:lnTo>
                  <a:lnTo>
                    <a:pt x="23014" y="70255"/>
                  </a:lnTo>
                  <a:lnTo>
                    <a:pt x="15220" y="65133"/>
                  </a:lnTo>
                  <a:cubicBezTo>
                    <a:pt x="11838" y="62927"/>
                    <a:pt x="9534" y="59496"/>
                    <a:pt x="8701" y="55525"/>
                  </a:cubicBezTo>
                  <a:cubicBezTo>
                    <a:pt x="7868" y="51530"/>
                    <a:pt x="8627" y="47486"/>
                    <a:pt x="10833" y="44104"/>
                  </a:cubicBezTo>
                  <a:lnTo>
                    <a:pt x="31224" y="13003"/>
                  </a:lnTo>
                  <a:cubicBezTo>
                    <a:pt x="33430" y="9645"/>
                    <a:pt x="36837" y="7316"/>
                    <a:pt x="40832" y="6483"/>
                  </a:cubicBezTo>
                  <a:cubicBezTo>
                    <a:pt x="41887" y="6263"/>
                    <a:pt x="42946" y="6154"/>
                    <a:pt x="43996" y="6154"/>
                  </a:cubicBezTo>
                  <a:close/>
                  <a:moveTo>
                    <a:pt x="154173" y="75771"/>
                  </a:moveTo>
                  <a:cubicBezTo>
                    <a:pt x="154565" y="75771"/>
                    <a:pt x="154809" y="75838"/>
                    <a:pt x="154920" y="75917"/>
                  </a:cubicBezTo>
                  <a:cubicBezTo>
                    <a:pt x="155092" y="76039"/>
                    <a:pt x="155239" y="76431"/>
                    <a:pt x="155288" y="76897"/>
                  </a:cubicBezTo>
                  <a:lnTo>
                    <a:pt x="156611" y="92730"/>
                  </a:lnTo>
                  <a:lnTo>
                    <a:pt x="157959" y="108562"/>
                  </a:lnTo>
                  <a:cubicBezTo>
                    <a:pt x="158008" y="109028"/>
                    <a:pt x="157935" y="109445"/>
                    <a:pt x="157763" y="109592"/>
                  </a:cubicBezTo>
                  <a:cubicBezTo>
                    <a:pt x="157605" y="109732"/>
                    <a:pt x="157134" y="109910"/>
                    <a:pt x="156240" y="109910"/>
                  </a:cubicBezTo>
                  <a:cubicBezTo>
                    <a:pt x="155885" y="109910"/>
                    <a:pt x="155464" y="109882"/>
                    <a:pt x="154969" y="109812"/>
                  </a:cubicBezTo>
                  <a:cubicBezTo>
                    <a:pt x="152371" y="109101"/>
                    <a:pt x="149969" y="107827"/>
                    <a:pt x="147935" y="106087"/>
                  </a:cubicBezTo>
                  <a:lnTo>
                    <a:pt x="146220" y="81946"/>
                  </a:lnTo>
                  <a:lnTo>
                    <a:pt x="146146" y="80671"/>
                  </a:lnTo>
                  <a:cubicBezTo>
                    <a:pt x="147788" y="78760"/>
                    <a:pt x="149822" y="77215"/>
                    <a:pt x="152102" y="76162"/>
                  </a:cubicBezTo>
                  <a:cubicBezTo>
                    <a:pt x="153023" y="75868"/>
                    <a:pt x="153704" y="75771"/>
                    <a:pt x="154173" y="75771"/>
                  </a:cubicBezTo>
                  <a:close/>
                  <a:moveTo>
                    <a:pt x="140117" y="83024"/>
                  </a:moveTo>
                  <a:lnTo>
                    <a:pt x="141710" y="105376"/>
                  </a:lnTo>
                  <a:lnTo>
                    <a:pt x="97496" y="120351"/>
                  </a:lnTo>
                  <a:lnTo>
                    <a:pt x="120853" y="84740"/>
                  </a:lnTo>
                  <a:lnTo>
                    <a:pt x="140117" y="83024"/>
                  </a:lnTo>
                  <a:close/>
                  <a:moveTo>
                    <a:pt x="92508" y="15640"/>
                  </a:moveTo>
                  <a:cubicBezTo>
                    <a:pt x="93540" y="15640"/>
                    <a:pt x="94585" y="15929"/>
                    <a:pt x="95511" y="16532"/>
                  </a:cubicBezTo>
                  <a:lnTo>
                    <a:pt x="134774" y="42290"/>
                  </a:lnTo>
                  <a:cubicBezTo>
                    <a:pt x="137298" y="43933"/>
                    <a:pt x="138009" y="47339"/>
                    <a:pt x="136343" y="49864"/>
                  </a:cubicBezTo>
                  <a:lnTo>
                    <a:pt x="116564" y="80059"/>
                  </a:lnTo>
                  <a:cubicBezTo>
                    <a:pt x="116540" y="80083"/>
                    <a:pt x="116515" y="80108"/>
                    <a:pt x="116515" y="80132"/>
                  </a:cubicBezTo>
                  <a:lnTo>
                    <a:pt x="87448" y="124444"/>
                  </a:lnTo>
                  <a:cubicBezTo>
                    <a:pt x="87448" y="124468"/>
                    <a:pt x="87448" y="124468"/>
                    <a:pt x="87423" y="124493"/>
                  </a:cubicBezTo>
                  <a:lnTo>
                    <a:pt x="85683" y="127140"/>
                  </a:lnTo>
                  <a:lnTo>
                    <a:pt x="58380" y="109224"/>
                  </a:lnTo>
                  <a:cubicBezTo>
                    <a:pt x="57859" y="108882"/>
                    <a:pt x="57271" y="108719"/>
                    <a:pt x="56691" y="108719"/>
                  </a:cubicBezTo>
                  <a:cubicBezTo>
                    <a:pt x="55688" y="108719"/>
                    <a:pt x="54705" y="109206"/>
                    <a:pt x="54116" y="110106"/>
                  </a:cubicBezTo>
                  <a:cubicBezTo>
                    <a:pt x="53160" y="111528"/>
                    <a:pt x="53576" y="113439"/>
                    <a:pt x="54998" y="114371"/>
                  </a:cubicBezTo>
                  <a:lnTo>
                    <a:pt x="84874" y="133953"/>
                  </a:lnTo>
                  <a:cubicBezTo>
                    <a:pt x="84874" y="133953"/>
                    <a:pt x="84874" y="133978"/>
                    <a:pt x="84899" y="133978"/>
                  </a:cubicBezTo>
                  <a:lnTo>
                    <a:pt x="84923" y="133978"/>
                  </a:lnTo>
                  <a:lnTo>
                    <a:pt x="87178" y="135473"/>
                  </a:lnTo>
                  <a:cubicBezTo>
                    <a:pt x="87546" y="135693"/>
                    <a:pt x="87644" y="136208"/>
                    <a:pt x="87399" y="136576"/>
                  </a:cubicBezTo>
                  <a:lnTo>
                    <a:pt x="84188" y="141477"/>
                  </a:lnTo>
                  <a:cubicBezTo>
                    <a:pt x="84041" y="141698"/>
                    <a:pt x="83820" y="141772"/>
                    <a:pt x="83698" y="141796"/>
                  </a:cubicBezTo>
                  <a:cubicBezTo>
                    <a:pt x="83651" y="141805"/>
                    <a:pt x="83588" y="141815"/>
                    <a:pt x="83513" y="141815"/>
                  </a:cubicBezTo>
                  <a:cubicBezTo>
                    <a:pt x="83390" y="141815"/>
                    <a:pt x="83237" y="141790"/>
                    <a:pt x="83085" y="141698"/>
                  </a:cubicBezTo>
                  <a:lnTo>
                    <a:pt x="7500" y="92141"/>
                  </a:lnTo>
                  <a:cubicBezTo>
                    <a:pt x="7132" y="91896"/>
                    <a:pt x="7010" y="91382"/>
                    <a:pt x="7255" y="91038"/>
                  </a:cubicBezTo>
                  <a:lnTo>
                    <a:pt x="10466" y="86137"/>
                  </a:lnTo>
                  <a:cubicBezTo>
                    <a:pt x="10613" y="85892"/>
                    <a:pt x="10858" y="85818"/>
                    <a:pt x="10980" y="85794"/>
                  </a:cubicBezTo>
                  <a:cubicBezTo>
                    <a:pt x="11023" y="85786"/>
                    <a:pt x="11072" y="85781"/>
                    <a:pt x="11125" y="85781"/>
                  </a:cubicBezTo>
                  <a:cubicBezTo>
                    <a:pt x="11255" y="85781"/>
                    <a:pt x="11412" y="85812"/>
                    <a:pt x="11568" y="85916"/>
                  </a:cubicBezTo>
                  <a:lnTo>
                    <a:pt x="14926" y="88097"/>
                  </a:lnTo>
                  <a:cubicBezTo>
                    <a:pt x="14951" y="88122"/>
                    <a:pt x="14951" y="88122"/>
                    <a:pt x="14975" y="88146"/>
                  </a:cubicBezTo>
                  <a:cubicBezTo>
                    <a:pt x="14975" y="88146"/>
                    <a:pt x="15000" y="88171"/>
                    <a:pt x="15024" y="88171"/>
                  </a:cubicBezTo>
                  <a:lnTo>
                    <a:pt x="43822" y="107067"/>
                  </a:lnTo>
                  <a:cubicBezTo>
                    <a:pt x="44346" y="107404"/>
                    <a:pt x="44927" y="107565"/>
                    <a:pt x="45500" y="107565"/>
                  </a:cubicBezTo>
                  <a:cubicBezTo>
                    <a:pt x="46510" y="107565"/>
                    <a:pt x="47492" y="107067"/>
                    <a:pt x="48087" y="106160"/>
                  </a:cubicBezTo>
                  <a:cubicBezTo>
                    <a:pt x="49042" y="104739"/>
                    <a:pt x="48626" y="102827"/>
                    <a:pt x="47204" y="101896"/>
                  </a:cubicBezTo>
                  <a:lnTo>
                    <a:pt x="20931" y="84666"/>
                  </a:lnTo>
                  <a:lnTo>
                    <a:pt x="33259" y="65843"/>
                  </a:lnTo>
                  <a:cubicBezTo>
                    <a:pt x="33283" y="65843"/>
                    <a:pt x="33283" y="65819"/>
                    <a:pt x="33308" y="65819"/>
                  </a:cubicBezTo>
                  <a:lnTo>
                    <a:pt x="52179" y="36997"/>
                  </a:lnTo>
                  <a:lnTo>
                    <a:pt x="61052" y="23468"/>
                  </a:lnTo>
                  <a:cubicBezTo>
                    <a:pt x="62617" y="21087"/>
                    <a:pt x="65098" y="19746"/>
                    <a:pt x="67458" y="19746"/>
                  </a:cubicBezTo>
                  <a:cubicBezTo>
                    <a:pt x="68572" y="19746"/>
                    <a:pt x="69659" y="20045"/>
                    <a:pt x="70610" y="20674"/>
                  </a:cubicBezTo>
                  <a:lnTo>
                    <a:pt x="78968" y="26139"/>
                  </a:lnTo>
                  <a:cubicBezTo>
                    <a:pt x="79469" y="26480"/>
                    <a:pt x="80049" y="26650"/>
                    <a:pt x="80641" y="26650"/>
                  </a:cubicBezTo>
                  <a:cubicBezTo>
                    <a:pt x="80859" y="26650"/>
                    <a:pt x="81078" y="26627"/>
                    <a:pt x="81296" y="26580"/>
                  </a:cubicBezTo>
                  <a:cubicBezTo>
                    <a:pt x="82105" y="26433"/>
                    <a:pt x="82791" y="25943"/>
                    <a:pt x="83232" y="25257"/>
                  </a:cubicBezTo>
                  <a:lnTo>
                    <a:pt x="87938" y="18100"/>
                  </a:lnTo>
                  <a:cubicBezTo>
                    <a:pt x="88978" y="16502"/>
                    <a:pt x="90725" y="15640"/>
                    <a:pt x="92508" y="15640"/>
                  </a:cubicBezTo>
                  <a:close/>
                  <a:moveTo>
                    <a:pt x="43997" y="1"/>
                  </a:moveTo>
                  <a:cubicBezTo>
                    <a:pt x="42530" y="1"/>
                    <a:pt x="41052" y="151"/>
                    <a:pt x="39582" y="454"/>
                  </a:cubicBezTo>
                  <a:cubicBezTo>
                    <a:pt x="33969" y="1630"/>
                    <a:pt x="29190" y="4890"/>
                    <a:pt x="26053" y="9645"/>
                  </a:cubicBezTo>
                  <a:lnTo>
                    <a:pt x="5686" y="40722"/>
                  </a:lnTo>
                  <a:cubicBezTo>
                    <a:pt x="2574" y="45477"/>
                    <a:pt x="1495" y="51187"/>
                    <a:pt x="2672" y="56775"/>
                  </a:cubicBezTo>
                  <a:cubicBezTo>
                    <a:pt x="3824" y="62363"/>
                    <a:pt x="7083" y="67167"/>
                    <a:pt x="11838" y="70280"/>
                  </a:cubicBezTo>
                  <a:lnTo>
                    <a:pt x="19632" y="75402"/>
                  </a:lnTo>
                  <a:lnTo>
                    <a:pt x="15784" y="81308"/>
                  </a:lnTo>
                  <a:lnTo>
                    <a:pt x="14951" y="80769"/>
                  </a:lnTo>
                  <a:cubicBezTo>
                    <a:pt x="13808" y="80007"/>
                    <a:pt x="12490" y="79621"/>
                    <a:pt x="11147" y="79621"/>
                  </a:cubicBezTo>
                  <a:cubicBezTo>
                    <a:pt x="10676" y="79621"/>
                    <a:pt x="10201" y="79669"/>
                    <a:pt x="9730" y="79764"/>
                  </a:cubicBezTo>
                  <a:cubicBezTo>
                    <a:pt x="7892" y="80132"/>
                    <a:pt x="6324" y="81210"/>
                    <a:pt x="5319" y="82754"/>
                  </a:cubicBezTo>
                  <a:lnTo>
                    <a:pt x="2108" y="87656"/>
                  </a:lnTo>
                  <a:cubicBezTo>
                    <a:pt x="0" y="90867"/>
                    <a:pt x="907" y="95205"/>
                    <a:pt x="4118" y="97288"/>
                  </a:cubicBezTo>
                  <a:lnTo>
                    <a:pt x="79727" y="146845"/>
                  </a:lnTo>
                  <a:cubicBezTo>
                    <a:pt x="80904" y="147605"/>
                    <a:pt x="82203" y="147972"/>
                    <a:pt x="83526" y="147972"/>
                  </a:cubicBezTo>
                  <a:cubicBezTo>
                    <a:pt x="85781" y="147972"/>
                    <a:pt x="88011" y="146869"/>
                    <a:pt x="89335" y="144860"/>
                  </a:cubicBezTo>
                  <a:lnTo>
                    <a:pt x="92570" y="139933"/>
                  </a:lnTo>
                  <a:cubicBezTo>
                    <a:pt x="94604" y="136821"/>
                    <a:pt x="93795" y="132679"/>
                    <a:pt x="90830" y="130522"/>
                  </a:cubicBezTo>
                  <a:lnTo>
                    <a:pt x="92031" y="128708"/>
                  </a:lnTo>
                  <a:lnTo>
                    <a:pt x="144234" y="111013"/>
                  </a:lnTo>
                  <a:cubicBezTo>
                    <a:pt x="146955" y="113268"/>
                    <a:pt x="150141" y="114910"/>
                    <a:pt x="153548" y="115817"/>
                  </a:cubicBezTo>
                  <a:cubicBezTo>
                    <a:pt x="153646" y="115841"/>
                    <a:pt x="153768" y="115866"/>
                    <a:pt x="153866" y="115890"/>
                  </a:cubicBezTo>
                  <a:cubicBezTo>
                    <a:pt x="154700" y="116013"/>
                    <a:pt x="155484" y="116086"/>
                    <a:pt x="156219" y="116086"/>
                  </a:cubicBezTo>
                  <a:cubicBezTo>
                    <a:pt x="158621" y="116086"/>
                    <a:pt x="160557" y="115400"/>
                    <a:pt x="161979" y="114077"/>
                  </a:cubicBezTo>
                  <a:cubicBezTo>
                    <a:pt x="163547" y="112606"/>
                    <a:pt x="164307" y="110449"/>
                    <a:pt x="164111" y="108023"/>
                  </a:cubicBezTo>
                  <a:lnTo>
                    <a:pt x="162763" y="92215"/>
                  </a:lnTo>
                  <a:lnTo>
                    <a:pt x="161415" y="76382"/>
                  </a:lnTo>
                  <a:cubicBezTo>
                    <a:pt x="161219" y="73956"/>
                    <a:pt x="160116" y="71971"/>
                    <a:pt x="158302" y="70770"/>
                  </a:cubicBezTo>
                  <a:cubicBezTo>
                    <a:pt x="157135" y="69996"/>
                    <a:pt x="155757" y="69613"/>
                    <a:pt x="154180" y="69613"/>
                  </a:cubicBezTo>
                  <a:cubicBezTo>
                    <a:pt x="152911" y="69613"/>
                    <a:pt x="151513" y="69861"/>
                    <a:pt x="149994" y="70353"/>
                  </a:cubicBezTo>
                  <a:cubicBezTo>
                    <a:pt x="149896" y="70402"/>
                    <a:pt x="149798" y="70427"/>
                    <a:pt x="149675" y="70476"/>
                  </a:cubicBezTo>
                  <a:cubicBezTo>
                    <a:pt x="146514" y="71946"/>
                    <a:pt x="143671" y="74078"/>
                    <a:pt x="141416" y="76701"/>
                  </a:cubicBezTo>
                  <a:lnTo>
                    <a:pt x="125167" y="78171"/>
                  </a:lnTo>
                  <a:lnTo>
                    <a:pt x="136808" y="60378"/>
                  </a:lnTo>
                  <a:lnTo>
                    <a:pt x="141514" y="53221"/>
                  </a:lnTo>
                  <a:cubicBezTo>
                    <a:pt x="145019" y="47854"/>
                    <a:pt x="143524" y="40648"/>
                    <a:pt x="138156" y="37119"/>
                  </a:cubicBezTo>
                  <a:lnTo>
                    <a:pt x="98893" y="11385"/>
                  </a:lnTo>
                  <a:cubicBezTo>
                    <a:pt x="96922" y="10104"/>
                    <a:pt x="94709" y="9491"/>
                    <a:pt x="92522" y="9491"/>
                  </a:cubicBezTo>
                  <a:cubicBezTo>
                    <a:pt x="88728" y="9491"/>
                    <a:pt x="85015" y="11337"/>
                    <a:pt x="82791" y="14743"/>
                  </a:cubicBezTo>
                  <a:lnTo>
                    <a:pt x="79776" y="19301"/>
                  </a:lnTo>
                  <a:lnTo>
                    <a:pt x="73992" y="15502"/>
                  </a:lnTo>
                  <a:cubicBezTo>
                    <a:pt x="73870" y="15429"/>
                    <a:pt x="73772" y="15355"/>
                    <a:pt x="73649" y="15306"/>
                  </a:cubicBezTo>
                  <a:cubicBezTo>
                    <a:pt x="73600" y="15257"/>
                    <a:pt x="73551" y="15208"/>
                    <a:pt x="73502" y="15184"/>
                  </a:cubicBezTo>
                  <a:lnTo>
                    <a:pt x="55635" y="3493"/>
                  </a:lnTo>
                  <a:cubicBezTo>
                    <a:pt x="52131" y="1181"/>
                    <a:pt x="48108" y="1"/>
                    <a:pt x="439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" name="Google Shape;370;p29"/>
            <p:cNvSpPr/>
            <p:nvPr/>
          </p:nvSpPr>
          <p:spPr>
            <a:xfrm>
              <a:off x="2379900" y="3892175"/>
              <a:ext cx="4039075" cy="1554075"/>
            </a:xfrm>
            <a:custGeom>
              <a:rect b="b" l="l" r="r" t="t"/>
              <a:pathLst>
                <a:path extrusionOk="0" h="62163" w="161563">
                  <a:moveTo>
                    <a:pt x="80926" y="0"/>
                  </a:moveTo>
                  <a:cubicBezTo>
                    <a:pt x="79244" y="0"/>
                    <a:pt x="77536" y="125"/>
                    <a:pt x="75806" y="376"/>
                  </a:cubicBezTo>
                  <a:cubicBezTo>
                    <a:pt x="74115" y="621"/>
                    <a:pt x="72939" y="2165"/>
                    <a:pt x="73184" y="3856"/>
                  </a:cubicBezTo>
                  <a:cubicBezTo>
                    <a:pt x="73407" y="5397"/>
                    <a:pt x="74729" y="6511"/>
                    <a:pt x="76242" y="6511"/>
                  </a:cubicBezTo>
                  <a:cubicBezTo>
                    <a:pt x="76389" y="6511"/>
                    <a:pt x="76538" y="6500"/>
                    <a:pt x="76688" y="6479"/>
                  </a:cubicBezTo>
                  <a:cubicBezTo>
                    <a:pt x="78124" y="6265"/>
                    <a:pt x="79541" y="6159"/>
                    <a:pt x="80933" y="6159"/>
                  </a:cubicBezTo>
                  <a:cubicBezTo>
                    <a:pt x="83699" y="6159"/>
                    <a:pt x="86367" y="6578"/>
                    <a:pt x="88894" y="7410"/>
                  </a:cubicBezTo>
                  <a:cubicBezTo>
                    <a:pt x="94825" y="9371"/>
                    <a:pt x="99702" y="13488"/>
                    <a:pt x="103428" y="19689"/>
                  </a:cubicBezTo>
                  <a:cubicBezTo>
                    <a:pt x="103969" y="20608"/>
                    <a:pt x="104941" y="21187"/>
                    <a:pt x="106017" y="21187"/>
                  </a:cubicBezTo>
                  <a:cubicBezTo>
                    <a:pt x="106061" y="21187"/>
                    <a:pt x="106104" y="21186"/>
                    <a:pt x="106148" y="21184"/>
                  </a:cubicBezTo>
                  <a:cubicBezTo>
                    <a:pt x="106318" y="21180"/>
                    <a:pt x="106488" y="21178"/>
                    <a:pt x="106659" y="21178"/>
                  </a:cubicBezTo>
                  <a:cubicBezTo>
                    <a:pt x="113051" y="21178"/>
                    <a:pt x="119748" y="23850"/>
                    <a:pt x="124260" y="28242"/>
                  </a:cubicBezTo>
                  <a:cubicBezTo>
                    <a:pt x="126662" y="30595"/>
                    <a:pt x="129554" y="34566"/>
                    <a:pt x="129554" y="40154"/>
                  </a:cubicBezTo>
                  <a:cubicBezTo>
                    <a:pt x="129554" y="41771"/>
                    <a:pt x="130828" y="43119"/>
                    <a:pt x="132446" y="43217"/>
                  </a:cubicBezTo>
                  <a:cubicBezTo>
                    <a:pt x="137568" y="43536"/>
                    <a:pt x="148916" y="45448"/>
                    <a:pt x="150778" y="56011"/>
                  </a:cubicBezTo>
                  <a:lnTo>
                    <a:pt x="10809" y="56011"/>
                  </a:lnTo>
                  <a:cubicBezTo>
                    <a:pt x="12647" y="45448"/>
                    <a:pt x="24019" y="43536"/>
                    <a:pt x="29141" y="43217"/>
                  </a:cubicBezTo>
                  <a:cubicBezTo>
                    <a:pt x="30759" y="43119"/>
                    <a:pt x="32033" y="41747"/>
                    <a:pt x="32033" y="40105"/>
                  </a:cubicBezTo>
                  <a:cubicBezTo>
                    <a:pt x="32033" y="27703"/>
                    <a:pt x="48994" y="21184"/>
                    <a:pt x="54876" y="21184"/>
                  </a:cubicBezTo>
                  <a:cubicBezTo>
                    <a:pt x="56346" y="21184"/>
                    <a:pt x="57621" y="20130"/>
                    <a:pt x="57890" y="18684"/>
                  </a:cubicBezTo>
                  <a:cubicBezTo>
                    <a:pt x="58405" y="15964"/>
                    <a:pt x="61395" y="12753"/>
                    <a:pt x="65660" y="10277"/>
                  </a:cubicBezTo>
                  <a:cubicBezTo>
                    <a:pt x="67130" y="9444"/>
                    <a:pt x="67645" y="7557"/>
                    <a:pt x="66787" y="6062"/>
                  </a:cubicBezTo>
                  <a:cubicBezTo>
                    <a:pt x="66211" y="5075"/>
                    <a:pt x="65172" y="4530"/>
                    <a:pt x="64106" y="4530"/>
                  </a:cubicBezTo>
                  <a:cubicBezTo>
                    <a:pt x="63584" y="4530"/>
                    <a:pt x="63055" y="4661"/>
                    <a:pt x="62571" y="4935"/>
                  </a:cubicBezTo>
                  <a:cubicBezTo>
                    <a:pt x="57645" y="7802"/>
                    <a:pt x="54116" y="11429"/>
                    <a:pt x="52547" y="15179"/>
                  </a:cubicBezTo>
                  <a:cubicBezTo>
                    <a:pt x="48356" y="15718"/>
                    <a:pt x="42572" y="17630"/>
                    <a:pt x="37303" y="21184"/>
                  </a:cubicBezTo>
                  <a:cubicBezTo>
                    <a:pt x="30882" y="25497"/>
                    <a:pt x="26985" y="31134"/>
                    <a:pt x="26078" y="37311"/>
                  </a:cubicBezTo>
                  <a:cubicBezTo>
                    <a:pt x="13823" y="38879"/>
                    <a:pt x="5883" y="45791"/>
                    <a:pt x="4584" y="56011"/>
                  </a:cubicBezTo>
                  <a:lnTo>
                    <a:pt x="3089" y="56011"/>
                  </a:lnTo>
                  <a:cubicBezTo>
                    <a:pt x="1398" y="56011"/>
                    <a:pt x="1" y="57383"/>
                    <a:pt x="1" y="59074"/>
                  </a:cubicBezTo>
                  <a:cubicBezTo>
                    <a:pt x="1" y="60790"/>
                    <a:pt x="1398" y="62163"/>
                    <a:pt x="3089" y="62163"/>
                  </a:cubicBezTo>
                  <a:lnTo>
                    <a:pt x="158499" y="62163"/>
                  </a:lnTo>
                  <a:cubicBezTo>
                    <a:pt x="160190" y="62163"/>
                    <a:pt x="161562" y="60790"/>
                    <a:pt x="161562" y="59074"/>
                  </a:cubicBezTo>
                  <a:cubicBezTo>
                    <a:pt x="161562" y="57383"/>
                    <a:pt x="160190" y="56011"/>
                    <a:pt x="158499" y="56011"/>
                  </a:cubicBezTo>
                  <a:lnTo>
                    <a:pt x="157004" y="56011"/>
                  </a:lnTo>
                  <a:cubicBezTo>
                    <a:pt x="155705" y="45791"/>
                    <a:pt x="147788" y="38879"/>
                    <a:pt x="135534" y="37335"/>
                  </a:cubicBezTo>
                  <a:cubicBezTo>
                    <a:pt x="134897" y="32311"/>
                    <a:pt x="132519" y="27703"/>
                    <a:pt x="128549" y="23831"/>
                  </a:cubicBezTo>
                  <a:cubicBezTo>
                    <a:pt x="123206" y="18610"/>
                    <a:pt x="115388" y="15351"/>
                    <a:pt x="107790" y="15057"/>
                  </a:cubicBezTo>
                  <a:cubicBezTo>
                    <a:pt x="103403" y="8366"/>
                    <a:pt x="97692" y="3832"/>
                    <a:pt x="90806" y="1552"/>
                  </a:cubicBezTo>
                  <a:cubicBezTo>
                    <a:pt x="87652" y="518"/>
                    <a:pt x="84344" y="0"/>
                    <a:pt x="809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" name="Google Shape;371;p29"/>
            <p:cNvSpPr/>
            <p:nvPr/>
          </p:nvSpPr>
          <p:spPr>
            <a:xfrm>
              <a:off x="3718075" y="4531450"/>
              <a:ext cx="580875" cy="497550"/>
            </a:xfrm>
            <a:custGeom>
              <a:rect b="b" l="l" r="r" t="t"/>
              <a:pathLst>
                <a:path extrusionOk="0" h="19902" w="23235">
                  <a:moveTo>
                    <a:pt x="14579" y="6156"/>
                  </a:moveTo>
                  <a:cubicBezTo>
                    <a:pt x="15159" y="6156"/>
                    <a:pt x="15751" y="6202"/>
                    <a:pt x="16348" y="6299"/>
                  </a:cubicBezTo>
                  <a:cubicBezTo>
                    <a:pt x="14779" y="11299"/>
                    <a:pt x="12034" y="13406"/>
                    <a:pt x="10123" y="13700"/>
                  </a:cubicBezTo>
                  <a:cubicBezTo>
                    <a:pt x="9959" y="13724"/>
                    <a:pt x="9799" y="13736"/>
                    <a:pt x="9643" y="13736"/>
                  </a:cubicBezTo>
                  <a:cubicBezTo>
                    <a:pt x="8684" y="13736"/>
                    <a:pt x="7888" y="13280"/>
                    <a:pt x="7255" y="12352"/>
                  </a:cubicBezTo>
                  <a:cubicBezTo>
                    <a:pt x="7255" y="12328"/>
                    <a:pt x="7231" y="12303"/>
                    <a:pt x="7206" y="12279"/>
                  </a:cubicBezTo>
                  <a:cubicBezTo>
                    <a:pt x="6545" y="11225"/>
                    <a:pt x="6569" y="10294"/>
                    <a:pt x="7280" y="9264"/>
                  </a:cubicBezTo>
                  <a:cubicBezTo>
                    <a:pt x="8506" y="7561"/>
                    <a:pt x="11352" y="6156"/>
                    <a:pt x="14579" y="6156"/>
                  </a:cubicBezTo>
                  <a:close/>
                  <a:moveTo>
                    <a:pt x="14633" y="1"/>
                  </a:moveTo>
                  <a:cubicBezTo>
                    <a:pt x="9620" y="1"/>
                    <a:pt x="4786" y="2129"/>
                    <a:pt x="2255" y="5711"/>
                  </a:cubicBezTo>
                  <a:cubicBezTo>
                    <a:pt x="99" y="8774"/>
                    <a:pt x="1" y="12328"/>
                    <a:pt x="1961" y="15490"/>
                  </a:cubicBezTo>
                  <a:cubicBezTo>
                    <a:pt x="1986" y="15539"/>
                    <a:pt x="2010" y="15588"/>
                    <a:pt x="2035" y="15612"/>
                  </a:cubicBezTo>
                  <a:cubicBezTo>
                    <a:pt x="3800" y="18357"/>
                    <a:pt x="6569" y="19901"/>
                    <a:pt x="9633" y="19901"/>
                  </a:cubicBezTo>
                  <a:cubicBezTo>
                    <a:pt x="10098" y="19901"/>
                    <a:pt x="10564" y="19852"/>
                    <a:pt x="11030" y="19803"/>
                  </a:cubicBezTo>
                  <a:cubicBezTo>
                    <a:pt x="16127" y="19043"/>
                    <a:pt x="20515" y="14264"/>
                    <a:pt x="22475" y="7377"/>
                  </a:cubicBezTo>
                  <a:cubicBezTo>
                    <a:pt x="22475" y="7328"/>
                    <a:pt x="22500" y="7279"/>
                    <a:pt x="22500" y="7230"/>
                  </a:cubicBezTo>
                  <a:cubicBezTo>
                    <a:pt x="23235" y="3970"/>
                    <a:pt x="21789" y="1372"/>
                    <a:pt x="18676" y="490"/>
                  </a:cubicBezTo>
                  <a:cubicBezTo>
                    <a:pt x="18627" y="466"/>
                    <a:pt x="18578" y="441"/>
                    <a:pt x="18529" y="441"/>
                  </a:cubicBezTo>
                  <a:cubicBezTo>
                    <a:pt x="17243" y="144"/>
                    <a:pt x="15932" y="1"/>
                    <a:pt x="146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" name="Google Shape;372;p29"/>
            <p:cNvSpPr/>
            <p:nvPr/>
          </p:nvSpPr>
          <p:spPr>
            <a:xfrm>
              <a:off x="4496225" y="4621425"/>
              <a:ext cx="563725" cy="511725"/>
            </a:xfrm>
            <a:custGeom>
              <a:rect b="b" l="l" r="r" t="t"/>
              <a:pathLst>
                <a:path extrusionOk="0" h="20469" w="22549">
                  <a:moveTo>
                    <a:pt x="15378" y="6166"/>
                  </a:moveTo>
                  <a:cubicBezTo>
                    <a:pt x="15562" y="6166"/>
                    <a:pt x="15746" y="6171"/>
                    <a:pt x="15932" y="6180"/>
                  </a:cubicBezTo>
                  <a:cubicBezTo>
                    <a:pt x="14878" y="11327"/>
                    <a:pt x="12378" y="13729"/>
                    <a:pt x="10515" y="14219"/>
                  </a:cubicBezTo>
                  <a:cubicBezTo>
                    <a:pt x="10254" y="14284"/>
                    <a:pt x="10000" y="14317"/>
                    <a:pt x="9753" y="14317"/>
                  </a:cubicBezTo>
                  <a:cubicBezTo>
                    <a:pt x="8891" y="14317"/>
                    <a:pt x="8124" y="13917"/>
                    <a:pt x="7476" y="13116"/>
                  </a:cubicBezTo>
                  <a:cubicBezTo>
                    <a:pt x="7451" y="13091"/>
                    <a:pt x="7427" y="13067"/>
                    <a:pt x="7402" y="13018"/>
                  </a:cubicBezTo>
                  <a:cubicBezTo>
                    <a:pt x="6667" y="12087"/>
                    <a:pt x="6618" y="11180"/>
                    <a:pt x="7206" y="10101"/>
                  </a:cubicBezTo>
                  <a:cubicBezTo>
                    <a:pt x="8375" y="8045"/>
                    <a:pt x="11616" y="6166"/>
                    <a:pt x="15378" y="6166"/>
                  </a:cubicBezTo>
                  <a:close/>
                  <a:moveTo>
                    <a:pt x="15389" y="0"/>
                  </a:moveTo>
                  <a:cubicBezTo>
                    <a:pt x="9728" y="0"/>
                    <a:pt x="4243" y="2805"/>
                    <a:pt x="1839" y="7111"/>
                  </a:cubicBezTo>
                  <a:cubicBezTo>
                    <a:pt x="1" y="10395"/>
                    <a:pt x="295" y="13974"/>
                    <a:pt x="2648" y="16939"/>
                  </a:cubicBezTo>
                  <a:cubicBezTo>
                    <a:pt x="2697" y="16988"/>
                    <a:pt x="2721" y="17037"/>
                    <a:pt x="2770" y="17086"/>
                  </a:cubicBezTo>
                  <a:cubicBezTo>
                    <a:pt x="4584" y="19292"/>
                    <a:pt x="7084" y="20469"/>
                    <a:pt x="9731" y="20469"/>
                  </a:cubicBezTo>
                  <a:cubicBezTo>
                    <a:pt x="10491" y="20469"/>
                    <a:pt x="11275" y="20371"/>
                    <a:pt x="12059" y="20174"/>
                  </a:cubicBezTo>
                  <a:cubicBezTo>
                    <a:pt x="17034" y="18876"/>
                    <a:pt x="20907" y="13680"/>
                    <a:pt x="22108" y="6621"/>
                  </a:cubicBezTo>
                  <a:cubicBezTo>
                    <a:pt x="22108" y="6572"/>
                    <a:pt x="22132" y="6523"/>
                    <a:pt x="22132" y="6474"/>
                  </a:cubicBezTo>
                  <a:cubicBezTo>
                    <a:pt x="22549" y="3141"/>
                    <a:pt x="20809" y="715"/>
                    <a:pt x="17623" y="151"/>
                  </a:cubicBezTo>
                  <a:cubicBezTo>
                    <a:pt x="17574" y="151"/>
                    <a:pt x="17500" y="151"/>
                    <a:pt x="17451" y="126"/>
                  </a:cubicBezTo>
                  <a:cubicBezTo>
                    <a:pt x="16765" y="41"/>
                    <a:pt x="16075" y="0"/>
                    <a:pt x="153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73" name="Google Shape;373;p29"/>
          <p:cNvSpPr txBox="1"/>
          <p:nvPr>
            <p:ph idx="4294967295" type="subTitle"/>
          </p:nvPr>
        </p:nvSpPr>
        <p:spPr>
          <a:xfrm flipH="1">
            <a:off x="1451675" y="3286117"/>
            <a:ext cx="16665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chemeClr val="dk1"/>
                </a:solidFill>
              </a:rPr>
              <a:t>Mercury is the closest planet to the Sun</a:t>
            </a:r>
            <a:endParaRPr sz="1000">
              <a:solidFill>
                <a:schemeClr val="dk1"/>
              </a:solidFill>
            </a:endParaRPr>
          </a:p>
          <a:p>
            <a:pPr indent="0" lvl="0" marL="0" rtl="0" algn="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000">
              <a:solidFill>
                <a:schemeClr val="dk1"/>
              </a:solidFill>
            </a:endParaRPr>
          </a:p>
        </p:txBody>
      </p:sp>
      <p:sp>
        <p:nvSpPr>
          <p:cNvPr id="374" name="Google Shape;374;p29"/>
          <p:cNvSpPr txBox="1"/>
          <p:nvPr>
            <p:ph idx="4294967295" type="subTitle"/>
          </p:nvPr>
        </p:nvSpPr>
        <p:spPr>
          <a:xfrm flipH="1">
            <a:off x="1465866" y="1728160"/>
            <a:ext cx="1666500" cy="319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chemeClr val="dk1"/>
                </a:solidFill>
                <a:latin typeface="Hind Vadodara"/>
                <a:ea typeface="Hind Vadodara"/>
                <a:cs typeface="Hind Vadodara"/>
                <a:sym typeface="Hind Vadodara"/>
              </a:rPr>
              <a:t>Mars</a:t>
            </a:r>
            <a:endParaRPr b="1" sz="1200">
              <a:latin typeface="Hind Vadodara"/>
              <a:ea typeface="Hind Vadodara"/>
              <a:cs typeface="Hind Vadodara"/>
              <a:sym typeface="Hind Vadodara"/>
            </a:endParaRPr>
          </a:p>
        </p:txBody>
      </p:sp>
      <p:sp>
        <p:nvSpPr>
          <p:cNvPr id="375" name="Google Shape;375;p29"/>
          <p:cNvSpPr txBox="1"/>
          <p:nvPr>
            <p:ph idx="4294967295" type="subTitle"/>
          </p:nvPr>
        </p:nvSpPr>
        <p:spPr>
          <a:xfrm flipH="1">
            <a:off x="1451675" y="2066235"/>
            <a:ext cx="16665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chemeClr val="dk1"/>
                </a:solidFill>
              </a:rPr>
              <a:t>Despite being red, Mars is a cold place, not hot</a:t>
            </a:r>
            <a:endParaRPr b="1" sz="1200">
              <a:latin typeface="Hind Vadodara"/>
              <a:ea typeface="Hind Vadodara"/>
              <a:cs typeface="Hind Vadodara"/>
              <a:sym typeface="Hind Vadodara"/>
            </a:endParaRPr>
          </a:p>
        </p:txBody>
      </p:sp>
      <p:cxnSp>
        <p:nvCxnSpPr>
          <p:cNvPr id="376" name="Google Shape;376;p29"/>
          <p:cNvCxnSpPr/>
          <p:nvPr/>
        </p:nvCxnSpPr>
        <p:spPr>
          <a:xfrm rot="10800000">
            <a:off x="1294991" y="2035585"/>
            <a:ext cx="25662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77" name="Google Shape;377;p29"/>
          <p:cNvSpPr txBox="1"/>
          <p:nvPr>
            <p:ph idx="4294967295" type="subTitle"/>
          </p:nvPr>
        </p:nvSpPr>
        <p:spPr>
          <a:xfrm flipH="1">
            <a:off x="1465866" y="2948042"/>
            <a:ext cx="1666500" cy="319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chemeClr val="dk1"/>
                </a:solidFill>
                <a:latin typeface="Hind Vadodara"/>
                <a:ea typeface="Hind Vadodara"/>
                <a:cs typeface="Hind Vadodara"/>
                <a:sym typeface="Hind Vadodara"/>
              </a:rPr>
              <a:t>Mercury</a:t>
            </a:r>
            <a:br>
              <a:rPr lang="es" sz="1000">
                <a:solidFill>
                  <a:schemeClr val="dk1"/>
                </a:solidFill>
              </a:rPr>
            </a:br>
            <a:endParaRPr b="1" sz="1200">
              <a:latin typeface="Hind Vadodara"/>
              <a:ea typeface="Hind Vadodara"/>
              <a:cs typeface="Hind Vadodara"/>
              <a:sym typeface="Hind Vadodara"/>
            </a:endParaRPr>
          </a:p>
        </p:txBody>
      </p:sp>
      <p:cxnSp>
        <p:nvCxnSpPr>
          <p:cNvPr id="378" name="Google Shape;378;p29"/>
          <p:cNvCxnSpPr/>
          <p:nvPr/>
        </p:nvCxnSpPr>
        <p:spPr>
          <a:xfrm rot="10800000">
            <a:off x="1294991" y="3255467"/>
            <a:ext cx="25662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79" name="Google Shape;379;p29"/>
          <p:cNvSpPr txBox="1"/>
          <p:nvPr>
            <p:ph idx="4294967295" type="subTitle"/>
          </p:nvPr>
        </p:nvSpPr>
        <p:spPr>
          <a:xfrm>
            <a:off x="6025825" y="3286117"/>
            <a:ext cx="16665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chemeClr val="dk1"/>
                </a:solidFill>
              </a:rPr>
              <a:t>It’s the biggest planet in our Solar System</a:t>
            </a:r>
            <a:endParaRPr b="1" sz="1200">
              <a:latin typeface="Hind Vadodara"/>
              <a:ea typeface="Hind Vadodara"/>
              <a:cs typeface="Hind Vadodara"/>
              <a:sym typeface="Hind Vadodara"/>
            </a:endParaRPr>
          </a:p>
        </p:txBody>
      </p:sp>
      <p:sp>
        <p:nvSpPr>
          <p:cNvPr id="380" name="Google Shape;380;p29"/>
          <p:cNvSpPr txBox="1"/>
          <p:nvPr>
            <p:ph type="ctrTitle"/>
          </p:nvPr>
        </p:nvSpPr>
        <p:spPr>
          <a:xfrm>
            <a:off x="5785301" y="380926"/>
            <a:ext cx="27459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HOBBIES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381" name="Google Shape;381;p2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8652600" y="1049819"/>
            <a:ext cx="3377575" cy="3792153"/>
          </a:xfrm>
          <a:prstGeom prst="rect">
            <a:avLst/>
          </a:prstGeom>
          <a:noFill/>
          <a:ln>
            <a:noFill/>
          </a:ln>
        </p:spPr>
      </p:pic>
      <p:sp>
        <p:nvSpPr>
          <p:cNvPr id="382" name="Google Shape;382;p29"/>
          <p:cNvSpPr txBox="1"/>
          <p:nvPr>
            <p:ph idx="4294967295" type="subTitle"/>
          </p:nvPr>
        </p:nvSpPr>
        <p:spPr>
          <a:xfrm>
            <a:off x="6011640" y="1728158"/>
            <a:ext cx="995400" cy="319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chemeClr val="dk1"/>
                </a:solidFill>
                <a:latin typeface="Hind Vadodara"/>
                <a:ea typeface="Hind Vadodara"/>
                <a:cs typeface="Hind Vadodara"/>
                <a:sym typeface="Hind Vadodara"/>
              </a:rPr>
              <a:t>Venus</a:t>
            </a:r>
            <a:br>
              <a:rPr lang="es" sz="1000">
                <a:solidFill>
                  <a:schemeClr val="dk1"/>
                </a:solidFill>
              </a:rPr>
            </a:br>
            <a:endParaRPr b="1" sz="1200">
              <a:latin typeface="Hind Vadodara"/>
              <a:ea typeface="Hind Vadodara"/>
              <a:cs typeface="Hind Vadodara"/>
              <a:sym typeface="Hind Vadodara"/>
            </a:endParaRPr>
          </a:p>
        </p:txBody>
      </p:sp>
      <p:grpSp>
        <p:nvGrpSpPr>
          <p:cNvPr id="383" name="Google Shape;383;p29"/>
          <p:cNvGrpSpPr/>
          <p:nvPr/>
        </p:nvGrpSpPr>
        <p:grpSpPr>
          <a:xfrm>
            <a:off x="7551919" y="2930590"/>
            <a:ext cx="256794" cy="281285"/>
            <a:chOff x="1425275" y="238125"/>
            <a:chExt cx="4773125" cy="5228350"/>
          </a:xfrm>
        </p:grpSpPr>
        <p:sp>
          <p:nvSpPr>
            <p:cNvPr id="384" name="Google Shape;384;p29"/>
            <p:cNvSpPr/>
            <p:nvPr/>
          </p:nvSpPr>
          <p:spPr>
            <a:xfrm>
              <a:off x="4041600" y="477675"/>
              <a:ext cx="159950" cy="154450"/>
            </a:xfrm>
            <a:custGeom>
              <a:rect b="b" l="l" r="r" t="t"/>
              <a:pathLst>
                <a:path extrusionOk="0" h="6178" w="6398">
                  <a:moveTo>
                    <a:pt x="3088" y="1"/>
                  </a:moveTo>
                  <a:cubicBezTo>
                    <a:pt x="1373" y="1"/>
                    <a:pt x="0" y="1373"/>
                    <a:pt x="0" y="3089"/>
                  </a:cubicBezTo>
                  <a:cubicBezTo>
                    <a:pt x="0" y="4780"/>
                    <a:pt x="1373" y="6177"/>
                    <a:pt x="3088" y="6177"/>
                  </a:cubicBezTo>
                  <a:lnTo>
                    <a:pt x="3309" y="6177"/>
                  </a:lnTo>
                  <a:cubicBezTo>
                    <a:pt x="5025" y="6177"/>
                    <a:pt x="6397" y="4780"/>
                    <a:pt x="6397" y="3089"/>
                  </a:cubicBezTo>
                  <a:cubicBezTo>
                    <a:pt x="6397" y="1373"/>
                    <a:pt x="5025" y="1"/>
                    <a:pt x="33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" name="Google Shape;385;p29"/>
            <p:cNvSpPr/>
            <p:nvPr/>
          </p:nvSpPr>
          <p:spPr>
            <a:xfrm>
              <a:off x="3788550" y="477675"/>
              <a:ext cx="160550" cy="154450"/>
            </a:xfrm>
            <a:custGeom>
              <a:rect b="b" l="l" r="r" t="t"/>
              <a:pathLst>
                <a:path extrusionOk="0" h="6178" w="6422">
                  <a:moveTo>
                    <a:pt x="3088" y="1"/>
                  </a:moveTo>
                  <a:cubicBezTo>
                    <a:pt x="1373" y="1"/>
                    <a:pt x="0" y="1373"/>
                    <a:pt x="0" y="3089"/>
                  </a:cubicBezTo>
                  <a:cubicBezTo>
                    <a:pt x="0" y="4780"/>
                    <a:pt x="1373" y="6177"/>
                    <a:pt x="3088" y="6177"/>
                  </a:cubicBezTo>
                  <a:lnTo>
                    <a:pt x="3333" y="6177"/>
                  </a:lnTo>
                  <a:cubicBezTo>
                    <a:pt x="5024" y="6177"/>
                    <a:pt x="6421" y="4780"/>
                    <a:pt x="6421" y="3089"/>
                  </a:cubicBezTo>
                  <a:cubicBezTo>
                    <a:pt x="6421" y="1373"/>
                    <a:pt x="5024" y="1"/>
                    <a:pt x="33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" name="Google Shape;386;p29"/>
            <p:cNvSpPr/>
            <p:nvPr/>
          </p:nvSpPr>
          <p:spPr>
            <a:xfrm>
              <a:off x="1992050" y="1344075"/>
              <a:ext cx="471200" cy="572925"/>
            </a:xfrm>
            <a:custGeom>
              <a:rect b="b" l="l" r="r" t="t"/>
              <a:pathLst>
                <a:path extrusionOk="0" h="22917" w="18848">
                  <a:moveTo>
                    <a:pt x="16446" y="0"/>
                  </a:moveTo>
                  <a:cubicBezTo>
                    <a:pt x="15784" y="0"/>
                    <a:pt x="15220" y="245"/>
                    <a:pt x="14730" y="760"/>
                  </a:cubicBezTo>
                  <a:cubicBezTo>
                    <a:pt x="14265" y="1299"/>
                    <a:pt x="14019" y="1888"/>
                    <a:pt x="14019" y="2549"/>
                  </a:cubicBezTo>
                  <a:lnTo>
                    <a:pt x="14093" y="14044"/>
                  </a:lnTo>
                  <a:lnTo>
                    <a:pt x="14093" y="14044"/>
                  </a:lnTo>
                  <a:lnTo>
                    <a:pt x="4412" y="1201"/>
                  </a:lnTo>
                  <a:cubicBezTo>
                    <a:pt x="3824" y="417"/>
                    <a:pt x="3162" y="25"/>
                    <a:pt x="2427" y="25"/>
                  </a:cubicBezTo>
                  <a:cubicBezTo>
                    <a:pt x="1741" y="25"/>
                    <a:pt x="1152" y="270"/>
                    <a:pt x="687" y="760"/>
                  </a:cubicBezTo>
                  <a:cubicBezTo>
                    <a:pt x="221" y="1275"/>
                    <a:pt x="0" y="1888"/>
                    <a:pt x="0" y="2598"/>
                  </a:cubicBezTo>
                  <a:lnTo>
                    <a:pt x="0" y="20318"/>
                  </a:lnTo>
                  <a:cubicBezTo>
                    <a:pt x="0" y="21053"/>
                    <a:pt x="246" y="21666"/>
                    <a:pt x="736" y="22181"/>
                  </a:cubicBezTo>
                  <a:cubicBezTo>
                    <a:pt x="1250" y="22671"/>
                    <a:pt x="1814" y="22916"/>
                    <a:pt x="2451" y="22916"/>
                  </a:cubicBezTo>
                  <a:cubicBezTo>
                    <a:pt x="3138" y="22916"/>
                    <a:pt x="3701" y="22671"/>
                    <a:pt x="4167" y="22205"/>
                  </a:cubicBezTo>
                  <a:cubicBezTo>
                    <a:pt x="4633" y="21715"/>
                    <a:pt x="4853" y="21127"/>
                    <a:pt x="4853" y="20441"/>
                  </a:cubicBezTo>
                  <a:lnTo>
                    <a:pt x="4755" y="8922"/>
                  </a:lnTo>
                  <a:lnTo>
                    <a:pt x="14461" y="21813"/>
                  </a:lnTo>
                  <a:cubicBezTo>
                    <a:pt x="15024" y="22548"/>
                    <a:pt x="15662" y="22916"/>
                    <a:pt x="16372" y="22916"/>
                  </a:cubicBezTo>
                  <a:cubicBezTo>
                    <a:pt x="17083" y="22916"/>
                    <a:pt x="17671" y="22671"/>
                    <a:pt x="18137" y="22230"/>
                  </a:cubicBezTo>
                  <a:cubicBezTo>
                    <a:pt x="18627" y="21764"/>
                    <a:pt x="18848" y="21151"/>
                    <a:pt x="18848" y="20441"/>
                  </a:cubicBezTo>
                  <a:lnTo>
                    <a:pt x="18848" y="2549"/>
                  </a:lnTo>
                  <a:cubicBezTo>
                    <a:pt x="18848" y="2157"/>
                    <a:pt x="18799" y="1838"/>
                    <a:pt x="18676" y="1544"/>
                  </a:cubicBezTo>
                  <a:cubicBezTo>
                    <a:pt x="18554" y="1250"/>
                    <a:pt x="18382" y="981"/>
                    <a:pt x="18161" y="736"/>
                  </a:cubicBezTo>
                  <a:cubicBezTo>
                    <a:pt x="17671" y="245"/>
                    <a:pt x="17108" y="0"/>
                    <a:pt x="164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" name="Google Shape;387;p29"/>
            <p:cNvSpPr/>
            <p:nvPr/>
          </p:nvSpPr>
          <p:spPr>
            <a:xfrm>
              <a:off x="2660525" y="1350800"/>
              <a:ext cx="316800" cy="559450"/>
            </a:xfrm>
            <a:custGeom>
              <a:rect b="b" l="l" r="r" t="t"/>
              <a:pathLst>
                <a:path extrusionOk="0" h="22378" w="12672">
                  <a:moveTo>
                    <a:pt x="2476" y="1"/>
                  </a:moveTo>
                  <a:cubicBezTo>
                    <a:pt x="1790" y="1"/>
                    <a:pt x="1201" y="271"/>
                    <a:pt x="736" y="785"/>
                  </a:cubicBezTo>
                  <a:cubicBezTo>
                    <a:pt x="246" y="1300"/>
                    <a:pt x="1" y="1888"/>
                    <a:pt x="1" y="2574"/>
                  </a:cubicBezTo>
                  <a:lnTo>
                    <a:pt x="1" y="19829"/>
                  </a:lnTo>
                  <a:cubicBezTo>
                    <a:pt x="1" y="20539"/>
                    <a:pt x="246" y="21152"/>
                    <a:pt x="736" y="21642"/>
                  </a:cubicBezTo>
                  <a:cubicBezTo>
                    <a:pt x="1201" y="22132"/>
                    <a:pt x="1790" y="22377"/>
                    <a:pt x="2500" y="22377"/>
                  </a:cubicBezTo>
                  <a:lnTo>
                    <a:pt x="10417" y="22377"/>
                  </a:lnTo>
                  <a:cubicBezTo>
                    <a:pt x="11079" y="22377"/>
                    <a:pt x="11618" y="22157"/>
                    <a:pt x="12034" y="21716"/>
                  </a:cubicBezTo>
                  <a:cubicBezTo>
                    <a:pt x="12451" y="21275"/>
                    <a:pt x="12672" y="20760"/>
                    <a:pt x="12672" y="20123"/>
                  </a:cubicBezTo>
                  <a:cubicBezTo>
                    <a:pt x="12672" y="19804"/>
                    <a:pt x="12623" y="19510"/>
                    <a:pt x="12500" y="19240"/>
                  </a:cubicBezTo>
                  <a:cubicBezTo>
                    <a:pt x="12377" y="18971"/>
                    <a:pt x="12230" y="18726"/>
                    <a:pt x="12034" y="18530"/>
                  </a:cubicBezTo>
                  <a:cubicBezTo>
                    <a:pt x="11569" y="18064"/>
                    <a:pt x="11029" y="17843"/>
                    <a:pt x="10417" y="17843"/>
                  </a:cubicBezTo>
                  <a:lnTo>
                    <a:pt x="4902" y="17843"/>
                  </a:lnTo>
                  <a:lnTo>
                    <a:pt x="4902" y="13407"/>
                  </a:lnTo>
                  <a:lnTo>
                    <a:pt x="9731" y="13407"/>
                  </a:lnTo>
                  <a:cubicBezTo>
                    <a:pt x="10392" y="13407"/>
                    <a:pt x="10956" y="13187"/>
                    <a:pt x="11373" y="12745"/>
                  </a:cubicBezTo>
                  <a:cubicBezTo>
                    <a:pt x="11814" y="12304"/>
                    <a:pt x="12034" y="11765"/>
                    <a:pt x="12034" y="11128"/>
                  </a:cubicBezTo>
                  <a:cubicBezTo>
                    <a:pt x="12034" y="10540"/>
                    <a:pt x="11814" y="10025"/>
                    <a:pt x="11373" y="9559"/>
                  </a:cubicBezTo>
                  <a:cubicBezTo>
                    <a:pt x="10931" y="9094"/>
                    <a:pt x="10368" y="8873"/>
                    <a:pt x="9731" y="8873"/>
                  </a:cubicBezTo>
                  <a:lnTo>
                    <a:pt x="4878" y="8873"/>
                  </a:lnTo>
                  <a:lnTo>
                    <a:pt x="4878" y="4584"/>
                  </a:lnTo>
                  <a:lnTo>
                    <a:pt x="10294" y="4584"/>
                  </a:lnTo>
                  <a:cubicBezTo>
                    <a:pt x="10858" y="4584"/>
                    <a:pt x="11373" y="4363"/>
                    <a:pt x="11814" y="3922"/>
                  </a:cubicBezTo>
                  <a:cubicBezTo>
                    <a:pt x="12230" y="3408"/>
                    <a:pt x="12451" y="2868"/>
                    <a:pt x="12451" y="2280"/>
                  </a:cubicBezTo>
                  <a:cubicBezTo>
                    <a:pt x="12451" y="1643"/>
                    <a:pt x="12230" y="1104"/>
                    <a:pt x="11814" y="663"/>
                  </a:cubicBezTo>
                  <a:cubicBezTo>
                    <a:pt x="11397" y="222"/>
                    <a:pt x="10882" y="1"/>
                    <a:pt x="102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" name="Google Shape;388;p29"/>
            <p:cNvSpPr/>
            <p:nvPr/>
          </p:nvSpPr>
          <p:spPr>
            <a:xfrm>
              <a:off x="3131700" y="1344675"/>
              <a:ext cx="687500" cy="572325"/>
            </a:xfrm>
            <a:custGeom>
              <a:rect b="b" l="l" r="r" t="t"/>
              <a:pathLst>
                <a:path extrusionOk="0" h="22893" w="27500">
                  <a:moveTo>
                    <a:pt x="13750" y="1"/>
                  </a:moveTo>
                  <a:cubicBezTo>
                    <a:pt x="12525" y="1"/>
                    <a:pt x="11716" y="663"/>
                    <a:pt x="11324" y="2011"/>
                  </a:cubicBezTo>
                  <a:lnTo>
                    <a:pt x="7500" y="15123"/>
                  </a:lnTo>
                  <a:lnTo>
                    <a:pt x="4903" y="2378"/>
                  </a:lnTo>
                  <a:cubicBezTo>
                    <a:pt x="4535" y="834"/>
                    <a:pt x="3702" y="25"/>
                    <a:pt x="2403" y="25"/>
                  </a:cubicBezTo>
                  <a:cubicBezTo>
                    <a:pt x="1716" y="25"/>
                    <a:pt x="1153" y="270"/>
                    <a:pt x="687" y="761"/>
                  </a:cubicBezTo>
                  <a:cubicBezTo>
                    <a:pt x="221" y="1251"/>
                    <a:pt x="1" y="1864"/>
                    <a:pt x="1" y="2574"/>
                  </a:cubicBezTo>
                  <a:cubicBezTo>
                    <a:pt x="1" y="2795"/>
                    <a:pt x="25" y="2966"/>
                    <a:pt x="99" y="3113"/>
                  </a:cubicBezTo>
                  <a:lnTo>
                    <a:pt x="3922" y="20147"/>
                  </a:lnTo>
                  <a:cubicBezTo>
                    <a:pt x="4339" y="21985"/>
                    <a:pt x="5417" y="22892"/>
                    <a:pt x="7133" y="22892"/>
                  </a:cubicBezTo>
                  <a:cubicBezTo>
                    <a:pt x="8824" y="22892"/>
                    <a:pt x="9902" y="22059"/>
                    <a:pt x="10393" y="20368"/>
                  </a:cubicBezTo>
                  <a:lnTo>
                    <a:pt x="13750" y="8824"/>
                  </a:lnTo>
                  <a:lnTo>
                    <a:pt x="17108" y="20368"/>
                  </a:lnTo>
                  <a:cubicBezTo>
                    <a:pt x="17647" y="22059"/>
                    <a:pt x="18701" y="22892"/>
                    <a:pt x="20319" y="22892"/>
                  </a:cubicBezTo>
                  <a:cubicBezTo>
                    <a:pt x="22059" y="22892"/>
                    <a:pt x="23137" y="21985"/>
                    <a:pt x="23554" y="20147"/>
                  </a:cubicBezTo>
                  <a:lnTo>
                    <a:pt x="27451" y="3113"/>
                  </a:lnTo>
                  <a:cubicBezTo>
                    <a:pt x="27500" y="2966"/>
                    <a:pt x="27500" y="2795"/>
                    <a:pt x="27500" y="2574"/>
                  </a:cubicBezTo>
                  <a:cubicBezTo>
                    <a:pt x="27500" y="1888"/>
                    <a:pt x="27279" y="1275"/>
                    <a:pt x="26789" y="785"/>
                  </a:cubicBezTo>
                  <a:cubicBezTo>
                    <a:pt x="26299" y="270"/>
                    <a:pt x="25735" y="25"/>
                    <a:pt x="25073" y="25"/>
                  </a:cubicBezTo>
                  <a:cubicBezTo>
                    <a:pt x="23725" y="25"/>
                    <a:pt x="22916" y="834"/>
                    <a:pt x="22622" y="2378"/>
                  </a:cubicBezTo>
                  <a:lnTo>
                    <a:pt x="19975" y="15123"/>
                  </a:lnTo>
                  <a:lnTo>
                    <a:pt x="16226" y="2011"/>
                  </a:lnTo>
                  <a:cubicBezTo>
                    <a:pt x="15833" y="663"/>
                    <a:pt x="15000" y="1"/>
                    <a:pt x="13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" name="Google Shape;389;p29"/>
            <p:cNvSpPr/>
            <p:nvPr/>
          </p:nvSpPr>
          <p:spPr>
            <a:xfrm>
              <a:off x="3972975" y="1342225"/>
              <a:ext cx="386650" cy="576000"/>
            </a:xfrm>
            <a:custGeom>
              <a:rect b="b" l="l" r="r" t="t"/>
              <a:pathLst>
                <a:path extrusionOk="0" h="23040" w="15466">
                  <a:moveTo>
                    <a:pt x="8064" y="1"/>
                  </a:moveTo>
                  <a:cubicBezTo>
                    <a:pt x="5760" y="1"/>
                    <a:pt x="3848" y="663"/>
                    <a:pt x="2353" y="1986"/>
                  </a:cubicBezTo>
                  <a:cubicBezTo>
                    <a:pt x="858" y="3309"/>
                    <a:pt x="98" y="5001"/>
                    <a:pt x="98" y="7035"/>
                  </a:cubicBezTo>
                  <a:cubicBezTo>
                    <a:pt x="98" y="9069"/>
                    <a:pt x="834" y="10589"/>
                    <a:pt x="2329" y="11569"/>
                  </a:cubicBezTo>
                  <a:cubicBezTo>
                    <a:pt x="3088" y="12084"/>
                    <a:pt x="4485" y="12647"/>
                    <a:pt x="6520" y="13260"/>
                  </a:cubicBezTo>
                  <a:cubicBezTo>
                    <a:pt x="7843" y="13677"/>
                    <a:pt x="8750" y="13971"/>
                    <a:pt x="9191" y="14167"/>
                  </a:cubicBezTo>
                  <a:cubicBezTo>
                    <a:pt x="9632" y="14387"/>
                    <a:pt x="9926" y="14633"/>
                    <a:pt x="10073" y="14927"/>
                  </a:cubicBezTo>
                  <a:cubicBezTo>
                    <a:pt x="10245" y="15196"/>
                    <a:pt x="10319" y="15564"/>
                    <a:pt x="10319" y="15956"/>
                  </a:cubicBezTo>
                  <a:cubicBezTo>
                    <a:pt x="10319" y="16642"/>
                    <a:pt x="10049" y="17230"/>
                    <a:pt x="9485" y="17647"/>
                  </a:cubicBezTo>
                  <a:cubicBezTo>
                    <a:pt x="8922" y="18088"/>
                    <a:pt x="8211" y="18309"/>
                    <a:pt x="7402" y="18309"/>
                  </a:cubicBezTo>
                  <a:cubicBezTo>
                    <a:pt x="6593" y="18309"/>
                    <a:pt x="5539" y="18064"/>
                    <a:pt x="4240" y="17598"/>
                  </a:cubicBezTo>
                  <a:cubicBezTo>
                    <a:pt x="3186" y="17206"/>
                    <a:pt x="2476" y="17010"/>
                    <a:pt x="2108" y="17010"/>
                  </a:cubicBezTo>
                  <a:cubicBezTo>
                    <a:pt x="1520" y="17010"/>
                    <a:pt x="1030" y="17230"/>
                    <a:pt x="613" y="17696"/>
                  </a:cubicBezTo>
                  <a:cubicBezTo>
                    <a:pt x="221" y="18137"/>
                    <a:pt x="0" y="18701"/>
                    <a:pt x="0" y="19387"/>
                  </a:cubicBezTo>
                  <a:lnTo>
                    <a:pt x="0" y="19559"/>
                  </a:lnTo>
                  <a:cubicBezTo>
                    <a:pt x="0" y="20564"/>
                    <a:pt x="687" y="21397"/>
                    <a:pt x="2059" y="22059"/>
                  </a:cubicBezTo>
                  <a:cubicBezTo>
                    <a:pt x="3407" y="22720"/>
                    <a:pt x="5123" y="23039"/>
                    <a:pt x="7157" y="23039"/>
                  </a:cubicBezTo>
                  <a:cubicBezTo>
                    <a:pt x="9657" y="23039"/>
                    <a:pt x="11667" y="22353"/>
                    <a:pt x="13186" y="20980"/>
                  </a:cubicBezTo>
                  <a:cubicBezTo>
                    <a:pt x="14706" y="19608"/>
                    <a:pt x="15465" y="17819"/>
                    <a:pt x="15465" y="15637"/>
                  </a:cubicBezTo>
                  <a:cubicBezTo>
                    <a:pt x="15465" y="13309"/>
                    <a:pt x="14559" y="11569"/>
                    <a:pt x="12769" y="10466"/>
                  </a:cubicBezTo>
                  <a:cubicBezTo>
                    <a:pt x="11838" y="9829"/>
                    <a:pt x="10417" y="9265"/>
                    <a:pt x="8529" y="8726"/>
                  </a:cubicBezTo>
                  <a:cubicBezTo>
                    <a:pt x="7059" y="8285"/>
                    <a:pt x="6177" y="7966"/>
                    <a:pt x="5858" y="7721"/>
                  </a:cubicBezTo>
                  <a:cubicBezTo>
                    <a:pt x="5441" y="7378"/>
                    <a:pt x="5245" y="7010"/>
                    <a:pt x="5245" y="6594"/>
                  </a:cubicBezTo>
                  <a:cubicBezTo>
                    <a:pt x="5245" y="6030"/>
                    <a:pt x="5466" y="5589"/>
                    <a:pt x="5956" y="5221"/>
                  </a:cubicBezTo>
                  <a:cubicBezTo>
                    <a:pt x="6422" y="4878"/>
                    <a:pt x="6985" y="4682"/>
                    <a:pt x="7672" y="4682"/>
                  </a:cubicBezTo>
                  <a:cubicBezTo>
                    <a:pt x="8064" y="4682"/>
                    <a:pt x="8652" y="4780"/>
                    <a:pt x="9387" y="5001"/>
                  </a:cubicBezTo>
                  <a:lnTo>
                    <a:pt x="10270" y="5319"/>
                  </a:lnTo>
                  <a:cubicBezTo>
                    <a:pt x="10980" y="5564"/>
                    <a:pt x="11519" y="5687"/>
                    <a:pt x="11838" y="5687"/>
                  </a:cubicBezTo>
                  <a:cubicBezTo>
                    <a:pt x="12451" y="5687"/>
                    <a:pt x="12965" y="5442"/>
                    <a:pt x="13382" y="4976"/>
                  </a:cubicBezTo>
                  <a:cubicBezTo>
                    <a:pt x="13774" y="4510"/>
                    <a:pt x="13995" y="3971"/>
                    <a:pt x="13995" y="3334"/>
                  </a:cubicBezTo>
                  <a:cubicBezTo>
                    <a:pt x="13995" y="2378"/>
                    <a:pt x="13407" y="1569"/>
                    <a:pt x="12279" y="957"/>
                  </a:cubicBezTo>
                  <a:cubicBezTo>
                    <a:pt x="11152" y="319"/>
                    <a:pt x="9755" y="1"/>
                    <a:pt x="80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" name="Google Shape;390;p29"/>
            <p:cNvSpPr/>
            <p:nvPr/>
          </p:nvSpPr>
          <p:spPr>
            <a:xfrm>
              <a:off x="1914850" y="2238650"/>
              <a:ext cx="1079025" cy="154425"/>
            </a:xfrm>
            <a:custGeom>
              <a:rect b="b" l="l" r="r" t="t"/>
              <a:pathLst>
                <a:path extrusionOk="0" h="6177" w="43161">
                  <a:moveTo>
                    <a:pt x="3088" y="0"/>
                  </a:moveTo>
                  <a:cubicBezTo>
                    <a:pt x="1373" y="0"/>
                    <a:pt x="0" y="1397"/>
                    <a:pt x="0" y="3088"/>
                  </a:cubicBezTo>
                  <a:cubicBezTo>
                    <a:pt x="0" y="4804"/>
                    <a:pt x="1373" y="6176"/>
                    <a:pt x="3088" y="6176"/>
                  </a:cubicBezTo>
                  <a:lnTo>
                    <a:pt x="40072" y="6176"/>
                  </a:lnTo>
                  <a:cubicBezTo>
                    <a:pt x="41763" y="6176"/>
                    <a:pt x="43160" y="4804"/>
                    <a:pt x="43160" y="3088"/>
                  </a:cubicBezTo>
                  <a:cubicBezTo>
                    <a:pt x="43160" y="1397"/>
                    <a:pt x="41763" y="0"/>
                    <a:pt x="40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" name="Google Shape;391;p29"/>
            <p:cNvSpPr/>
            <p:nvPr/>
          </p:nvSpPr>
          <p:spPr>
            <a:xfrm>
              <a:off x="1914850" y="2635675"/>
              <a:ext cx="1079025" cy="154450"/>
            </a:xfrm>
            <a:custGeom>
              <a:rect b="b" l="l" r="r" t="t"/>
              <a:pathLst>
                <a:path extrusionOk="0" h="6178" w="43161">
                  <a:moveTo>
                    <a:pt x="3088" y="1"/>
                  </a:moveTo>
                  <a:cubicBezTo>
                    <a:pt x="1373" y="1"/>
                    <a:pt x="0" y="1398"/>
                    <a:pt x="0" y="3089"/>
                  </a:cubicBezTo>
                  <a:cubicBezTo>
                    <a:pt x="0" y="4805"/>
                    <a:pt x="1373" y="6177"/>
                    <a:pt x="3088" y="6177"/>
                  </a:cubicBezTo>
                  <a:lnTo>
                    <a:pt x="40072" y="6177"/>
                  </a:lnTo>
                  <a:cubicBezTo>
                    <a:pt x="41763" y="6177"/>
                    <a:pt x="43160" y="4805"/>
                    <a:pt x="43160" y="3089"/>
                  </a:cubicBezTo>
                  <a:cubicBezTo>
                    <a:pt x="43160" y="1398"/>
                    <a:pt x="41763" y="1"/>
                    <a:pt x="40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" name="Google Shape;392;p29"/>
            <p:cNvSpPr/>
            <p:nvPr/>
          </p:nvSpPr>
          <p:spPr>
            <a:xfrm>
              <a:off x="1914850" y="3033350"/>
              <a:ext cx="1079025" cy="154425"/>
            </a:xfrm>
            <a:custGeom>
              <a:rect b="b" l="l" r="r" t="t"/>
              <a:pathLst>
                <a:path extrusionOk="0" h="6177" w="43161">
                  <a:moveTo>
                    <a:pt x="3088" y="0"/>
                  </a:moveTo>
                  <a:cubicBezTo>
                    <a:pt x="1373" y="0"/>
                    <a:pt x="0" y="1373"/>
                    <a:pt x="0" y="3088"/>
                  </a:cubicBezTo>
                  <a:cubicBezTo>
                    <a:pt x="0" y="4779"/>
                    <a:pt x="1373" y="6176"/>
                    <a:pt x="3088" y="6176"/>
                  </a:cubicBezTo>
                  <a:lnTo>
                    <a:pt x="40072" y="6176"/>
                  </a:lnTo>
                  <a:cubicBezTo>
                    <a:pt x="41763" y="6176"/>
                    <a:pt x="43160" y="4779"/>
                    <a:pt x="43160" y="3088"/>
                  </a:cubicBezTo>
                  <a:cubicBezTo>
                    <a:pt x="43160" y="1373"/>
                    <a:pt x="41763" y="0"/>
                    <a:pt x="40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" name="Google Shape;393;p29"/>
            <p:cNvSpPr/>
            <p:nvPr/>
          </p:nvSpPr>
          <p:spPr>
            <a:xfrm>
              <a:off x="1914850" y="3430375"/>
              <a:ext cx="2140250" cy="154425"/>
            </a:xfrm>
            <a:custGeom>
              <a:rect b="b" l="l" r="r" t="t"/>
              <a:pathLst>
                <a:path extrusionOk="0" h="6177" w="85610">
                  <a:moveTo>
                    <a:pt x="3088" y="1"/>
                  </a:moveTo>
                  <a:cubicBezTo>
                    <a:pt x="1373" y="1"/>
                    <a:pt x="0" y="1398"/>
                    <a:pt x="0" y="3089"/>
                  </a:cubicBezTo>
                  <a:cubicBezTo>
                    <a:pt x="0" y="4804"/>
                    <a:pt x="1373" y="6177"/>
                    <a:pt x="3088" y="6177"/>
                  </a:cubicBezTo>
                  <a:lnTo>
                    <a:pt x="82521" y="6177"/>
                  </a:lnTo>
                  <a:cubicBezTo>
                    <a:pt x="84237" y="6177"/>
                    <a:pt x="85610" y="4804"/>
                    <a:pt x="85610" y="3089"/>
                  </a:cubicBezTo>
                  <a:cubicBezTo>
                    <a:pt x="85610" y="1398"/>
                    <a:pt x="84237" y="1"/>
                    <a:pt x="825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" name="Google Shape;394;p29"/>
            <p:cNvSpPr/>
            <p:nvPr/>
          </p:nvSpPr>
          <p:spPr>
            <a:xfrm>
              <a:off x="1914850" y="3828025"/>
              <a:ext cx="2140250" cy="154450"/>
            </a:xfrm>
            <a:custGeom>
              <a:rect b="b" l="l" r="r" t="t"/>
              <a:pathLst>
                <a:path extrusionOk="0" h="6178" w="85610">
                  <a:moveTo>
                    <a:pt x="3088" y="1"/>
                  </a:moveTo>
                  <a:cubicBezTo>
                    <a:pt x="1373" y="1"/>
                    <a:pt x="0" y="1373"/>
                    <a:pt x="0" y="3089"/>
                  </a:cubicBezTo>
                  <a:cubicBezTo>
                    <a:pt x="0" y="4780"/>
                    <a:pt x="1373" y="6177"/>
                    <a:pt x="3088" y="6177"/>
                  </a:cubicBezTo>
                  <a:lnTo>
                    <a:pt x="82521" y="6177"/>
                  </a:lnTo>
                  <a:cubicBezTo>
                    <a:pt x="84237" y="6177"/>
                    <a:pt x="85610" y="4780"/>
                    <a:pt x="85610" y="3089"/>
                  </a:cubicBezTo>
                  <a:cubicBezTo>
                    <a:pt x="85610" y="1373"/>
                    <a:pt x="84237" y="1"/>
                    <a:pt x="825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" name="Google Shape;395;p29"/>
            <p:cNvSpPr/>
            <p:nvPr/>
          </p:nvSpPr>
          <p:spPr>
            <a:xfrm>
              <a:off x="1914850" y="4225075"/>
              <a:ext cx="2140250" cy="154425"/>
            </a:xfrm>
            <a:custGeom>
              <a:rect b="b" l="l" r="r" t="t"/>
              <a:pathLst>
                <a:path extrusionOk="0" h="6177" w="85610">
                  <a:moveTo>
                    <a:pt x="3088" y="1"/>
                  </a:moveTo>
                  <a:cubicBezTo>
                    <a:pt x="1373" y="1"/>
                    <a:pt x="0" y="1398"/>
                    <a:pt x="0" y="3089"/>
                  </a:cubicBezTo>
                  <a:cubicBezTo>
                    <a:pt x="0" y="4804"/>
                    <a:pt x="1373" y="6177"/>
                    <a:pt x="3088" y="6177"/>
                  </a:cubicBezTo>
                  <a:lnTo>
                    <a:pt x="82521" y="6177"/>
                  </a:lnTo>
                  <a:cubicBezTo>
                    <a:pt x="84237" y="6177"/>
                    <a:pt x="85610" y="4804"/>
                    <a:pt x="85610" y="3089"/>
                  </a:cubicBezTo>
                  <a:cubicBezTo>
                    <a:pt x="85610" y="1398"/>
                    <a:pt x="84237" y="1"/>
                    <a:pt x="825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" name="Google Shape;396;p29"/>
            <p:cNvSpPr/>
            <p:nvPr/>
          </p:nvSpPr>
          <p:spPr>
            <a:xfrm>
              <a:off x="1425275" y="238125"/>
              <a:ext cx="4773125" cy="5228350"/>
            </a:xfrm>
            <a:custGeom>
              <a:rect b="b" l="l" r="r" t="t"/>
              <a:pathLst>
                <a:path extrusionOk="0" h="209134" w="190925">
                  <a:moveTo>
                    <a:pt x="123378" y="6176"/>
                  </a:moveTo>
                  <a:cubicBezTo>
                    <a:pt x="127103" y="6176"/>
                    <a:pt x="130118" y="9191"/>
                    <a:pt x="130118" y="12892"/>
                  </a:cubicBezTo>
                  <a:lnTo>
                    <a:pt x="130118" y="21690"/>
                  </a:lnTo>
                  <a:lnTo>
                    <a:pt x="6177" y="21690"/>
                  </a:lnTo>
                  <a:lnTo>
                    <a:pt x="6177" y="12892"/>
                  </a:lnTo>
                  <a:cubicBezTo>
                    <a:pt x="6177" y="9191"/>
                    <a:pt x="9192" y="6176"/>
                    <a:pt x="12892" y="6176"/>
                  </a:cubicBezTo>
                  <a:close/>
                  <a:moveTo>
                    <a:pt x="109898" y="82766"/>
                  </a:moveTo>
                  <a:lnTo>
                    <a:pt x="109898" y="87717"/>
                  </a:lnTo>
                  <a:cubicBezTo>
                    <a:pt x="109138" y="87864"/>
                    <a:pt x="108354" y="88109"/>
                    <a:pt x="107619" y="88477"/>
                  </a:cubicBezTo>
                  <a:cubicBezTo>
                    <a:pt x="105168" y="89604"/>
                    <a:pt x="103305" y="91663"/>
                    <a:pt x="102374" y="94212"/>
                  </a:cubicBezTo>
                  <a:cubicBezTo>
                    <a:pt x="101443" y="96761"/>
                    <a:pt x="101565" y="99530"/>
                    <a:pt x="102717" y="101981"/>
                  </a:cubicBezTo>
                  <a:lnTo>
                    <a:pt x="106124" y="109236"/>
                  </a:lnTo>
                  <a:lnTo>
                    <a:pt x="77767" y="109236"/>
                  </a:lnTo>
                  <a:lnTo>
                    <a:pt x="77767" y="82766"/>
                  </a:lnTo>
                  <a:close/>
                  <a:moveTo>
                    <a:pt x="111925" y="93688"/>
                  </a:moveTo>
                  <a:cubicBezTo>
                    <a:pt x="113421" y="93688"/>
                    <a:pt x="114859" y="94535"/>
                    <a:pt x="115535" y="95976"/>
                  </a:cubicBezTo>
                  <a:lnTo>
                    <a:pt x="126736" y="119823"/>
                  </a:lnTo>
                  <a:cubicBezTo>
                    <a:pt x="126760" y="119872"/>
                    <a:pt x="126785" y="119921"/>
                    <a:pt x="126809" y="119970"/>
                  </a:cubicBezTo>
                  <a:lnTo>
                    <a:pt x="129554" y="125804"/>
                  </a:lnTo>
                  <a:cubicBezTo>
                    <a:pt x="130068" y="126919"/>
                    <a:pt x="131170" y="127574"/>
                    <a:pt x="132325" y="127574"/>
                  </a:cubicBezTo>
                  <a:cubicBezTo>
                    <a:pt x="132768" y="127574"/>
                    <a:pt x="133219" y="127478"/>
                    <a:pt x="133647" y="127274"/>
                  </a:cubicBezTo>
                  <a:cubicBezTo>
                    <a:pt x="135191" y="126563"/>
                    <a:pt x="135853" y="124725"/>
                    <a:pt x="135142" y="123181"/>
                  </a:cubicBezTo>
                  <a:lnTo>
                    <a:pt x="132471" y="117495"/>
                  </a:lnTo>
                  <a:cubicBezTo>
                    <a:pt x="131932" y="115265"/>
                    <a:pt x="133476" y="114039"/>
                    <a:pt x="134628" y="113476"/>
                  </a:cubicBezTo>
                  <a:cubicBezTo>
                    <a:pt x="134628" y="113451"/>
                    <a:pt x="134652" y="113451"/>
                    <a:pt x="134677" y="113427"/>
                  </a:cubicBezTo>
                  <a:cubicBezTo>
                    <a:pt x="134726" y="113402"/>
                    <a:pt x="134775" y="113378"/>
                    <a:pt x="134824" y="113378"/>
                  </a:cubicBezTo>
                  <a:cubicBezTo>
                    <a:pt x="135370" y="113115"/>
                    <a:pt x="135946" y="112991"/>
                    <a:pt x="136514" y="112991"/>
                  </a:cubicBezTo>
                  <a:cubicBezTo>
                    <a:pt x="138009" y="112991"/>
                    <a:pt x="139449" y="113850"/>
                    <a:pt x="140142" y="115289"/>
                  </a:cubicBezTo>
                  <a:lnTo>
                    <a:pt x="140755" y="116588"/>
                  </a:lnTo>
                  <a:cubicBezTo>
                    <a:pt x="140804" y="116735"/>
                    <a:pt x="140853" y="116882"/>
                    <a:pt x="140926" y="117005"/>
                  </a:cubicBezTo>
                  <a:cubicBezTo>
                    <a:pt x="140951" y="117078"/>
                    <a:pt x="141000" y="117127"/>
                    <a:pt x="141024" y="117201"/>
                  </a:cubicBezTo>
                  <a:lnTo>
                    <a:pt x="143059" y="121539"/>
                  </a:lnTo>
                  <a:cubicBezTo>
                    <a:pt x="143594" y="122663"/>
                    <a:pt x="144713" y="123319"/>
                    <a:pt x="145878" y="123319"/>
                  </a:cubicBezTo>
                  <a:cubicBezTo>
                    <a:pt x="146314" y="123319"/>
                    <a:pt x="146756" y="123227"/>
                    <a:pt x="147176" y="123034"/>
                  </a:cubicBezTo>
                  <a:cubicBezTo>
                    <a:pt x="148720" y="122299"/>
                    <a:pt x="149382" y="120461"/>
                    <a:pt x="148647" y="118917"/>
                  </a:cubicBezTo>
                  <a:lnTo>
                    <a:pt x="146416" y="114162"/>
                  </a:lnTo>
                  <a:cubicBezTo>
                    <a:pt x="145926" y="112740"/>
                    <a:pt x="147274" y="111343"/>
                    <a:pt x="148475" y="110755"/>
                  </a:cubicBezTo>
                  <a:cubicBezTo>
                    <a:pt x="148863" y="110566"/>
                    <a:pt x="149481" y="110340"/>
                    <a:pt x="150194" y="110340"/>
                  </a:cubicBezTo>
                  <a:cubicBezTo>
                    <a:pt x="151327" y="110340"/>
                    <a:pt x="152701" y="110911"/>
                    <a:pt x="153769" y="113108"/>
                  </a:cubicBezTo>
                  <a:lnTo>
                    <a:pt x="156661" y="119309"/>
                  </a:lnTo>
                  <a:cubicBezTo>
                    <a:pt x="156685" y="119358"/>
                    <a:pt x="156710" y="119407"/>
                    <a:pt x="156759" y="119456"/>
                  </a:cubicBezTo>
                  <a:cubicBezTo>
                    <a:pt x="156759" y="119480"/>
                    <a:pt x="156759" y="119480"/>
                    <a:pt x="156759" y="119480"/>
                  </a:cubicBezTo>
                  <a:lnTo>
                    <a:pt x="158058" y="122250"/>
                  </a:lnTo>
                  <a:cubicBezTo>
                    <a:pt x="158572" y="123366"/>
                    <a:pt x="159674" y="124021"/>
                    <a:pt x="160829" y="124021"/>
                  </a:cubicBezTo>
                  <a:cubicBezTo>
                    <a:pt x="161272" y="124021"/>
                    <a:pt x="161723" y="123924"/>
                    <a:pt x="162151" y="123720"/>
                  </a:cubicBezTo>
                  <a:cubicBezTo>
                    <a:pt x="163695" y="123010"/>
                    <a:pt x="164357" y="121171"/>
                    <a:pt x="163646" y="119627"/>
                  </a:cubicBezTo>
                  <a:lnTo>
                    <a:pt x="162273" y="116735"/>
                  </a:lnTo>
                  <a:cubicBezTo>
                    <a:pt x="162126" y="116343"/>
                    <a:pt x="162200" y="115902"/>
                    <a:pt x="162543" y="115412"/>
                  </a:cubicBezTo>
                  <a:cubicBezTo>
                    <a:pt x="163120" y="114558"/>
                    <a:pt x="164153" y="114008"/>
                    <a:pt x="165131" y="114008"/>
                  </a:cubicBezTo>
                  <a:cubicBezTo>
                    <a:pt x="165192" y="114008"/>
                    <a:pt x="165252" y="114011"/>
                    <a:pt x="165313" y="114015"/>
                  </a:cubicBezTo>
                  <a:cubicBezTo>
                    <a:pt x="166808" y="114137"/>
                    <a:pt x="167812" y="115608"/>
                    <a:pt x="168376" y="116833"/>
                  </a:cubicBezTo>
                  <a:cubicBezTo>
                    <a:pt x="168621" y="117348"/>
                    <a:pt x="168940" y="118010"/>
                    <a:pt x="169332" y="118819"/>
                  </a:cubicBezTo>
                  <a:cubicBezTo>
                    <a:pt x="171195" y="122666"/>
                    <a:pt x="174626" y="129847"/>
                    <a:pt x="177126" y="136538"/>
                  </a:cubicBezTo>
                  <a:cubicBezTo>
                    <a:pt x="180802" y="146489"/>
                    <a:pt x="180091" y="149283"/>
                    <a:pt x="179895" y="149749"/>
                  </a:cubicBezTo>
                  <a:lnTo>
                    <a:pt x="169455" y="154650"/>
                  </a:lnTo>
                  <a:cubicBezTo>
                    <a:pt x="167910" y="155386"/>
                    <a:pt x="167249" y="157224"/>
                    <a:pt x="167984" y="158743"/>
                  </a:cubicBezTo>
                  <a:cubicBezTo>
                    <a:pt x="168500" y="159865"/>
                    <a:pt x="169612" y="160534"/>
                    <a:pt x="170773" y="160534"/>
                  </a:cubicBezTo>
                  <a:cubicBezTo>
                    <a:pt x="171211" y="160534"/>
                    <a:pt x="171655" y="160439"/>
                    <a:pt x="172077" y="160238"/>
                  </a:cubicBezTo>
                  <a:lnTo>
                    <a:pt x="182052" y="155557"/>
                  </a:lnTo>
                  <a:lnTo>
                    <a:pt x="184552" y="160900"/>
                  </a:lnTo>
                  <a:cubicBezTo>
                    <a:pt x="184576" y="160949"/>
                    <a:pt x="184576" y="160974"/>
                    <a:pt x="184576" y="161023"/>
                  </a:cubicBezTo>
                  <a:lnTo>
                    <a:pt x="148965" y="177738"/>
                  </a:lnTo>
                  <a:lnTo>
                    <a:pt x="146392" y="172272"/>
                  </a:lnTo>
                  <a:lnTo>
                    <a:pt x="159259" y="166268"/>
                  </a:lnTo>
                  <a:cubicBezTo>
                    <a:pt x="160803" y="165532"/>
                    <a:pt x="161465" y="163694"/>
                    <a:pt x="160729" y="162150"/>
                  </a:cubicBezTo>
                  <a:cubicBezTo>
                    <a:pt x="160216" y="161034"/>
                    <a:pt x="159113" y="160379"/>
                    <a:pt x="157959" y="160379"/>
                  </a:cubicBezTo>
                  <a:cubicBezTo>
                    <a:pt x="157515" y="160379"/>
                    <a:pt x="157065" y="160476"/>
                    <a:pt x="156636" y="160680"/>
                  </a:cubicBezTo>
                  <a:lnTo>
                    <a:pt x="145902" y="165704"/>
                  </a:lnTo>
                  <a:cubicBezTo>
                    <a:pt x="145142" y="164650"/>
                    <a:pt x="144014" y="163523"/>
                    <a:pt x="142250" y="162763"/>
                  </a:cubicBezTo>
                  <a:cubicBezTo>
                    <a:pt x="140837" y="162155"/>
                    <a:pt x="139187" y="161849"/>
                    <a:pt x="137297" y="161849"/>
                  </a:cubicBezTo>
                  <a:cubicBezTo>
                    <a:pt x="135909" y="161849"/>
                    <a:pt x="134390" y="162014"/>
                    <a:pt x="132740" y="162346"/>
                  </a:cubicBezTo>
                  <a:cubicBezTo>
                    <a:pt x="132618" y="162346"/>
                    <a:pt x="132495" y="162371"/>
                    <a:pt x="132373" y="162420"/>
                  </a:cubicBezTo>
                  <a:cubicBezTo>
                    <a:pt x="128843" y="163155"/>
                    <a:pt x="124677" y="164650"/>
                    <a:pt x="119873" y="166880"/>
                  </a:cubicBezTo>
                  <a:cubicBezTo>
                    <a:pt x="119760" y="166898"/>
                    <a:pt x="119646" y="166907"/>
                    <a:pt x="119531" y="166907"/>
                  </a:cubicBezTo>
                  <a:cubicBezTo>
                    <a:pt x="117910" y="166907"/>
                    <a:pt x="116199" y="165184"/>
                    <a:pt x="115535" y="163375"/>
                  </a:cubicBezTo>
                  <a:cubicBezTo>
                    <a:pt x="114775" y="161243"/>
                    <a:pt x="115437" y="159650"/>
                    <a:pt x="117520" y="158670"/>
                  </a:cubicBezTo>
                  <a:lnTo>
                    <a:pt x="124505" y="155410"/>
                  </a:lnTo>
                  <a:cubicBezTo>
                    <a:pt x="126638" y="154577"/>
                    <a:pt x="128157" y="153106"/>
                    <a:pt x="128917" y="151146"/>
                  </a:cubicBezTo>
                  <a:cubicBezTo>
                    <a:pt x="130902" y="146072"/>
                    <a:pt x="127348" y="139038"/>
                    <a:pt x="123574" y="131588"/>
                  </a:cubicBezTo>
                  <a:cubicBezTo>
                    <a:pt x="122692" y="129847"/>
                    <a:pt x="121858" y="128181"/>
                    <a:pt x="121099" y="126588"/>
                  </a:cubicBezTo>
                  <a:lnTo>
                    <a:pt x="113893" y="111245"/>
                  </a:lnTo>
                  <a:cubicBezTo>
                    <a:pt x="113844" y="111098"/>
                    <a:pt x="113771" y="110951"/>
                    <a:pt x="113697" y="110804"/>
                  </a:cubicBezTo>
                  <a:lnTo>
                    <a:pt x="108305" y="99359"/>
                  </a:lnTo>
                  <a:cubicBezTo>
                    <a:pt x="107864" y="98403"/>
                    <a:pt x="107815" y="97324"/>
                    <a:pt x="108183" y="96319"/>
                  </a:cubicBezTo>
                  <a:cubicBezTo>
                    <a:pt x="108550" y="95315"/>
                    <a:pt x="109285" y="94506"/>
                    <a:pt x="110241" y="94065"/>
                  </a:cubicBezTo>
                  <a:cubicBezTo>
                    <a:pt x="110786" y="93809"/>
                    <a:pt x="111359" y="93688"/>
                    <a:pt x="111925" y="93688"/>
                  </a:cubicBezTo>
                  <a:close/>
                  <a:moveTo>
                    <a:pt x="130118" y="27866"/>
                  </a:moveTo>
                  <a:lnTo>
                    <a:pt x="130118" y="109040"/>
                  </a:lnTo>
                  <a:cubicBezTo>
                    <a:pt x="129701" y="109334"/>
                    <a:pt x="129309" y="109652"/>
                    <a:pt x="128966" y="110020"/>
                  </a:cubicBezTo>
                  <a:lnTo>
                    <a:pt x="121123" y="93354"/>
                  </a:lnTo>
                  <a:cubicBezTo>
                    <a:pt x="120045" y="91050"/>
                    <a:pt x="118231" y="89359"/>
                    <a:pt x="116074" y="88403"/>
                  </a:cubicBezTo>
                  <a:lnTo>
                    <a:pt x="116074" y="81663"/>
                  </a:lnTo>
                  <a:cubicBezTo>
                    <a:pt x="116074" y="78869"/>
                    <a:pt x="113795" y="76590"/>
                    <a:pt x="111001" y="76590"/>
                  </a:cubicBezTo>
                  <a:lnTo>
                    <a:pt x="76664" y="76590"/>
                  </a:lnTo>
                  <a:cubicBezTo>
                    <a:pt x="73870" y="76590"/>
                    <a:pt x="71591" y="78869"/>
                    <a:pt x="71591" y="81663"/>
                  </a:cubicBezTo>
                  <a:lnTo>
                    <a:pt x="71591" y="110363"/>
                  </a:lnTo>
                  <a:cubicBezTo>
                    <a:pt x="71591" y="113157"/>
                    <a:pt x="73870" y="115412"/>
                    <a:pt x="76664" y="115412"/>
                  </a:cubicBezTo>
                  <a:lnTo>
                    <a:pt x="109040" y="115412"/>
                  </a:lnTo>
                  <a:lnTo>
                    <a:pt x="115511" y="129210"/>
                  </a:lnTo>
                  <a:cubicBezTo>
                    <a:pt x="116295" y="130901"/>
                    <a:pt x="117202" y="132666"/>
                    <a:pt x="118060" y="134382"/>
                  </a:cubicBezTo>
                  <a:cubicBezTo>
                    <a:pt x="120633" y="139455"/>
                    <a:pt x="124162" y="146391"/>
                    <a:pt x="123182" y="148915"/>
                  </a:cubicBezTo>
                  <a:cubicBezTo>
                    <a:pt x="123108" y="149087"/>
                    <a:pt x="122986" y="149405"/>
                    <a:pt x="122226" y="149675"/>
                  </a:cubicBezTo>
                  <a:cubicBezTo>
                    <a:pt x="122153" y="149700"/>
                    <a:pt x="122079" y="149749"/>
                    <a:pt x="122006" y="149773"/>
                  </a:cubicBezTo>
                  <a:lnTo>
                    <a:pt x="114898" y="153082"/>
                  </a:lnTo>
                  <a:cubicBezTo>
                    <a:pt x="109947" y="155410"/>
                    <a:pt x="107888" y="160385"/>
                    <a:pt x="109751" y="165483"/>
                  </a:cubicBezTo>
                  <a:cubicBezTo>
                    <a:pt x="111222" y="169552"/>
                    <a:pt x="115094" y="173081"/>
                    <a:pt x="119506" y="173081"/>
                  </a:cubicBezTo>
                  <a:cubicBezTo>
                    <a:pt x="120216" y="173081"/>
                    <a:pt x="120927" y="173007"/>
                    <a:pt x="121662" y="172811"/>
                  </a:cubicBezTo>
                  <a:cubicBezTo>
                    <a:pt x="121834" y="172762"/>
                    <a:pt x="122006" y="172689"/>
                    <a:pt x="122177" y="172615"/>
                  </a:cubicBezTo>
                  <a:cubicBezTo>
                    <a:pt x="125314" y="171145"/>
                    <a:pt x="127937" y="170115"/>
                    <a:pt x="130118" y="169405"/>
                  </a:cubicBezTo>
                  <a:lnTo>
                    <a:pt x="130118" y="183669"/>
                  </a:lnTo>
                  <a:lnTo>
                    <a:pt x="76787" y="183669"/>
                  </a:lnTo>
                  <a:cubicBezTo>
                    <a:pt x="75096" y="183669"/>
                    <a:pt x="73699" y="185041"/>
                    <a:pt x="73699" y="186757"/>
                  </a:cubicBezTo>
                  <a:cubicBezTo>
                    <a:pt x="73699" y="188472"/>
                    <a:pt x="75096" y="189845"/>
                    <a:pt x="76787" y="189845"/>
                  </a:cubicBezTo>
                  <a:lnTo>
                    <a:pt x="130118" y="189845"/>
                  </a:lnTo>
                  <a:lnTo>
                    <a:pt x="130118" y="196242"/>
                  </a:lnTo>
                  <a:cubicBezTo>
                    <a:pt x="130118" y="199943"/>
                    <a:pt x="127103" y="202957"/>
                    <a:pt x="123378" y="202957"/>
                  </a:cubicBezTo>
                  <a:lnTo>
                    <a:pt x="12892" y="202957"/>
                  </a:lnTo>
                  <a:cubicBezTo>
                    <a:pt x="9192" y="202957"/>
                    <a:pt x="6177" y="199943"/>
                    <a:pt x="6177" y="196242"/>
                  </a:cubicBezTo>
                  <a:lnTo>
                    <a:pt x="6177" y="189845"/>
                  </a:lnTo>
                  <a:lnTo>
                    <a:pt x="62645" y="189845"/>
                  </a:lnTo>
                  <a:cubicBezTo>
                    <a:pt x="64361" y="189845"/>
                    <a:pt x="65733" y="188472"/>
                    <a:pt x="65733" y="186757"/>
                  </a:cubicBezTo>
                  <a:cubicBezTo>
                    <a:pt x="65733" y="185041"/>
                    <a:pt x="64361" y="183669"/>
                    <a:pt x="62645" y="183669"/>
                  </a:cubicBezTo>
                  <a:lnTo>
                    <a:pt x="6177" y="183669"/>
                  </a:lnTo>
                  <a:lnTo>
                    <a:pt x="6177" y="27866"/>
                  </a:lnTo>
                  <a:close/>
                  <a:moveTo>
                    <a:pt x="12892" y="0"/>
                  </a:moveTo>
                  <a:cubicBezTo>
                    <a:pt x="5785" y="0"/>
                    <a:pt x="1" y="5784"/>
                    <a:pt x="1" y="12892"/>
                  </a:cubicBezTo>
                  <a:lnTo>
                    <a:pt x="1" y="196242"/>
                  </a:lnTo>
                  <a:cubicBezTo>
                    <a:pt x="1" y="203349"/>
                    <a:pt x="5785" y="209133"/>
                    <a:pt x="12892" y="209133"/>
                  </a:cubicBezTo>
                  <a:lnTo>
                    <a:pt x="123378" y="209133"/>
                  </a:lnTo>
                  <a:cubicBezTo>
                    <a:pt x="130510" y="209133"/>
                    <a:pt x="136294" y="203349"/>
                    <a:pt x="136294" y="196242"/>
                  </a:cubicBezTo>
                  <a:lnTo>
                    <a:pt x="136294" y="168057"/>
                  </a:lnTo>
                  <a:cubicBezTo>
                    <a:pt x="136661" y="168028"/>
                    <a:pt x="136998" y="168015"/>
                    <a:pt x="137306" y="168015"/>
                  </a:cubicBezTo>
                  <a:cubicBezTo>
                    <a:pt x="138562" y="168015"/>
                    <a:pt x="139346" y="168227"/>
                    <a:pt x="139799" y="168424"/>
                  </a:cubicBezTo>
                  <a:cubicBezTo>
                    <a:pt x="140265" y="168620"/>
                    <a:pt x="140583" y="168890"/>
                    <a:pt x="140804" y="169209"/>
                  </a:cubicBezTo>
                  <a:cubicBezTo>
                    <a:pt x="139946" y="170777"/>
                    <a:pt x="139823" y="172811"/>
                    <a:pt x="140681" y="174650"/>
                  </a:cubicBezTo>
                  <a:lnTo>
                    <a:pt x="143500" y="180654"/>
                  </a:lnTo>
                  <a:cubicBezTo>
                    <a:pt x="144210" y="182125"/>
                    <a:pt x="145436" y="183277"/>
                    <a:pt x="146906" y="183816"/>
                  </a:cubicBezTo>
                  <a:cubicBezTo>
                    <a:pt x="147519" y="184036"/>
                    <a:pt x="148132" y="184134"/>
                    <a:pt x="148745" y="184134"/>
                  </a:cubicBezTo>
                  <a:cubicBezTo>
                    <a:pt x="149480" y="184134"/>
                    <a:pt x="150215" y="183987"/>
                    <a:pt x="150901" y="183669"/>
                  </a:cubicBezTo>
                  <a:lnTo>
                    <a:pt x="187861" y="166317"/>
                  </a:lnTo>
                  <a:cubicBezTo>
                    <a:pt x="189307" y="165630"/>
                    <a:pt x="190336" y="164209"/>
                    <a:pt x="190655" y="162420"/>
                  </a:cubicBezTo>
                  <a:cubicBezTo>
                    <a:pt x="190924" y="161047"/>
                    <a:pt x="190728" y="159528"/>
                    <a:pt x="190140" y="158278"/>
                  </a:cubicBezTo>
                  <a:lnTo>
                    <a:pt x="187321" y="152273"/>
                  </a:lnTo>
                  <a:cubicBezTo>
                    <a:pt x="187003" y="151587"/>
                    <a:pt x="186586" y="150999"/>
                    <a:pt x="186071" y="150533"/>
                  </a:cubicBezTo>
                  <a:cubicBezTo>
                    <a:pt x="187346" y="143450"/>
                    <a:pt x="181513" y="129872"/>
                    <a:pt x="174895" y="116147"/>
                  </a:cubicBezTo>
                  <a:cubicBezTo>
                    <a:pt x="174528" y="115363"/>
                    <a:pt x="174209" y="114701"/>
                    <a:pt x="173964" y="114211"/>
                  </a:cubicBezTo>
                  <a:cubicBezTo>
                    <a:pt x="171562" y="109064"/>
                    <a:pt x="167812" y="108035"/>
                    <a:pt x="165827" y="107863"/>
                  </a:cubicBezTo>
                  <a:cubicBezTo>
                    <a:pt x="165595" y="107844"/>
                    <a:pt x="165363" y="107835"/>
                    <a:pt x="165130" y="107835"/>
                  </a:cubicBezTo>
                  <a:cubicBezTo>
                    <a:pt x="162961" y="107835"/>
                    <a:pt x="160819" y="108650"/>
                    <a:pt x="159136" y="110044"/>
                  </a:cubicBezTo>
                  <a:cubicBezTo>
                    <a:pt x="156936" y="105843"/>
                    <a:pt x="153499" y="104182"/>
                    <a:pt x="150199" y="104182"/>
                  </a:cubicBezTo>
                  <a:cubicBezTo>
                    <a:pt x="148648" y="104182"/>
                    <a:pt x="147127" y="104549"/>
                    <a:pt x="145779" y="105192"/>
                  </a:cubicBezTo>
                  <a:cubicBezTo>
                    <a:pt x="144161" y="105976"/>
                    <a:pt x="142862" y="107079"/>
                    <a:pt x="141907" y="108378"/>
                  </a:cubicBezTo>
                  <a:cubicBezTo>
                    <a:pt x="140310" y="107368"/>
                    <a:pt x="138443" y="106831"/>
                    <a:pt x="136543" y="106831"/>
                  </a:cubicBezTo>
                  <a:cubicBezTo>
                    <a:pt x="136460" y="106831"/>
                    <a:pt x="136377" y="106832"/>
                    <a:pt x="136294" y="106834"/>
                  </a:cubicBezTo>
                  <a:lnTo>
                    <a:pt x="136294" y="12892"/>
                  </a:lnTo>
                  <a:cubicBezTo>
                    <a:pt x="136294" y="5784"/>
                    <a:pt x="130510" y="0"/>
                    <a:pt x="123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97" name="Google Shape;397;p29"/>
          <p:cNvSpPr/>
          <p:nvPr/>
        </p:nvSpPr>
        <p:spPr>
          <a:xfrm>
            <a:off x="7522856" y="1651949"/>
            <a:ext cx="314927" cy="320419"/>
          </a:xfrm>
          <a:custGeom>
            <a:rect b="b" l="l" r="r" t="t"/>
            <a:pathLst>
              <a:path extrusionOk="0" h="208742" w="205164">
                <a:moveTo>
                  <a:pt x="121270" y="6177"/>
                </a:moveTo>
                <a:cubicBezTo>
                  <a:pt x="125068" y="6177"/>
                  <a:pt x="128132" y="9240"/>
                  <a:pt x="128132" y="13039"/>
                </a:cubicBezTo>
                <a:lnTo>
                  <a:pt x="128132" y="19901"/>
                </a:lnTo>
                <a:lnTo>
                  <a:pt x="54385" y="19901"/>
                </a:lnTo>
                <a:lnTo>
                  <a:pt x="54385" y="13039"/>
                </a:lnTo>
                <a:cubicBezTo>
                  <a:pt x="54385" y="9240"/>
                  <a:pt x="57473" y="6177"/>
                  <a:pt x="61248" y="6177"/>
                </a:cubicBezTo>
                <a:close/>
                <a:moveTo>
                  <a:pt x="192987" y="9831"/>
                </a:moveTo>
                <a:cubicBezTo>
                  <a:pt x="193109" y="9831"/>
                  <a:pt x="193225" y="9875"/>
                  <a:pt x="193301" y="9951"/>
                </a:cubicBezTo>
                <a:lnTo>
                  <a:pt x="198791" y="16127"/>
                </a:lnTo>
                <a:cubicBezTo>
                  <a:pt x="198889" y="16225"/>
                  <a:pt x="198913" y="16372"/>
                  <a:pt x="198913" y="16421"/>
                </a:cubicBezTo>
                <a:cubicBezTo>
                  <a:pt x="198889" y="16519"/>
                  <a:pt x="198864" y="16617"/>
                  <a:pt x="198791" y="16691"/>
                </a:cubicBezTo>
                <a:lnTo>
                  <a:pt x="151881" y="57915"/>
                </a:lnTo>
                <a:lnTo>
                  <a:pt x="145876" y="51077"/>
                </a:lnTo>
                <a:lnTo>
                  <a:pt x="154920" y="43136"/>
                </a:lnTo>
                <a:cubicBezTo>
                  <a:pt x="154969" y="43087"/>
                  <a:pt x="155018" y="43038"/>
                  <a:pt x="155067" y="43013"/>
                </a:cubicBezTo>
                <a:lnTo>
                  <a:pt x="174699" y="25759"/>
                </a:lnTo>
                <a:cubicBezTo>
                  <a:pt x="174846" y="25637"/>
                  <a:pt x="174968" y="25538"/>
                  <a:pt x="175091" y="25416"/>
                </a:cubicBezTo>
                <a:lnTo>
                  <a:pt x="192664" y="9951"/>
                </a:lnTo>
                <a:cubicBezTo>
                  <a:pt x="192758" y="9868"/>
                  <a:pt x="192875" y="9831"/>
                  <a:pt x="192987" y="9831"/>
                </a:cubicBezTo>
                <a:close/>
                <a:moveTo>
                  <a:pt x="141244" y="55145"/>
                </a:moveTo>
                <a:lnTo>
                  <a:pt x="147249" y="61983"/>
                </a:lnTo>
                <a:lnTo>
                  <a:pt x="141220" y="67277"/>
                </a:lnTo>
                <a:lnTo>
                  <a:pt x="135166" y="60488"/>
                </a:lnTo>
                <a:lnTo>
                  <a:pt x="141244" y="55145"/>
                </a:lnTo>
                <a:close/>
                <a:moveTo>
                  <a:pt x="124529" y="58821"/>
                </a:moveTo>
                <a:cubicBezTo>
                  <a:pt x="125265" y="58821"/>
                  <a:pt x="126098" y="59581"/>
                  <a:pt x="126662" y="60194"/>
                </a:cubicBezTo>
                <a:lnTo>
                  <a:pt x="127740" y="61419"/>
                </a:lnTo>
                <a:cubicBezTo>
                  <a:pt x="127740" y="61419"/>
                  <a:pt x="127740" y="61419"/>
                  <a:pt x="127740" y="61444"/>
                </a:cubicBezTo>
                <a:lnTo>
                  <a:pt x="140411" y="75610"/>
                </a:lnTo>
                <a:cubicBezTo>
                  <a:pt x="140754" y="75978"/>
                  <a:pt x="140877" y="76149"/>
                  <a:pt x="140926" y="76223"/>
                </a:cubicBezTo>
                <a:cubicBezTo>
                  <a:pt x="140950" y="76394"/>
                  <a:pt x="140950" y="76762"/>
                  <a:pt x="140950" y="77301"/>
                </a:cubicBezTo>
                <a:cubicBezTo>
                  <a:pt x="140828" y="81909"/>
                  <a:pt x="135999" y="86859"/>
                  <a:pt x="129014" y="89899"/>
                </a:cubicBezTo>
                <a:cubicBezTo>
                  <a:pt x="127299" y="83820"/>
                  <a:pt x="123083" y="79850"/>
                  <a:pt x="116834" y="78600"/>
                </a:cubicBezTo>
                <a:cubicBezTo>
                  <a:pt x="111834" y="77595"/>
                  <a:pt x="110755" y="75071"/>
                  <a:pt x="110608" y="72767"/>
                </a:cubicBezTo>
                <a:cubicBezTo>
                  <a:pt x="112569" y="70733"/>
                  <a:pt x="114334" y="68600"/>
                  <a:pt x="115976" y="66640"/>
                </a:cubicBezTo>
                <a:cubicBezTo>
                  <a:pt x="119015" y="62988"/>
                  <a:pt x="122495" y="58846"/>
                  <a:pt x="124505" y="58821"/>
                </a:cubicBezTo>
                <a:close/>
                <a:moveTo>
                  <a:pt x="105535" y="77473"/>
                </a:moveTo>
                <a:cubicBezTo>
                  <a:pt x="107177" y="81124"/>
                  <a:pt x="110657" y="83624"/>
                  <a:pt x="115633" y="84629"/>
                </a:cubicBezTo>
                <a:cubicBezTo>
                  <a:pt x="119603" y="85413"/>
                  <a:pt x="122127" y="87840"/>
                  <a:pt x="123157" y="91835"/>
                </a:cubicBezTo>
                <a:cubicBezTo>
                  <a:pt x="120746" y="92403"/>
                  <a:pt x="118178" y="92734"/>
                  <a:pt x="115587" y="92734"/>
                </a:cubicBezTo>
                <a:cubicBezTo>
                  <a:pt x="108563" y="92734"/>
                  <a:pt x="101365" y="90300"/>
                  <a:pt x="96638" y="83551"/>
                </a:cubicBezTo>
                <a:cubicBezTo>
                  <a:pt x="96393" y="83232"/>
                  <a:pt x="96148" y="82914"/>
                  <a:pt x="95903" y="82570"/>
                </a:cubicBezTo>
                <a:cubicBezTo>
                  <a:pt x="99506" y="81566"/>
                  <a:pt x="102692" y="79727"/>
                  <a:pt x="105535" y="77473"/>
                </a:cubicBezTo>
                <a:close/>
                <a:moveTo>
                  <a:pt x="44017" y="77174"/>
                </a:moveTo>
                <a:cubicBezTo>
                  <a:pt x="45623" y="77174"/>
                  <a:pt x="47483" y="77679"/>
                  <a:pt x="49459" y="78674"/>
                </a:cubicBezTo>
                <a:cubicBezTo>
                  <a:pt x="57335" y="82638"/>
                  <a:pt x="67575" y="84712"/>
                  <a:pt x="78006" y="84712"/>
                </a:cubicBezTo>
                <a:cubicBezTo>
                  <a:pt x="81825" y="84712"/>
                  <a:pt x="85669" y="84434"/>
                  <a:pt x="89433" y="83869"/>
                </a:cubicBezTo>
                <a:cubicBezTo>
                  <a:pt x="89849" y="84776"/>
                  <a:pt x="90462" y="85585"/>
                  <a:pt x="91001" y="86296"/>
                </a:cubicBezTo>
                <a:cubicBezTo>
                  <a:pt x="91197" y="86565"/>
                  <a:pt x="91393" y="86835"/>
                  <a:pt x="91590" y="87105"/>
                </a:cubicBezTo>
                <a:cubicBezTo>
                  <a:pt x="93501" y="89825"/>
                  <a:pt x="95707" y="92006"/>
                  <a:pt x="98109" y="93722"/>
                </a:cubicBezTo>
                <a:cubicBezTo>
                  <a:pt x="94187" y="94751"/>
                  <a:pt x="89629" y="95290"/>
                  <a:pt x="85144" y="95805"/>
                </a:cubicBezTo>
                <a:cubicBezTo>
                  <a:pt x="83845" y="95952"/>
                  <a:pt x="82546" y="96124"/>
                  <a:pt x="81271" y="96271"/>
                </a:cubicBezTo>
                <a:cubicBezTo>
                  <a:pt x="80414" y="96393"/>
                  <a:pt x="79629" y="96859"/>
                  <a:pt x="79139" y="97570"/>
                </a:cubicBezTo>
                <a:cubicBezTo>
                  <a:pt x="78649" y="98281"/>
                  <a:pt x="78477" y="99187"/>
                  <a:pt x="78673" y="100021"/>
                </a:cubicBezTo>
                <a:lnTo>
                  <a:pt x="79384" y="103133"/>
                </a:lnTo>
                <a:cubicBezTo>
                  <a:pt x="79507" y="103672"/>
                  <a:pt x="79409" y="104236"/>
                  <a:pt x="79115" y="104702"/>
                </a:cubicBezTo>
                <a:cubicBezTo>
                  <a:pt x="78820" y="105167"/>
                  <a:pt x="78379" y="105511"/>
                  <a:pt x="77840" y="105633"/>
                </a:cubicBezTo>
                <a:cubicBezTo>
                  <a:pt x="77688" y="105668"/>
                  <a:pt x="77534" y="105685"/>
                  <a:pt x="77381" y="105685"/>
                </a:cubicBezTo>
                <a:cubicBezTo>
                  <a:pt x="76991" y="105685"/>
                  <a:pt x="76606" y="105575"/>
                  <a:pt x="76272" y="105364"/>
                </a:cubicBezTo>
                <a:cubicBezTo>
                  <a:pt x="75781" y="105069"/>
                  <a:pt x="75463" y="104628"/>
                  <a:pt x="75340" y="104065"/>
                </a:cubicBezTo>
                <a:lnTo>
                  <a:pt x="74213" y="99334"/>
                </a:lnTo>
                <a:cubicBezTo>
                  <a:pt x="73894" y="97937"/>
                  <a:pt x="72644" y="96957"/>
                  <a:pt x="71223" y="96957"/>
                </a:cubicBezTo>
                <a:lnTo>
                  <a:pt x="71174" y="96957"/>
                </a:lnTo>
                <a:cubicBezTo>
                  <a:pt x="70766" y="96963"/>
                  <a:pt x="70358" y="96966"/>
                  <a:pt x="69950" y="96966"/>
                </a:cubicBezTo>
                <a:cubicBezTo>
                  <a:pt x="67095" y="96966"/>
                  <a:pt x="64235" y="96816"/>
                  <a:pt x="61468" y="96516"/>
                </a:cubicBezTo>
                <a:cubicBezTo>
                  <a:pt x="61366" y="96506"/>
                  <a:pt x="61264" y="96501"/>
                  <a:pt x="61163" y="96501"/>
                </a:cubicBezTo>
                <a:cubicBezTo>
                  <a:pt x="60268" y="96501"/>
                  <a:pt x="59416" y="96885"/>
                  <a:pt x="58821" y="97545"/>
                </a:cubicBezTo>
                <a:cubicBezTo>
                  <a:pt x="58184" y="98305"/>
                  <a:pt x="57914" y="99310"/>
                  <a:pt x="58135" y="100290"/>
                </a:cubicBezTo>
                <a:lnTo>
                  <a:pt x="59557" y="106368"/>
                </a:lnTo>
                <a:cubicBezTo>
                  <a:pt x="59973" y="108133"/>
                  <a:pt x="58870" y="109922"/>
                  <a:pt x="57106" y="110339"/>
                </a:cubicBezTo>
                <a:cubicBezTo>
                  <a:pt x="56858" y="110395"/>
                  <a:pt x="56608" y="110423"/>
                  <a:pt x="56360" y="110423"/>
                </a:cubicBezTo>
                <a:cubicBezTo>
                  <a:pt x="55749" y="110423"/>
                  <a:pt x="55146" y="110253"/>
                  <a:pt x="54606" y="109922"/>
                </a:cubicBezTo>
                <a:cubicBezTo>
                  <a:pt x="53846" y="109457"/>
                  <a:pt x="53331" y="108721"/>
                  <a:pt x="53135" y="107863"/>
                </a:cubicBezTo>
                <a:lnTo>
                  <a:pt x="50317" y="95879"/>
                </a:lnTo>
                <a:cubicBezTo>
                  <a:pt x="50072" y="94898"/>
                  <a:pt x="49410" y="94090"/>
                  <a:pt x="48479" y="93722"/>
                </a:cubicBezTo>
                <a:cubicBezTo>
                  <a:pt x="42842" y="91418"/>
                  <a:pt x="39214" y="87546"/>
                  <a:pt x="38749" y="83379"/>
                </a:cubicBezTo>
                <a:cubicBezTo>
                  <a:pt x="38504" y="81124"/>
                  <a:pt x="39288" y="79139"/>
                  <a:pt x="40807" y="78085"/>
                </a:cubicBezTo>
                <a:cubicBezTo>
                  <a:pt x="41684" y="77476"/>
                  <a:pt x="42775" y="77174"/>
                  <a:pt x="44017" y="77174"/>
                </a:cubicBezTo>
                <a:close/>
                <a:moveTo>
                  <a:pt x="165018" y="26078"/>
                </a:moveTo>
                <a:lnTo>
                  <a:pt x="151832" y="37646"/>
                </a:lnTo>
                <a:lnTo>
                  <a:pt x="98427" y="37646"/>
                </a:lnTo>
                <a:cubicBezTo>
                  <a:pt x="96736" y="37646"/>
                  <a:pt x="95339" y="39043"/>
                  <a:pt x="95339" y="40734"/>
                </a:cubicBezTo>
                <a:cubicBezTo>
                  <a:pt x="95339" y="42425"/>
                  <a:pt x="96736" y="43822"/>
                  <a:pt x="98427" y="43822"/>
                </a:cubicBezTo>
                <a:lnTo>
                  <a:pt x="144823" y="43822"/>
                </a:lnTo>
                <a:lnTo>
                  <a:pt x="131073" y="55905"/>
                </a:lnTo>
                <a:cubicBezTo>
                  <a:pt x="129063" y="53748"/>
                  <a:pt x="126882" y="52645"/>
                  <a:pt x="124529" y="52645"/>
                </a:cubicBezTo>
                <a:lnTo>
                  <a:pt x="124407" y="52645"/>
                </a:lnTo>
                <a:cubicBezTo>
                  <a:pt x="119554" y="52719"/>
                  <a:pt x="115706" y="57351"/>
                  <a:pt x="111246" y="62694"/>
                </a:cubicBezTo>
                <a:cubicBezTo>
                  <a:pt x="109432" y="64875"/>
                  <a:pt x="107496" y="67179"/>
                  <a:pt x="105437" y="69262"/>
                </a:cubicBezTo>
                <a:cubicBezTo>
                  <a:pt x="105363" y="69336"/>
                  <a:pt x="105290" y="69409"/>
                  <a:pt x="105216" y="69483"/>
                </a:cubicBezTo>
                <a:cubicBezTo>
                  <a:pt x="101859" y="72865"/>
                  <a:pt x="98109" y="75708"/>
                  <a:pt x="93746" y="76762"/>
                </a:cubicBezTo>
                <a:cubicBezTo>
                  <a:pt x="88747" y="77946"/>
                  <a:pt x="83400" y="78521"/>
                  <a:pt x="78096" y="78521"/>
                </a:cubicBezTo>
                <a:cubicBezTo>
                  <a:pt x="68578" y="78521"/>
                  <a:pt x="59201" y="76669"/>
                  <a:pt x="52228" y="73159"/>
                </a:cubicBezTo>
                <a:cubicBezTo>
                  <a:pt x="49391" y="71734"/>
                  <a:pt x="46586" y="71017"/>
                  <a:pt x="43997" y="71017"/>
                </a:cubicBezTo>
                <a:cubicBezTo>
                  <a:pt x="41510" y="71017"/>
                  <a:pt x="39224" y="71679"/>
                  <a:pt x="37303" y="73012"/>
                </a:cubicBezTo>
                <a:cubicBezTo>
                  <a:pt x="33871" y="75389"/>
                  <a:pt x="32131" y="79531"/>
                  <a:pt x="32621" y="84041"/>
                </a:cubicBezTo>
                <a:cubicBezTo>
                  <a:pt x="33283" y="90095"/>
                  <a:pt x="37744" y="95511"/>
                  <a:pt x="44655" y="98771"/>
                </a:cubicBezTo>
                <a:lnTo>
                  <a:pt x="47131" y="109285"/>
                </a:lnTo>
                <a:cubicBezTo>
                  <a:pt x="47694" y="111736"/>
                  <a:pt x="49214" y="113819"/>
                  <a:pt x="51346" y="115167"/>
                </a:cubicBezTo>
                <a:cubicBezTo>
                  <a:pt x="52890" y="116098"/>
                  <a:pt x="54606" y="116589"/>
                  <a:pt x="56346" y="116589"/>
                </a:cubicBezTo>
                <a:cubicBezTo>
                  <a:pt x="57081" y="116589"/>
                  <a:pt x="57792" y="116515"/>
                  <a:pt x="58527" y="116343"/>
                </a:cubicBezTo>
                <a:cubicBezTo>
                  <a:pt x="63576" y="115143"/>
                  <a:pt x="66738" y="110045"/>
                  <a:pt x="65561" y="104971"/>
                </a:cubicBezTo>
                <a:lnTo>
                  <a:pt x="65096" y="102986"/>
                </a:lnTo>
                <a:lnTo>
                  <a:pt x="65096" y="102986"/>
                </a:lnTo>
                <a:cubicBezTo>
                  <a:pt x="66321" y="103060"/>
                  <a:pt x="67546" y="103109"/>
                  <a:pt x="68772" y="103109"/>
                </a:cubicBezTo>
                <a:lnTo>
                  <a:pt x="69336" y="105486"/>
                </a:lnTo>
                <a:cubicBezTo>
                  <a:pt x="69826" y="107618"/>
                  <a:pt x="71149" y="109432"/>
                  <a:pt x="73012" y="110608"/>
                </a:cubicBezTo>
                <a:cubicBezTo>
                  <a:pt x="74353" y="111427"/>
                  <a:pt x="75855" y="111850"/>
                  <a:pt x="77378" y="111850"/>
                </a:cubicBezTo>
                <a:cubicBezTo>
                  <a:pt x="77997" y="111850"/>
                  <a:pt x="78620" y="111780"/>
                  <a:pt x="79237" y="111638"/>
                </a:cubicBezTo>
                <a:cubicBezTo>
                  <a:pt x="81369" y="111123"/>
                  <a:pt x="83208" y="109824"/>
                  <a:pt x="84359" y="107937"/>
                </a:cubicBezTo>
                <a:cubicBezTo>
                  <a:pt x="85487" y="106148"/>
                  <a:pt x="85854" y="104016"/>
                  <a:pt x="85438" y="101981"/>
                </a:cubicBezTo>
                <a:cubicBezTo>
                  <a:pt x="85585" y="101957"/>
                  <a:pt x="85707" y="101957"/>
                  <a:pt x="85854" y="101932"/>
                </a:cubicBezTo>
                <a:cubicBezTo>
                  <a:pt x="92864" y="101124"/>
                  <a:pt x="100070" y="100290"/>
                  <a:pt x="105658" y="97447"/>
                </a:cubicBezTo>
                <a:cubicBezTo>
                  <a:pt x="108893" y="98477"/>
                  <a:pt x="112226" y="98918"/>
                  <a:pt x="115510" y="98918"/>
                </a:cubicBezTo>
                <a:cubicBezTo>
                  <a:pt x="119480" y="98918"/>
                  <a:pt x="123402" y="98256"/>
                  <a:pt x="126907" y="97202"/>
                </a:cubicBezTo>
                <a:cubicBezTo>
                  <a:pt x="127152" y="97129"/>
                  <a:pt x="127397" y="97055"/>
                  <a:pt x="127642" y="96982"/>
                </a:cubicBezTo>
                <a:cubicBezTo>
                  <a:pt x="127666" y="96982"/>
                  <a:pt x="127666" y="96957"/>
                  <a:pt x="127691" y="96957"/>
                </a:cubicBezTo>
                <a:cubicBezTo>
                  <a:pt x="139112" y="93305"/>
                  <a:pt x="146881" y="85536"/>
                  <a:pt x="147102" y="77473"/>
                </a:cubicBezTo>
                <a:cubicBezTo>
                  <a:pt x="147151" y="74973"/>
                  <a:pt x="146906" y="73723"/>
                  <a:pt x="145337" y="71860"/>
                </a:cubicBezTo>
                <a:lnTo>
                  <a:pt x="153499" y="64679"/>
                </a:lnTo>
                <a:cubicBezTo>
                  <a:pt x="153548" y="64654"/>
                  <a:pt x="153597" y="64630"/>
                  <a:pt x="153646" y="64581"/>
                </a:cubicBezTo>
                <a:cubicBezTo>
                  <a:pt x="153670" y="64556"/>
                  <a:pt x="153719" y="64507"/>
                  <a:pt x="153744" y="64483"/>
                </a:cubicBezTo>
                <a:lnTo>
                  <a:pt x="164822" y="54753"/>
                </a:lnTo>
                <a:lnTo>
                  <a:pt x="164822" y="135460"/>
                </a:lnTo>
                <a:lnTo>
                  <a:pt x="99040" y="135460"/>
                </a:lnTo>
                <a:cubicBezTo>
                  <a:pt x="97325" y="135460"/>
                  <a:pt x="95952" y="136833"/>
                  <a:pt x="95952" y="138524"/>
                </a:cubicBezTo>
                <a:cubicBezTo>
                  <a:pt x="95952" y="140240"/>
                  <a:pt x="97325" y="141612"/>
                  <a:pt x="99040" y="141612"/>
                </a:cubicBezTo>
                <a:lnTo>
                  <a:pt x="167836" y="141612"/>
                </a:lnTo>
                <a:cubicBezTo>
                  <a:pt x="171022" y="141612"/>
                  <a:pt x="173620" y="144210"/>
                  <a:pt x="173620" y="147396"/>
                </a:cubicBezTo>
                <a:cubicBezTo>
                  <a:pt x="173620" y="150582"/>
                  <a:pt x="171022" y="153180"/>
                  <a:pt x="167836" y="153180"/>
                </a:cubicBezTo>
                <a:lnTo>
                  <a:pt x="11936" y="153180"/>
                </a:lnTo>
                <a:cubicBezTo>
                  <a:pt x="8750" y="153180"/>
                  <a:pt x="6176" y="150582"/>
                  <a:pt x="6176" y="147396"/>
                </a:cubicBezTo>
                <a:cubicBezTo>
                  <a:pt x="6176" y="144210"/>
                  <a:pt x="8750" y="141612"/>
                  <a:pt x="11936" y="141612"/>
                </a:cubicBezTo>
                <a:lnTo>
                  <a:pt x="14362" y="141612"/>
                </a:lnTo>
                <a:cubicBezTo>
                  <a:pt x="14436" y="141612"/>
                  <a:pt x="14534" y="141637"/>
                  <a:pt x="14632" y="141637"/>
                </a:cubicBezTo>
                <a:cubicBezTo>
                  <a:pt x="14705" y="141637"/>
                  <a:pt x="14779" y="141612"/>
                  <a:pt x="14877" y="141612"/>
                </a:cubicBezTo>
                <a:lnTo>
                  <a:pt x="84923" y="141612"/>
                </a:lnTo>
                <a:cubicBezTo>
                  <a:pt x="86639" y="141612"/>
                  <a:pt x="88011" y="140240"/>
                  <a:pt x="88011" y="138524"/>
                </a:cubicBezTo>
                <a:cubicBezTo>
                  <a:pt x="88011" y="136833"/>
                  <a:pt x="86639" y="135460"/>
                  <a:pt x="84923" y="135460"/>
                </a:cubicBezTo>
                <a:lnTo>
                  <a:pt x="17720" y="135460"/>
                </a:lnTo>
                <a:lnTo>
                  <a:pt x="17720" y="43822"/>
                </a:lnTo>
                <a:lnTo>
                  <a:pt x="84310" y="43822"/>
                </a:lnTo>
                <a:cubicBezTo>
                  <a:pt x="86026" y="43822"/>
                  <a:pt x="87399" y="42425"/>
                  <a:pt x="87399" y="40734"/>
                </a:cubicBezTo>
                <a:cubicBezTo>
                  <a:pt x="87399" y="39043"/>
                  <a:pt x="86026" y="37646"/>
                  <a:pt x="84310" y="37646"/>
                </a:cubicBezTo>
                <a:lnTo>
                  <a:pt x="11936" y="37646"/>
                </a:lnTo>
                <a:cubicBezTo>
                  <a:pt x="8750" y="37646"/>
                  <a:pt x="6176" y="35048"/>
                  <a:pt x="6176" y="31862"/>
                </a:cubicBezTo>
                <a:cubicBezTo>
                  <a:pt x="6176" y="28676"/>
                  <a:pt x="8750" y="26078"/>
                  <a:pt x="11936" y="26078"/>
                </a:cubicBezTo>
                <a:close/>
                <a:moveTo>
                  <a:pt x="115142" y="159356"/>
                </a:moveTo>
                <a:lnTo>
                  <a:pt x="125338" y="180704"/>
                </a:lnTo>
                <a:lnTo>
                  <a:pt x="56493" y="180704"/>
                </a:lnTo>
                <a:lnTo>
                  <a:pt x="66689" y="159356"/>
                </a:lnTo>
                <a:close/>
                <a:moveTo>
                  <a:pt x="59851" y="159356"/>
                </a:moveTo>
                <a:lnTo>
                  <a:pt x="41077" y="198693"/>
                </a:lnTo>
                <a:cubicBezTo>
                  <a:pt x="40293" y="200335"/>
                  <a:pt x="38896" y="201560"/>
                  <a:pt x="37180" y="202173"/>
                </a:cubicBezTo>
                <a:cubicBezTo>
                  <a:pt x="36424" y="202439"/>
                  <a:pt x="35646" y="202571"/>
                  <a:pt x="34872" y="202571"/>
                </a:cubicBezTo>
                <a:cubicBezTo>
                  <a:pt x="33864" y="202571"/>
                  <a:pt x="32864" y="202347"/>
                  <a:pt x="31935" y="201904"/>
                </a:cubicBezTo>
                <a:cubicBezTo>
                  <a:pt x="30293" y="201119"/>
                  <a:pt x="29068" y="199747"/>
                  <a:pt x="28455" y="198007"/>
                </a:cubicBezTo>
                <a:cubicBezTo>
                  <a:pt x="27842" y="196267"/>
                  <a:pt x="27940" y="194428"/>
                  <a:pt x="28725" y="192786"/>
                </a:cubicBezTo>
                <a:lnTo>
                  <a:pt x="44680" y="159356"/>
                </a:lnTo>
                <a:close/>
                <a:moveTo>
                  <a:pt x="137151" y="159356"/>
                </a:moveTo>
                <a:lnTo>
                  <a:pt x="153107" y="192786"/>
                </a:lnTo>
                <a:cubicBezTo>
                  <a:pt x="153891" y="194428"/>
                  <a:pt x="153989" y="196267"/>
                  <a:pt x="153376" y="198007"/>
                </a:cubicBezTo>
                <a:cubicBezTo>
                  <a:pt x="152763" y="199747"/>
                  <a:pt x="151513" y="201119"/>
                  <a:pt x="149871" y="201904"/>
                </a:cubicBezTo>
                <a:cubicBezTo>
                  <a:pt x="148942" y="202347"/>
                  <a:pt x="147943" y="202571"/>
                  <a:pt x="146935" y="202571"/>
                </a:cubicBezTo>
                <a:cubicBezTo>
                  <a:pt x="146161" y="202571"/>
                  <a:pt x="145382" y="202439"/>
                  <a:pt x="144626" y="202173"/>
                </a:cubicBezTo>
                <a:cubicBezTo>
                  <a:pt x="142911" y="201560"/>
                  <a:pt x="141538" y="200335"/>
                  <a:pt x="140754" y="198693"/>
                </a:cubicBezTo>
                <a:lnTo>
                  <a:pt x="121956" y="159356"/>
                </a:lnTo>
                <a:close/>
                <a:moveTo>
                  <a:pt x="61248" y="0"/>
                </a:moveTo>
                <a:cubicBezTo>
                  <a:pt x="54067" y="0"/>
                  <a:pt x="48233" y="5858"/>
                  <a:pt x="48233" y="13039"/>
                </a:cubicBezTo>
                <a:lnTo>
                  <a:pt x="48233" y="19901"/>
                </a:lnTo>
                <a:lnTo>
                  <a:pt x="11936" y="19901"/>
                </a:lnTo>
                <a:cubicBezTo>
                  <a:pt x="5368" y="19901"/>
                  <a:pt x="0" y="25269"/>
                  <a:pt x="0" y="31862"/>
                </a:cubicBezTo>
                <a:cubicBezTo>
                  <a:pt x="0" y="38308"/>
                  <a:pt x="5147" y="43601"/>
                  <a:pt x="11544" y="43798"/>
                </a:cubicBezTo>
                <a:lnTo>
                  <a:pt x="11544" y="135460"/>
                </a:lnTo>
                <a:cubicBezTo>
                  <a:pt x="5147" y="135681"/>
                  <a:pt x="0" y="140950"/>
                  <a:pt x="0" y="147396"/>
                </a:cubicBezTo>
                <a:cubicBezTo>
                  <a:pt x="0" y="153989"/>
                  <a:pt x="5368" y="159356"/>
                  <a:pt x="11936" y="159356"/>
                </a:cubicBezTo>
                <a:lnTo>
                  <a:pt x="37842" y="159356"/>
                </a:lnTo>
                <a:lnTo>
                  <a:pt x="23161" y="190115"/>
                </a:lnTo>
                <a:cubicBezTo>
                  <a:pt x="21666" y="193252"/>
                  <a:pt x="21470" y="196781"/>
                  <a:pt x="22646" y="200065"/>
                </a:cubicBezTo>
                <a:cubicBezTo>
                  <a:pt x="23798" y="203350"/>
                  <a:pt x="26151" y="205972"/>
                  <a:pt x="29288" y="207467"/>
                </a:cubicBezTo>
                <a:cubicBezTo>
                  <a:pt x="31053" y="208325"/>
                  <a:pt x="32965" y="208742"/>
                  <a:pt x="34876" y="208742"/>
                </a:cubicBezTo>
                <a:cubicBezTo>
                  <a:pt x="36322" y="208742"/>
                  <a:pt x="37793" y="208496"/>
                  <a:pt x="39214" y="207982"/>
                </a:cubicBezTo>
                <a:cubicBezTo>
                  <a:pt x="42498" y="206830"/>
                  <a:pt x="45121" y="204477"/>
                  <a:pt x="46616" y="201340"/>
                </a:cubicBezTo>
                <a:lnTo>
                  <a:pt x="53552" y="186855"/>
                </a:lnTo>
                <a:lnTo>
                  <a:pt x="128279" y="186855"/>
                </a:lnTo>
                <a:lnTo>
                  <a:pt x="135191" y="201340"/>
                </a:lnTo>
                <a:cubicBezTo>
                  <a:pt x="136686" y="204453"/>
                  <a:pt x="139308" y="206830"/>
                  <a:pt x="142568" y="207982"/>
                </a:cubicBezTo>
                <a:cubicBezTo>
                  <a:pt x="144014" y="208496"/>
                  <a:pt x="145484" y="208742"/>
                  <a:pt x="146955" y="208742"/>
                </a:cubicBezTo>
                <a:cubicBezTo>
                  <a:pt x="148867" y="208742"/>
                  <a:pt x="150754" y="208325"/>
                  <a:pt x="152543" y="207467"/>
                </a:cubicBezTo>
                <a:cubicBezTo>
                  <a:pt x="155655" y="205972"/>
                  <a:pt x="158008" y="203350"/>
                  <a:pt x="159185" y="200065"/>
                </a:cubicBezTo>
                <a:cubicBezTo>
                  <a:pt x="160337" y="196781"/>
                  <a:pt x="160165" y="193252"/>
                  <a:pt x="158670" y="190115"/>
                </a:cubicBezTo>
                <a:lnTo>
                  <a:pt x="143965" y="159356"/>
                </a:lnTo>
                <a:lnTo>
                  <a:pt x="167836" y="159356"/>
                </a:lnTo>
                <a:cubicBezTo>
                  <a:pt x="174429" y="159356"/>
                  <a:pt x="179772" y="153989"/>
                  <a:pt x="179772" y="147396"/>
                </a:cubicBezTo>
                <a:cubicBezTo>
                  <a:pt x="179772" y="141906"/>
                  <a:pt x="176047" y="137249"/>
                  <a:pt x="170973" y="135877"/>
                </a:cubicBezTo>
                <a:lnTo>
                  <a:pt x="170973" y="49337"/>
                </a:lnTo>
                <a:lnTo>
                  <a:pt x="202859" y="21323"/>
                </a:lnTo>
                <a:cubicBezTo>
                  <a:pt x="204158" y="20171"/>
                  <a:pt x="204943" y="18553"/>
                  <a:pt x="205065" y="16789"/>
                </a:cubicBezTo>
                <a:cubicBezTo>
                  <a:pt x="205163" y="15024"/>
                  <a:pt x="204575" y="13333"/>
                  <a:pt x="203399" y="12010"/>
                </a:cubicBezTo>
                <a:lnTo>
                  <a:pt x="197909" y="5858"/>
                </a:lnTo>
                <a:cubicBezTo>
                  <a:pt x="196615" y="4419"/>
                  <a:pt x="194808" y="3684"/>
                  <a:pt x="192992" y="3684"/>
                </a:cubicBezTo>
                <a:cubicBezTo>
                  <a:pt x="191437" y="3684"/>
                  <a:pt x="189874" y="4222"/>
                  <a:pt x="188620" y="5319"/>
                </a:cubicBezTo>
                <a:lnTo>
                  <a:pt x="171929" y="19975"/>
                </a:lnTo>
                <a:cubicBezTo>
                  <a:pt x="171488" y="19926"/>
                  <a:pt x="171022" y="19901"/>
                  <a:pt x="170581" y="19901"/>
                </a:cubicBezTo>
                <a:lnTo>
                  <a:pt x="134308" y="19901"/>
                </a:lnTo>
                <a:lnTo>
                  <a:pt x="134308" y="13039"/>
                </a:lnTo>
                <a:cubicBezTo>
                  <a:pt x="134308" y="5858"/>
                  <a:pt x="128451" y="0"/>
                  <a:pt x="12127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8" name="Google Shape;398;p29"/>
          <p:cNvSpPr txBox="1"/>
          <p:nvPr>
            <p:ph idx="4294967295" type="subTitle"/>
          </p:nvPr>
        </p:nvSpPr>
        <p:spPr>
          <a:xfrm>
            <a:off x="6025825" y="2066235"/>
            <a:ext cx="16665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chemeClr val="dk1"/>
                </a:solidFill>
              </a:rPr>
              <a:t>Venus has a beautiful name, but it’s terribly hot</a:t>
            </a:r>
            <a:endParaRPr sz="1000">
              <a:solidFill>
                <a:schemeClr val="dk1"/>
              </a:solidFill>
            </a:endParaRPr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t/>
            </a:r>
            <a:endParaRPr b="1" sz="1200">
              <a:latin typeface="Hind Vadodara"/>
              <a:ea typeface="Hind Vadodara"/>
              <a:cs typeface="Hind Vadodara"/>
              <a:sym typeface="Hind Vadodara"/>
            </a:endParaRPr>
          </a:p>
        </p:txBody>
      </p:sp>
      <p:pic>
        <p:nvPicPr>
          <p:cNvPr id="399" name="Google Shape;399;p29"/>
          <p:cNvPicPr preferRelativeResize="0"/>
          <p:nvPr/>
        </p:nvPicPr>
        <p:blipFill rotWithShape="1">
          <a:blip r:embed="rId4">
            <a:alphaModFix/>
          </a:blip>
          <a:srcRect b="29788" l="33148" r="36035" t="20398"/>
          <a:stretch/>
        </p:blipFill>
        <p:spPr>
          <a:xfrm>
            <a:off x="3076344" y="1279583"/>
            <a:ext cx="2817874" cy="2562224"/>
          </a:xfrm>
          <a:prstGeom prst="rect">
            <a:avLst/>
          </a:prstGeom>
          <a:noFill/>
          <a:ln>
            <a:noFill/>
          </a:ln>
        </p:spPr>
      </p:pic>
      <p:sp>
        <p:nvSpPr>
          <p:cNvPr id="400" name="Google Shape;400;p29"/>
          <p:cNvSpPr/>
          <p:nvPr/>
        </p:nvSpPr>
        <p:spPr>
          <a:xfrm>
            <a:off x="3632144" y="1706756"/>
            <a:ext cx="1870651" cy="1877835"/>
          </a:xfrm>
          <a:custGeom>
            <a:rect b="b" l="l" r="r" t="t"/>
            <a:pathLst>
              <a:path extrusionOk="0" h="141058" w="140492">
                <a:moveTo>
                  <a:pt x="69964" y="1"/>
                </a:moveTo>
                <a:cubicBezTo>
                  <a:pt x="34106" y="1"/>
                  <a:pt x="4409" y="26901"/>
                  <a:pt x="1" y="61572"/>
                </a:cubicBezTo>
                <a:lnTo>
                  <a:pt x="1498" y="61006"/>
                </a:lnTo>
                <a:cubicBezTo>
                  <a:pt x="6161" y="27409"/>
                  <a:pt x="35095" y="1414"/>
                  <a:pt x="69964" y="1414"/>
                </a:cubicBezTo>
                <a:cubicBezTo>
                  <a:pt x="108081" y="1414"/>
                  <a:pt x="139079" y="32411"/>
                  <a:pt x="139079" y="70529"/>
                </a:cubicBezTo>
                <a:cubicBezTo>
                  <a:pt x="139079" y="108647"/>
                  <a:pt x="108081" y="139644"/>
                  <a:pt x="69964" y="139644"/>
                </a:cubicBezTo>
                <a:lnTo>
                  <a:pt x="69653" y="139644"/>
                </a:lnTo>
                <a:lnTo>
                  <a:pt x="67647" y="141029"/>
                </a:lnTo>
                <a:cubicBezTo>
                  <a:pt x="68409" y="141057"/>
                  <a:pt x="69201" y="141057"/>
                  <a:pt x="69964" y="141057"/>
                </a:cubicBezTo>
                <a:cubicBezTo>
                  <a:pt x="108844" y="141057"/>
                  <a:pt x="140491" y="109410"/>
                  <a:pt x="140491" y="70529"/>
                </a:cubicBezTo>
                <a:cubicBezTo>
                  <a:pt x="140491" y="31648"/>
                  <a:pt x="108844" y="1"/>
                  <a:pt x="69964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401" name="Google Shape;401;p29"/>
          <p:cNvCxnSpPr/>
          <p:nvPr/>
        </p:nvCxnSpPr>
        <p:spPr>
          <a:xfrm>
            <a:off x="5275675" y="2035585"/>
            <a:ext cx="25662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02" name="Google Shape;402;p29"/>
          <p:cNvSpPr txBox="1"/>
          <p:nvPr>
            <p:ph idx="4294967295" type="subTitle"/>
          </p:nvPr>
        </p:nvSpPr>
        <p:spPr>
          <a:xfrm>
            <a:off x="6011640" y="2948035"/>
            <a:ext cx="995400" cy="319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chemeClr val="dk1"/>
                </a:solidFill>
                <a:latin typeface="Hind Vadodara"/>
                <a:ea typeface="Hind Vadodara"/>
                <a:cs typeface="Hind Vadodara"/>
                <a:sym typeface="Hind Vadodara"/>
              </a:rPr>
              <a:t>Jupiter</a:t>
            </a:r>
            <a:endParaRPr b="1" sz="1200">
              <a:latin typeface="Hind Vadodara"/>
              <a:ea typeface="Hind Vadodara"/>
              <a:cs typeface="Hind Vadodara"/>
              <a:sym typeface="Hind Vadodara"/>
            </a:endParaRPr>
          </a:p>
        </p:txBody>
      </p:sp>
      <p:cxnSp>
        <p:nvCxnSpPr>
          <p:cNvPr id="403" name="Google Shape;403;p29"/>
          <p:cNvCxnSpPr/>
          <p:nvPr/>
        </p:nvCxnSpPr>
        <p:spPr>
          <a:xfrm>
            <a:off x="5282809" y="3255467"/>
            <a:ext cx="25662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07" name="Shape 4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" name="Google Shape;408;p30"/>
          <p:cNvSpPr txBox="1"/>
          <p:nvPr>
            <p:ph type="ctrTitle"/>
          </p:nvPr>
        </p:nvSpPr>
        <p:spPr>
          <a:xfrm>
            <a:off x="5785301" y="380926"/>
            <a:ext cx="27459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CONTACT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409" name="Google Shape;409;p3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-378225" y="1049819"/>
            <a:ext cx="3377575" cy="3792153"/>
          </a:xfrm>
          <a:prstGeom prst="rect">
            <a:avLst/>
          </a:prstGeom>
          <a:noFill/>
          <a:ln>
            <a:noFill/>
          </a:ln>
        </p:spPr>
      </p:pic>
      <p:pic>
        <p:nvPicPr>
          <p:cNvPr id="410" name="Google Shape;410;p30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622775" y="-1018026"/>
            <a:ext cx="1632249" cy="1907453"/>
          </a:xfrm>
          <a:prstGeom prst="rect">
            <a:avLst/>
          </a:prstGeom>
          <a:noFill/>
          <a:ln>
            <a:noFill/>
          </a:ln>
        </p:spPr>
      </p:pic>
      <p:pic>
        <p:nvPicPr>
          <p:cNvPr id="411" name="Google Shape;411;p30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7310444" y="0"/>
            <a:ext cx="1833563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412" name="Google Shape;412;p30"/>
          <p:cNvSpPr/>
          <p:nvPr/>
        </p:nvSpPr>
        <p:spPr>
          <a:xfrm>
            <a:off x="4554725" y="1398575"/>
            <a:ext cx="2945700" cy="2461200"/>
          </a:xfrm>
          <a:prstGeom prst="rect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413" name="Google Shape;413;p30"/>
          <p:cNvCxnSpPr/>
          <p:nvPr/>
        </p:nvCxnSpPr>
        <p:spPr>
          <a:xfrm>
            <a:off x="2294500" y="3298825"/>
            <a:ext cx="5205900" cy="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14" name="Google Shape;414;p30"/>
          <p:cNvSpPr/>
          <p:nvPr/>
        </p:nvSpPr>
        <p:spPr>
          <a:xfrm>
            <a:off x="2294500" y="1398525"/>
            <a:ext cx="1714500" cy="2461200"/>
          </a:xfrm>
          <a:prstGeom prst="rect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5" name="Google Shape;415;p30"/>
          <p:cNvSpPr txBox="1"/>
          <p:nvPr>
            <p:ph idx="4294967295" type="ctrTitle"/>
          </p:nvPr>
        </p:nvSpPr>
        <p:spPr>
          <a:xfrm>
            <a:off x="2674075" y="1549750"/>
            <a:ext cx="1962900" cy="36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/>
              <a:t>ADDRESS</a:t>
            </a:r>
            <a:endParaRPr sz="1400"/>
          </a:p>
        </p:txBody>
      </p:sp>
      <p:sp>
        <p:nvSpPr>
          <p:cNvPr id="416" name="Google Shape;416;p30"/>
          <p:cNvSpPr txBox="1"/>
          <p:nvPr>
            <p:ph idx="4294967295" type="ctrTitle"/>
          </p:nvPr>
        </p:nvSpPr>
        <p:spPr>
          <a:xfrm>
            <a:off x="5127975" y="1549750"/>
            <a:ext cx="2342400" cy="369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0" lang="es" sz="1100">
                <a:latin typeface="Ubuntu"/>
                <a:ea typeface="Ubuntu"/>
                <a:cs typeface="Ubuntu"/>
                <a:sym typeface="Ubuntu"/>
              </a:rPr>
              <a:t>Your address here</a:t>
            </a:r>
            <a:endParaRPr b="0" sz="1100"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417" name="Google Shape;417;p30"/>
          <p:cNvSpPr txBox="1"/>
          <p:nvPr>
            <p:ph idx="4294967295" type="ctrTitle"/>
          </p:nvPr>
        </p:nvSpPr>
        <p:spPr>
          <a:xfrm>
            <a:off x="2674075" y="2155350"/>
            <a:ext cx="1962900" cy="36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/>
              <a:t>PHONE</a:t>
            </a:r>
            <a:endParaRPr sz="1400"/>
          </a:p>
        </p:txBody>
      </p:sp>
      <p:sp>
        <p:nvSpPr>
          <p:cNvPr id="418" name="Google Shape;418;p30"/>
          <p:cNvSpPr txBox="1"/>
          <p:nvPr>
            <p:ph idx="4294967295" type="ctrTitle"/>
          </p:nvPr>
        </p:nvSpPr>
        <p:spPr>
          <a:xfrm>
            <a:off x="5127975" y="2155350"/>
            <a:ext cx="2342400" cy="369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0" lang="es" sz="1100">
                <a:latin typeface="Ubuntu"/>
                <a:ea typeface="Ubuntu"/>
                <a:cs typeface="Ubuntu"/>
                <a:sym typeface="Ubuntu"/>
              </a:rPr>
              <a:t>001 664 123 4567</a:t>
            </a:r>
            <a:endParaRPr b="0" sz="1100"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419" name="Google Shape;419;p30"/>
          <p:cNvSpPr txBox="1"/>
          <p:nvPr>
            <p:ph idx="4294967295" type="ctrTitle"/>
          </p:nvPr>
        </p:nvSpPr>
        <p:spPr>
          <a:xfrm>
            <a:off x="2674075" y="2760950"/>
            <a:ext cx="1962900" cy="36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/>
              <a:t>CELL PHONE</a:t>
            </a:r>
            <a:endParaRPr sz="1400"/>
          </a:p>
        </p:txBody>
      </p:sp>
      <p:sp>
        <p:nvSpPr>
          <p:cNvPr id="420" name="Google Shape;420;p30"/>
          <p:cNvSpPr txBox="1"/>
          <p:nvPr>
            <p:ph idx="4294967295" type="ctrTitle"/>
          </p:nvPr>
        </p:nvSpPr>
        <p:spPr>
          <a:xfrm>
            <a:off x="5127975" y="2760950"/>
            <a:ext cx="2342400" cy="369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0" lang="es" sz="1100">
                <a:latin typeface="Ubuntu"/>
                <a:ea typeface="Ubuntu"/>
                <a:cs typeface="Ubuntu"/>
                <a:sym typeface="Ubuntu"/>
              </a:rPr>
              <a:t>001 664 123 4567</a:t>
            </a:r>
            <a:endParaRPr b="0" sz="1100"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421" name="Google Shape;421;p30"/>
          <p:cNvSpPr txBox="1"/>
          <p:nvPr>
            <p:ph idx="4294967295" type="ctrTitle"/>
          </p:nvPr>
        </p:nvSpPr>
        <p:spPr>
          <a:xfrm>
            <a:off x="2674075" y="3366550"/>
            <a:ext cx="1962900" cy="36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/>
              <a:t>EMAIL</a:t>
            </a:r>
            <a:endParaRPr sz="1400"/>
          </a:p>
        </p:txBody>
      </p:sp>
      <p:sp>
        <p:nvSpPr>
          <p:cNvPr id="422" name="Google Shape;422;p30"/>
          <p:cNvSpPr txBox="1"/>
          <p:nvPr>
            <p:ph idx="4294967295" type="ctrTitle"/>
          </p:nvPr>
        </p:nvSpPr>
        <p:spPr>
          <a:xfrm>
            <a:off x="5127975" y="3366550"/>
            <a:ext cx="2342400" cy="369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0" lang="es" sz="1100">
                <a:latin typeface="Ubuntu"/>
                <a:ea typeface="Ubuntu"/>
                <a:cs typeface="Ubuntu"/>
                <a:sym typeface="Ubuntu"/>
              </a:rPr>
              <a:t>Email address here</a:t>
            </a:r>
            <a:endParaRPr b="0" sz="1100">
              <a:latin typeface="Ubuntu"/>
              <a:ea typeface="Ubuntu"/>
              <a:cs typeface="Ubuntu"/>
              <a:sym typeface="Ubuntu"/>
            </a:endParaRPr>
          </a:p>
        </p:txBody>
      </p:sp>
      <p:cxnSp>
        <p:nvCxnSpPr>
          <p:cNvPr id="423" name="Google Shape;423;p30"/>
          <p:cNvCxnSpPr/>
          <p:nvPr/>
        </p:nvCxnSpPr>
        <p:spPr>
          <a:xfrm>
            <a:off x="2294500" y="2017750"/>
            <a:ext cx="5205900" cy="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24" name="Google Shape;424;p30"/>
          <p:cNvCxnSpPr/>
          <p:nvPr/>
        </p:nvCxnSpPr>
        <p:spPr>
          <a:xfrm>
            <a:off x="2294500" y="2686975"/>
            <a:ext cx="5205900" cy="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428" name="Shape 4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29" name="Google Shape;429;p31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pic>
        <p:nvPicPr>
          <p:cNvPr id="430" name="Google Shape;430;p31"/>
          <p:cNvPicPr preferRelativeResize="0"/>
          <p:nvPr/>
        </p:nvPicPr>
        <p:blipFill rotWithShape="1">
          <a:blip r:embed="rId5">
            <a:alphaModFix/>
          </a:blip>
          <a:srcRect b="0" l="3271" r="3271" t="0"/>
          <a:stretch/>
        </p:blipFill>
        <p:spPr>
          <a:xfrm>
            <a:off x="2139500" y="540000"/>
            <a:ext cx="4406174" cy="3840476"/>
          </a:xfrm>
          <a:prstGeom prst="rect">
            <a:avLst/>
          </a:prstGeom>
          <a:noFill/>
          <a:ln>
            <a:noFill/>
          </a:ln>
        </p:spPr>
      </p:pic>
      <p:sp>
        <p:nvSpPr>
          <p:cNvPr id="431" name="Google Shape;431;p31"/>
          <p:cNvSpPr txBox="1"/>
          <p:nvPr>
            <p:ph type="ctrTitle"/>
          </p:nvPr>
        </p:nvSpPr>
        <p:spPr>
          <a:xfrm>
            <a:off x="3579025" y="1545450"/>
            <a:ext cx="1986000" cy="2052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dk1"/>
                </a:solidFill>
              </a:rPr>
              <a:t>THANKS!</a:t>
            </a:r>
            <a:endParaRPr>
              <a:solidFill>
                <a:schemeClr val="dk1"/>
              </a:solidFill>
            </a:endParaRPr>
          </a:p>
        </p:txBody>
      </p:sp>
      <p:pic>
        <p:nvPicPr>
          <p:cNvPr id="432" name="Google Shape;432;p31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6662072" y="219951"/>
            <a:ext cx="950527" cy="10668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436" name="Shape 4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37" name="Google Shape;437;p32"/>
          <p:cNvPicPr preferRelativeResize="0"/>
          <p:nvPr/>
        </p:nvPicPr>
        <p:blipFill rotWithShape="1">
          <a:blip r:embed="rId4">
            <a:alphaModFix/>
          </a:blip>
          <a:srcRect b="0" l="10944" r="0" t="0"/>
          <a:stretch/>
        </p:blipFill>
        <p:spPr>
          <a:xfrm>
            <a:off x="0" y="0"/>
            <a:ext cx="3100376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438" name="Google Shape;438;p32"/>
          <p:cNvSpPr txBox="1"/>
          <p:nvPr>
            <p:ph type="ctrTitle"/>
          </p:nvPr>
        </p:nvSpPr>
        <p:spPr>
          <a:xfrm>
            <a:off x="5785301" y="380926"/>
            <a:ext cx="27459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CREDITS</a:t>
            </a:r>
            <a:endParaRPr/>
          </a:p>
        </p:txBody>
      </p:sp>
      <p:pic>
        <p:nvPicPr>
          <p:cNvPr id="439" name="Google Shape;439;p32"/>
          <p:cNvPicPr preferRelativeResize="0"/>
          <p:nvPr/>
        </p:nvPicPr>
        <p:blipFill>
          <a:blip r:embed="rId5">
            <a:alphaModFix amt="90000"/>
          </a:blip>
          <a:stretch>
            <a:fillRect/>
          </a:stretch>
        </p:blipFill>
        <p:spPr>
          <a:xfrm>
            <a:off x="6750550" y="3516463"/>
            <a:ext cx="1780655" cy="1998472"/>
          </a:xfrm>
          <a:prstGeom prst="rect">
            <a:avLst/>
          </a:prstGeom>
          <a:noFill/>
          <a:ln>
            <a:noFill/>
          </a:ln>
        </p:spPr>
      </p:pic>
      <p:pic>
        <p:nvPicPr>
          <p:cNvPr id="440" name="Google Shape;440;p32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4077125" y="-745720"/>
            <a:ext cx="1621899" cy="19984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41" name="Google Shape;441;p32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 rot="-4499998">
            <a:off x="564453" y="1487026"/>
            <a:ext cx="868097" cy="1345756"/>
          </a:xfrm>
          <a:prstGeom prst="rect">
            <a:avLst/>
          </a:prstGeom>
          <a:noFill/>
          <a:ln>
            <a:noFill/>
          </a:ln>
        </p:spPr>
      </p:pic>
      <p:sp>
        <p:nvSpPr>
          <p:cNvPr id="442" name="Google Shape;442;p32"/>
          <p:cNvSpPr txBox="1"/>
          <p:nvPr>
            <p:ph idx="1" type="body"/>
          </p:nvPr>
        </p:nvSpPr>
        <p:spPr>
          <a:xfrm>
            <a:off x="2533650" y="1357350"/>
            <a:ext cx="4886400" cy="303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50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rPr lang="es" sz="1200"/>
              <a:t>This is where you give credit to the ones who are part of this project.</a:t>
            </a:r>
            <a:endParaRPr sz="1200"/>
          </a:p>
          <a:p>
            <a:pPr indent="0" lvl="0" marL="0" rtl="0" algn="l">
              <a:lnSpc>
                <a:spcPct val="150000"/>
              </a:lnSpc>
              <a:spcBef>
                <a:spcPts val="1600"/>
              </a:spcBef>
              <a:spcAft>
                <a:spcPts val="0"/>
              </a:spcAft>
              <a:buNone/>
            </a:pPr>
            <a:r>
              <a:rPr lang="es" sz="1200"/>
              <a:t>Did you like the resources on this template? Get them for free at our other websites.</a:t>
            </a:r>
            <a:endParaRPr sz="1200"/>
          </a:p>
          <a:p>
            <a:pPr indent="-203200" lvl="0" marL="241300" rtl="0" algn="l">
              <a:lnSpc>
                <a:spcPct val="150000"/>
              </a:lnSpc>
              <a:spcBef>
                <a:spcPts val="1600"/>
              </a:spcBef>
              <a:spcAft>
                <a:spcPts val="0"/>
              </a:spcAft>
              <a:buClr>
                <a:srgbClr val="3C6B66"/>
              </a:buClr>
              <a:buSzPts val="1200"/>
              <a:buFont typeface="Arvo"/>
              <a:buChar char="■"/>
            </a:pPr>
            <a:r>
              <a:rPr lang="es" sz="1200"/>
              <a:t>Presentation template by </a:t>
            </a:r>
            <a:r>
              <a:rPr lang="es" sz="1200">
                <a:uFill>
                  <a:noFill/>
                </a:uFill>
                <a:hlinkClick r:id="rId8"/>
              </a:rPr>
              <a:t>Slidesgo</a:t>
            </a:r>
            <a:endParaRPr sz="1200"/>
          </a:p>
          <a:p>
            <a:pPr indent="-203200" lvl="0" marL="24130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3C6B66"/>
              </a:buClr>
              <a:buSzPts val="1200"/>
              <a:buFont typeface="Arvo"/>
              <a:buChar char="■"/>
            </a:pPr>
            <a:r>
              <a:rPr lang="es" sz="1200"/>
              <a:t>Icons by </a:t>
            </a:r>
            <a:r>
              <a:rPr lang="es" sz="1200">
                <a:uFill>
                  <a:noFill/>
                </a:uFill>
                <a:hlinkClick r:id="rId9"/>
              </a:rPr>
              <a:t>Flaticon</a:t>
            </a:r>
            <a:endParaRPr sz="1200"/>
          </a:p>
          <a:p>
            <a:pPr indent="-203200" lvl="0" marL="24130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3C6B66"/>
              </a:buClr>
              <a:buSzPts val="1200"/>
              <a:buFont typeface="Arvo"/>
              <a:buChar char="■"/>
            </a:pPr>
            <a:r>
              <a:rPr lang="es" sz="1200"/>
              <a:t>Infographics by </a:t>
            </a:r>
            <a:r>
              <a:rPr lang="es" sz="1200">
                <a:solidFill>
                  <a:schemeClr val="lt1"/>
                </a:solidFill>
                <a:highlight>
                  <a:srgbClr val="E7AB30"/>
                </a:highlight>
                <a:uFill>
                  <a:noFill/>
                </a:uFill>
                <a:hlinkClick r:id="rId10"/>
              </a:rPr>
              <a:t>Freepik</a:t>
            </a:r>
            <a:endParaRPr sz="1200">
              <a:solidFill>
                <a:schemeClr val="lt1"/>
              </a:solidFill>
              <a:highlight>
                <a:srgbClr val="E7AB30"/>
              </a:highlight>
            </a:endParaRPr>
          </a:p>
          <a:p>
            <a:pPr indent="-203200" lvl="0" marL="24130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3C6B66"/>
              </a:buClr>
              <a:buSzPts val="1200"/>
              <a:buFont typeface="Arvo"/>
              <a:buChar char="■"/>
            </a:pPr>
            <a:r>
              <a:rPr lang="es" sz="1200"/>
              <a:t>Author introduction slide photo created by Freepik</a:t>
            </a:r>
            <a:endParaRPr sz="1200"/>
          </a:p>
          <a:p>
            <a:pPr indent="-203200" lvl="0" marL="24130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3C6B66"/>
              </a:buClr>
              <a:buSzPts val="1200"/>
              <a:buFont typeface="Arvo"/>
              <a:buChar char="■"/>
            </a:pPr>
            <a:r>
              <a:rPr lang="es" sz="1200"/>
              <a:t>Text &amp; Image slide photo created by Freepik.com</a:t>
            </a:r>
            <a:endParaRPr sz="1200"/>
          </a:p>
          <a:p>
            <a:pPr indent="0" lvl="0" marL="0" rtl="0" algn="l">
              <a:lnSpc>
                <a:spcPct val="150000"/>
              </a:lnSpc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200"/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446" name="Shape 4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7" name="Google Shape;447;p33"/>
          <p:cNvSpPr txBox="1"/>
          <p:nvPr>
            <p:ph type="ctrTitle"/>
          </p:nvPr>
        </p:nvSpPr>
        <p:spPr>
          <a:xfrm>
            <a:off x="5785301" y="380926"/>
            <a:ext cx="27459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RESOURCES</a:t>
            </a:r>
            <a:endParaRPr/>
          </a:p>
        </p:txBody>
      </p:sp>
      <p:pic>
        <p:nvPicPr>
          <p:cNvPr id="448" name="Google Shape;448;p33"/>
          <p:cNvPicPr preferRelativeResize="0"/>
          <p:nvPr/>
        </p:nvPicPr>
        <p:blipFill>
          <a:blip r:embed="rId4">
            <a:alphaModFix amt="90000"/>
          </a:blip>
          <a:stretch>
            <a:fillRect/>
          </a:stretch>
        </p:blipFill>
        <p:spPr>
          <a:xfrm rot="-3024415">
            <a:off x="3851999" y="1285875"/>
            <a:ext cx="9143997" cy="4442377"/>
          </a:xfrm>
          <a:prstGeom prst="rect">
            <a:avLst/>
          </a:prstGeom>
          <a:noFill/>
          <a:ln>
            <a:noFill/>
          </a:ln>
        </p:spPr>
      </p:pic>
      <p:pic>
        <p:nvPicPr>
          <p:cNvPr id="449" name="Google Shape;449;p3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rot="3059313">
            <a:off x="488969" y="-465704"/>
            <a:ext cx="1034300" cy="1603431"/>
          </a:xfrm>
          <a:prstGeom prst="rect">
            <a:avLst/>
          </a:prstGeom>
          <a:noFill/>
          <a:ln>
            <a:noFill/>
          </a:ln>
        </p:spPr>
      </p:pic>
      <p:sp>
        <p:nvSpPr>
          <p:cNvPr id="450" name="Google Shape;450;p33"/>
          <p:cNvSpPr txBox="1"/>
          <p:nvPr>
            <p:ph idx="1" type="body"/>
          </p:nvPr>
        </p:nvSpPr>
        <p:spPr>
          <a:xfrm>
            <a:off x="2533650" y="1357350"/>
            <a:ext cx="4886400" cy="303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rPr lang="es" sz="1100">
                <a:solidFill>
                  <a:schemeClr val="dk1"/>
                </a:solidFill>
              </a:rPr>
              <a:t>Did you like the resources on this template? Get them for free at our other websites.</a:t>
            </a:r>
            <a:endParaRPr sz="1100">
              <a:solidFill>
                <a:schemeClr val="dk1"/>
              </a:solidFill>
            </a:endParaRPr>
          </a:p>
          <a:p>
            <a:pPr indent="0" lvl="0" marL="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chemeClr val="dk1"/>
                </a:solidFill>
                <a:latin typeface="Ubuntu Medium"/>
                <a:ea typeface="Ubuntu Medium"/>
                <a:cs typeface="Ubuntu Medium"/>
                <a:sym typeface="Ubuntu Medium"/>
              </a:rPr>
              <a:t>VECTORS</a:t>
            </a:r>
            <a:endParaRPr sz="1200">
              <a:solidFill>
                <a:schemeClr val="dk1"/>
              </a:solidFill>
              <a:latin typeface="Ubuntu Medium"/>
              <a:ea typeface="Ubuntu Medium"/>
              <a:cs typeface="Ubuntu Medium"/>
              <a:sym typeface="Ubuntu Medium"/>
            </a:endParaRPr>
          </a:p>
          <a:p>
            <a:pPr indent="-196850" lvl="0" marL="241300" rtl="0" algn="l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Ubuntu"/>
              <a:buChar char="●"/>
            </a:pPr>
            <a:r>
              <a:rPr lang="es" sz="1100">
                <a:solidFill>
                  <a:schemeClr val="dk1"/>
                </a:solidFill>
                <a:uFill>
                  <a:noFill/>
                </a:uFill>
                <a:hlinkClick r:id="rId6"/>
              </a:rPr>
              <a:t>Abstract gradient background with fluid shapes</a:t>
            </a:r>
            <a:endParaRPr sz="1100">
              <a:solidFill>
                <a:schemeClr val="dk1"/>
              </a:solidFill>
            </a:endParaRPr>
          </a:p>
          <a:p>
            <a:pPr indent="-196850" lvl="0" marL="24130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Ubuntu"/>
              <a:buChar char="●"/>
            </a:pPr>
            <a:r>
              <a:rPr lang="es" sz="1100">
                <a:solidFill>
                  <a:schemeClr val="dk1"/>
                </a:solidFill>
                <a:uFill>
                  <a:noFill/>
                </a:uFill>
                <a:hlinkClick r:id="rId7"/>
              </a:rPr>
              <a:t>Abstract fluid shapes sales background</a:t>
            </a:r>
            <a:endParaRPr sz="1100">
              <a:solidFill>
                <a:schemeClr val="dk1"/>
              </a:solidFill>
            </a:endParaRPr>
          </a:p>
          <a:p>
            <a:pPr indent="-196850" lvl="0" marL="24130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Ubuntu"/>
              <a:buChar char="●"/>
            </a:pPr>
            <a:r>
              <a:rPr lang="es" sz="1100">
                <a:solidFill>
                  <a:schemeClr val="dk1"/>
                </a:solidFill>
                <a:uFill>
                  <a:noFill/>
                </a:uFill>
                <a:hlinkClick r:id="rId8"/>
              </a:rPr>
              <a:t>Abstract fluid shapes sales background II</a:t>
            </a:r>
            <a:endParaRPr sz="1100">
              <a:solidFill>
                <a:schemeClr val="dk1"/>
              </a:solidFill>
            </a:endParaRPr>
          </a:p>
          <a:p>
            <a:pPr indent="-196850" lvl="0" marL="24130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Ubuntu"/>
              <a:buChar char="●"/>
            </a:pPr>
            <a:r>
              <a:rPr lang="es" sz="1100">
                <a:solidFill>
                  <a:schemeClr val="dk1"/>
                </a:solidFill>
                <a:uFill>
                  <a:noFill/>
                </a:uFill>
                <a:hlinkClick r:id="rId9"/>
              </a:rPr>
              <a:t>Pack charity collection</a:t>
            </a:r>
            <a:endParaRPr sz="1100">
              <a:solidFill>
                <a:schemeClr val="dk1"/>
              </a:solidFill>
            </a:endParaRPr>
          </a:p>
          <a:p>
            <a:pPr indent="-196850" lvl="0" marL="24130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Ubuntu"/>
              <a:buChar char="●"/>
            </a:pPr>
            <a:r>
              <a:rPr lang="es" sz="1100">
                <a:solidFill>
                  <a:schemeClr val="dk1"/>
                </a:solidFill>
                <a:uFill>
                  <a:noFill/>
                </a:uFill>
                <a:hlinkClick r:id="rId10"/>
              </a:rPr>
              <a:t>Pack charity 27</a:t>
            </a:r>
            <a:endParaRPr sz="1100">
              <a:solidFill>
                <a:schemeClr val="dk1"/>
              </a:solidFill>
            </a:endParaRPr>
          </a:p>
          <a:p>
            <a:pPr indent="-196850" lvl="0" marL="24130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Ubuntu"/>
              <a:buChar char="●"/>
            </a:pPr>
            <a:r>
              <a:rPr lang="es" sz="1100">
                <a:solidFill>
                  <a:schemeClr val="dk1"/>
                </a:solidFill>
                <a:uFill>
                  <a:noFill/>
                </a:uFill>
                <a:hlinkClick r:id="rId11"/>
              </a:rPr>
              <a:t>Pack graphic design</a:t>
            </a:r>
            <a:endParaRPr sz="1100">
              <a:solidFill>
                <a:schemeClr val="dk1"/>
              </a:solidFill>
            </a:endParaRPr>
          </a:p>
          <a:p>
            <a:pPr indent="-196850" lvl="0" marL="24130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Ubuntu"/>
              <a:buChar char="●"/>
            </a:pPr>
            <a:r>
              <a:rPr lang="es" sz="1100">
                <a:solidFill>
                  <a:schemeClr val="dk1"/>
                </a:solidFill>
                <a:uFill>
                  <a:noFill/>
                </a:uFill>
                <a:hlinkClick r:id="rId12"/>
              </a:rPr>
              <a:t>Pack hobbies and freetime 11</a:t>
            </a:r>
            <a:endParaRPr sz="1100"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54" name="Shape 4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5" name="Google Shape;455;p3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Instructions for use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456" name="Google Shape;456;p34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In order to use this template, you must credit </a:t>
            </a:r>
            <a:r>
              <a:rPr b="1" lang="es" u="sng">
                <a:solidFill>
                  <a:srgbClr val="869FB2"/>
                </a:solidFill>
              </a:rPr>
              <a:t>S</a:t>
            </a:r>
            <a:r>
              <a:rPr b="1" lang="es" u="sng">
                <a:solidFill>
                  <a:srgbClr val="869FB2"/>
                </a:solidFill>
                <a:hlinkClick r:id="rId3"/>
              </a:rPr>
              <a:t>lidesgo</a:t>
            </a:r>
            <a:r>
              <a:rPr lang="es"/>
              <a:t> </a:t>
            </a:r>
            <a:r>
              <a:rPr lang="es">
                <a:solidFill>
                  <a:schemeClr val="lt1"/>
                </a:solidFill>
              </a:rPr>
              <a:t>by keeping the Credits slide.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</a:rPr>
              <a:t>You are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</a:t>
            </a:r>
            <a:r>
              <a:rPr lang="es" sz="1100">
                <a:solidFill>
                  <a:srgbClr val="FFFFFF"/>
                </a:solidFill>
              </a:rPr>
              <a:t>Modify this template.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</a:rPr>
              <a:t>- Use it for both personal and commercial projects.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not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Sublicense, sell or rent any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(or a modified version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Content).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Distribute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unless it has been expressly authorized by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Include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in an online or offline database or file.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Offer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templates (or modified versions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</a:t>
            </a:r>
            <a:r>
              <a:rPr lang="es" sz="1100">
                <a:solidFill>
                  <a:srgbClr val="FFFFFF"/>
                </a:solidFill>
              </a:rPr>
              <a:t>templates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 for download.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Acquire the copyright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457" name="Google Shape;457;p34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For more information about editing slides, please </a:t>
            </a:r>
            <a:r>
              <a:rPr lang="es">
                <a:solidFill>
                  <a:srgbClr val="FFFFFF"/>
                </a:solidFill>
              </a:rPr>
              <a:t>read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our FAQs: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https://slidesgo.com/faqs</a:t>
            </a:r>
            <a:endParaRPr b="1" sz="12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61" name="Shape 4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2" name="Google Shape;462;p3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Fonts &amp; colors used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463" name="Google Shape;463;p35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464" name="Google Shape;464;p35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chemeClr val="lt1"/>
                </a:solidFill>
              </a:rPr>
              <a:t>Hind Vadodara</a:t>
            </a:r>
            <a:endParaRPr b="1">
              <a:solidFill>
                <a:schemeClr val="lt1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(</a:t>
            </a:r>
            <a:r>
              <a:rPr lang="es" sz="1100">
                <a:solidFill>
                  <a:schemeClr val="lt1"/>
                </a:solidFill>
                <a:uFill>
                  <a:noFill/>
                </a:uFill>
                <a:hlinkClick r:id="rId3"/>
              </a:rPr>
              <a:t>https://fonts.google.com/specimen/Hind+Vadodara</a:t>
            </a:r>
            <a:r>
              <a:rPr lang="es">
                <a:solidFill>
                  <a:schemeClr val="lt1"/>
                </a:solidFill>
              </a:rPr>
              <a:t>)</a:t>
            </a:r>
            <a:endParaRPr>
              <a:solidFill>
                <a:schemeClr val="lt1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800">
              <a:solidFill>
                <a:schemeClr val="lt1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chemeClr val="lt1"/>
                </a:solidFill>
              </a:rPr>
              <a:t>Ubuntu</a:t>
            </a:r>
            <a:endParaRPr b="1">
              <a:solidFill>
                <a:schemeClr val="lt1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(</a:t>
            </a:r>
            <a:r>
              <a:rPr lang="es" sz="1100">
                <a:solidFill>
                  <a:schemeClr val="lt1"/>
                </a:solidFill>
                <a:uFill>
                  <a:noFill/>
                </a:uFill>
                <a:hlinkClick r:id="rId4"/>
              </a:rPr>
              <a:t>https://fonts.google.com/specimen/Ubuntu</a:t>
            </a:r>
            <a:r>
              <a:rPr lang="es">
                <a:solidFill>
                  <a:schemeClr val="lt1"/>
                </a:solidFill>
              </a:rPr>
              <a:t>)</a:t>
            </a:r>
            <a:endParaRPr>
              <a:solidFill>
                <a:schemeClr val="lt1"/>
              </a:solidFill>
            </a:endParaRPr>
          </a:p>
        </p:txBody>
      </p:sp>
      <p:grpSp>
        <p:nvGrpSpPr>
          <p:cNvPr id="465" name="Google Shape;465;p35"/>
          <p:cNvGrpSpPr/>
          <p:nvPr/>
        </p:nvGrpSpPr>
        <p:grpSpPr>
          <a:xfrm>
            <a:off x="3190910" y="3550879"/>
            <a:ext cx="760615" cy="724862"/>
            <a:chOff x="3134343" y="3521476"/>
            <a:chExt cx="791400" cy="754200"/>
          </a:xfrm>
        </p:grpSpPr>
        <p:sp>
          <p:nvSpPr>
            <p:cNvPr id="466" name="Google Shape;466;p35"/>
            <p:cNvSpPr/>
            <p:nvPr/>
          </p:nvSpPr>
          <p:spPr>
            <a:xfrm>
              <a:off x="3134343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3C6B66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" name="Google Shape;467;p35"/>
            <p:cNvSpPr txBox="1"/>
            <p:nvPr/>
          </p:nvSpPr>
          <p:spPr>
            <a:xfrm>
              <a:off x="3134343" y="3678514"/>
              <a:ext cx="791400" cy="440100"/>
            </a:xfrm>
            <a:prstGeom prst="rect">
              <a:avLst/>
            </a:prstGeom>
            <a:solidFill>
              <a:srgbClr val="3C6B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100"/>
                <a:buFont typeface="Arial"/>
                <a:buNone/>
              </a:pPr>
              <a:r>
                <a:rPr lang="es" sz="1000">
                  <a:solidFill>
                    <a:schemeClr val="lt1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#3c6b66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468" name="Google Shape;468;p35"/>
          <p:cNvGrpSpPr/>
          <p:nvPr/>
        </p:nvGrpSpPr>
        <p:grpSpPr>
          <a:xfrm>
            <a:off x="4211439" y="3550879"/>
            <a:ext cx="760620" cy="724862"/>
            <a:chOff x="4196177" y="3521476"/>
            <a:chExt cx="791405" cy="754200"/>
          </a:xfrm>
        </p:grpSpPr>
        <p:sp>
          <p:nvSpPr>
            <p:cNvPr id="469" name="Google Shape;469;p35"/>
            <p:cNvSpPr/>
            <p:nvPr/>
          </p:nvSpPr>
          <p:spPr>
            <a:xfrm>
              <a:off x="4196177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BBB58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470" name="Google Shape;470;p35"/>
            <p:cNvSpPr txBox="1"/>
            <p:nvPr/>
          </p:nvSpPr>
          <p:spPr>
            <a:xfrm>
              <a:off x="4196183" y="3678514"/>
              <a:ext cx="791400" cy="440100"/>
            </a:xfrm>
            <a:prstGeom prst="rect">
              <a:avLst/>
            </a:prstGeom>
            <a:solidFill>
              <a:srgbClr val="FBBB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100"/>
                <a:buFont typeface="Arial"/>
                <a:buNone/>
              </a:pPr>
              <a:r>
                <a:rPr lang="es" sz="1000">
                  <a:solidFill>
                    <a:schemeClr val="lt1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#fbbb58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471" name="Google Shape;471;p35"/>
          <p:cNvGrpSpPr/>
          <p:nvPr/>
        </p:nvGrpSpPr>
        <p:grpSpPr>
          <a:xfrm>
            <a:off x="5231969" y="3550879"/>
            <a:ext cx="760625" cy="724862"/>
            <a:chOff x="5258012" y="3521476"/>
            <a:chExt cx="791411" cy="754200"/>
          </a:xfrm>
        </p:grpSpPr>
        <p:sp>
          <p:nvSpPr>
            <p:cNvPr id="472" name="Google Shape;472;p35"/>
            <p:cNvSpPr/>
            <p:nvPr/>
          </p:nvSpPr>
          <p:spPr>
            <a:xfrm>
              <a:off x="5258012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63BF95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473" name="Google Shape;473;p35"/>
            <p:cNvSpPr txBox="1"/>
            <p:nvPr/>
          </p:nvSpPr>
          <p:spPr>
            <a:xfrm>
              <a:off x="5258023" y="3678514"/>
              <a:ext cx="791400" cy="440100"/>
            </a:xfrm>
            <a:prstGeom prst="rect">
              <a:avLst/>
            </a:prstGeom>
            <a:solidFill>
              <a:srgbClr val="63BF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100"/>
                <a:buFont typeface="Arial"/>
                <a:buNone/>
              </a:pPr>
              <a:r>
                <a:rPr lang="es" sz="1000">
                  <a:solidFill>
                    <a:schemeClr val="lt1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#63bf95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77" name="Shape 4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8" name="Google Shape;478;p3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Use our editable graphic resources...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479" name="Google Shape;479;p36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easily resize these resources keeping the quality. To change the color just ungroup the resource and click </a:t>
            </a:r>
            <a:r>
              <a:rPr lang="es">
                <a:solidFill>
                  <a:srgbClr val="FFFFFF"/>
                </a:solidFill>
              </a:rPr>
              <a:t>on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 object you want to change. Then click on the paint bucket and select the color you want. Don’t forget to group the resource again when you’re done.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480" name="Google Shape;480;p36"/>
          <p:cNvGrpSpPr/>
          <p:nvPr/>
        </p:nvGrpSpPr>
        <p:grpSpPr>
          <a:xfrm>
            <a:off x="3241227" y="3813430"/>
            <a:ext cx="509388" cy="508710"/>
            <a:chOff x="3514800" y="5145975"/>
            <a:chExt cx="233525" cy="233225"/>
          </a:xfrm>
        </p:grpSpPr>
        <p:sp>
          <p:nvSpPr>
            <p:cNvPr id="481" name="Google Shape;481;p36"/>
            <p:cNvSpPr/>
            <p:nvPr/>
          </p:nvSpPr>
          <p:spPr>
            <a:xfrm>
              <a:off x="3582075" y="5225575"/>
              <a:ext cx="86550" cy="74250"/>
            </a:xfrm>
            <a:custGeom>
              <a:rect b="b" l="l" r="r" t="t"/>
              <a:pathLst>
                <a:path extrusionOk="0" h="2970" w="3462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" name="Google Shape;482;p36"/>
            <p:cNvSpPr/>
            <p:nvPr/>
          </p:nvSpPr>
          <p:spPr>
            <a:xfrm>
              <a:off x="3577025" y="5145975"/>
              <a:ext cx="51750" cy="71500"/>
            </a:xfrm>
            <a:custGeom>
              <a:rect b="b" l="l" r="r" t="t"/>
              <a:pathLst>
                <a:path extrusionOk="0" h="2860" w="207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" name="Google Shape;483;p36"/>
            <p:cNvSpPr/>
            <p:nvPr/>
          </p:nvSpPr>
          <p:spPr>
            <a:xfrm>
              <a:off x="3659950" y="5165500"/>
              <a:ext cx="69800" cy="67525"/>
            </a:xfrm>
            <a:custGeom>
              <a:rect b="b" l="l" r="r" t="t"/>
              <a:pathLst>
                <a:path extrusionOk="0" h="2701" w="2792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" name="Google Shape;484;p36"/>
            <p:cNvSpPr/>
            <p:nvPr/>
          </p:nvSpPr>
          <p:spPr>
            <a:xfrm>
              <a:off x="3675650" y="5209125"/>
              <a:ext cx="72675" cy="50675"/>
            </a:xfrm>
            <a:custGeom>
              <a:rect b="b" l="l" r="r" t="t"/>
              <a:pathLst>
                <a:path extrusionOk="0" h="2027" w="2907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" name="Google Shape;485;p36"/>
            <p:cNvSpPr/>
            <p:nvPr/>
          </p:nvSpPr>
          <p:spPr>
            <a:xfrm>
              <a:off x="3533375" y="5292425"/>
              <a:ext cx="69625" cy="67600"/>
            </a:xfrm>
            <a:custGeom>
              <a:rect b="b" l="l" r="r" t="t"/>
              <a:pathLst>
                <a:path extrusionOk="0" h="2704" w="2785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" name="Google Shape;486;p36"/>
            <p:cNvSpPr/>
            <p:nvPr/>
          </p:nvSpPr>
          <p:spPr>
            <a:xfrm>
              <a:off x="3577025" y="5307750"/>
              <a:ext cx="51575" cy="71450"/>
            </a:xfrm>
            <a:custGeom>
              <a:rect b="b" l="l" r="r" t="t"/>
              <a:pathLst>
                <a:path extrusionOk="0" h="2858" w="2063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" name="Google Shape;487;p36"/>
            <p:cNvSpPr/>
            <p:nvPr/>
          </p:nvSpPr>
          <p:spPr>
            <a:xfrm>
              <a:off x="3634350" y="5307850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" name="Google Shape;488;p36"/>
            <p:cNvSpPr/>
            <p:nvPr/>
          </p:nvSpPr>
          <p:spPr>
            <a:xfrm>
              <a:off x="3660150" y="5292325"/>
              <a:ext cx="69600" cy="67700"/>
            </a:xfrm>
            <a:custGeom>
              <a:rect b="b" l="l" r="r" t="t"/>
              <a:pathLst>
                <a:path extrusionOk="0" h="2708" w="2784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" name="Google Shape;489;p36"/>
            <p:cNvSpPr/>
            <p:nvPr/>
          </p:nvSpPr>
          <p:spPr>
            <a:xfrm>
              <a:off x="3675475" y="5265725"/>
              <a:ext cx="72675" cy="50550"/>
            </a:xfrm>
            <a:custGeom>
              <a:rect b="b" l="l" r="r" t="t"/>
              <a:pathLst>
                <a:path extrusionOk="0" h="2022" w="2907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" name="Google Shape;490;p36"/>
            <p:cNvSpPr/>
            <p:nvPr/>
          </p:nvSpPr>
          <p:spPr>
            <a:xfrm>
              <a:off x="3533375" y="5165600"/>
              <a:ext cx="68900" cy="67525"/>
            </a:xfrm>
            <a:custGeom>
              <a:rect b="b" l="l" r="r" t="t"/>
              <a:pathLst>
                <a:path extrusionOk="0" h="2701" w="2756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" name="Google Shape;491;p36"/>
            <p:cNvSpPr/>
            <p:nvPr/>
          </p:nvSpPr>
          <p:spPr>
            <a:xfrm>
              <a:off x="3634350" y="5146325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" name="Google Shape;492;p36"/>
            <p:cNvSpPr/>
            <p:nvPr/>
          </p:nvSpPr>
          <p:spPr>
            <a:xfrm>
              <a:off x="3514800" y="5265725"/>
              <a:ext cx="72525" cy="50600"/>
            </a:xfrm>
            <a:custGeom>
              <a:rect b="b" l="l" r="r" t="t"/>
              <a:pathLst>
                <a:path extrusionOk="0" h="2024" w="2901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" name="Google Shape;493;p36"/>
            <p:cNvSpPr/>
            <p:nvPr/>
          </p:nvSpPr>
          <p:spPr>
            <a:xfrm>
              <a:off x="3514800" y="5209175"/>
              <a:ext cx="72700" cy="50625"/>
            </a:xfrm>
            <a:custGeom>
              <a:rect b="b" l="l" r="r" t="t"/>
              <a:pathLst>
                <a:path extrusionOk="0" h="2025" w="2908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" name="Google Shape;494;p36"/>
          <p:cNvGrpSpPr/>
          <p:nvPr/>
        </p:nvGrpSpPr>
        <p:grpSpPr>
          <a:xfrm>
            <a:off x="3930816" y="2321361"/>
            <a:ext cx="474294" cy="551291"/>
            <a:chOff x="4727025" y="1332775"/>
            <a:chExt cx="59900" cy="69625"/>
          </a:xfrm>
        </p:grpSpPr>
        <p:sp>
          <p:nvSpPr>
            <p:cNvPr id="495" name="Google Shape;495;p36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" name="Google Shape;496;p36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7" name="Google Shape;497;p36"/>
          <p:cNvGrpSpPr/>
          <p:nvPr/>
        </p:nvGrpSpPr>
        <p:grpSpPr>
          <a:xfrm>
            <a:off x="4544472" y="2318491"/>
            <a:ext cx="555653" cy="557031"/>
            <a:chOff x="4820425" y="1329900"/>
            <a:chExt cx="70175" cy="70350"/>
          </a:xfrm>
        </p:grpSpPr>
        <p:sp>
          <p:nvSpPr>
            <p:cNvPr id="498" name="Google Shape;498;p36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" name="Google Shape;499;p36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" name="Google Shape;500;p36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" name="Google Shape;501;p36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" name="Google Shape;502;p36"/>
          <p:cNvGrpSpPr/>
          <p:nvPr/>
        </p:nvGrpSpPr>
        <p:grpSpPr>
          <a:xfrm>
            <a:off x="5236315" y="2330071"/>
            <a:ext cx="582574" cy="533871"/>
            <a:chOff x="4903200" y="1331525"/>
            <a:chExt cx="73575" cy="67425"/>
          </a:xfrm>
        </p:grpSpPr>
        <p:sp>
          <p:nvSpPr>
            <p:cNvPr id="503" name="Google Shape;503;p36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" name="Google Shape;504;p36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" name="Google Shape;505;p36"/>
          <p:cNvGrpSpPr/>
          <p:nvPr/>
        </p:nvGrpSpPr>
        <p:grpSpPr>
          <a:xfrm>
            <a:off x="3871628" y="3071012"/>
            <a:ext cx="592670" cy="532881"/>
            <a:chOff x="4721625" y="1420750"/>
            <a:chExt cx="74850" cy="67300"/>
          </a:xfrm>
        </p:grpSpPr>
        <p:sp>
          <p:nvSpPr>
            <p:cNvPr id="506" name="Google Shape;506;p36"/>
            <p:cNvSpPr/>
            <p:nvPr/>
          </p:nvSpPr>
          <p:spPr>
            <a:xfrm>
              <a:off x="4729200" y="1468375"/>
              <a:ext cx="24175" cy="19675"/>
            </a:xfrm>
            <a:custGeom>
              <a:rect b="b" l="l" r="r" t="t"/>
              <a:pathLst>
                <a:path extrusionOk="0" h="787" w="967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" name="Google Shape;507;p36"/>
            <p:cNvSpPr/>
            <p:nvPr/>
          </p:nvSpPr>
          <p:spPr>
            <a:xfrm>
              <a:off x="4721625" y="1440775"/>
              <a:ext cx="14450" cy="27975"/>
            </a:xfrm>
            <a:custGeom>
              <a:rect b="b" l="l" r="r" t="t"/>
              <a:pathLst>
                <a:path extrusionOk="0" h="1119" w="578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" name="Google Shape;508;p36"/>
            <p:cNvSpPr/>
            <p:nvPr/>
          </p:nvSpPr>
          <p:spPr>
            <a:xfrm>
              <a:off x="4728825" y="1420750"/>
              <a:ext cx="67650" cy="43325"/>
            </a:xfrm>
            <a:custGeom>
              <a:rect b="b" l="l" r="r" t="t"/>
              <a:pathLst>
                <a:path extrusionOk="0" h="1733" w="2706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" name="Google Shape;509;p36"/>
          <p:cNvGrpSpPr/>
          <p:nvPr/>
        </p:nvGrpSpPr>
        <p:grpSpPr>
          <a:xfrm>
            <a:off x="4530318" y="3039736"/>
            <a:ext cx="583960" cy="565345"/>
            <a:chOff x="4815575" y="1416800"/>
            <a:chExt cx="73750" cy="71400"/>
          </a:xfrm>
        </p:grpSpPr>
        <p:sp>
          <p:nvSpPr>
            <p:cNvPr id="510" name="Google Shape;510;p36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" name="Google Shape;511;p36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" name="Google Shape;512;p36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" name="Google Shape;513;p36"/>
          <p:cNvGrpSpPr/>
          <p:nvPr/>
        </p:nvGrpSpPr>
        <p:grpSpPr>
          <a:xfrm>
            <a:off x="5230575" y="3056166"/>
            <a:ext cx="589898" cy="504970"/>
            <a:chOff x="4902475" y="1418875"/>
            <a:chExt cx="74500" cy="63775"/>
          </a:xfrm>
        </p:grpSpPr>
        <p:sp>
          <p:nvSpPr>
            <p:cNvPr id="514" name="Google Shape;514;p36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" name="Google Shape;515;p36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" name="Google Shape;516;p36"/>
          <p:cNvGrpSpPr/>
          <p:nvPr/>
        </p:nvGrpSpPr>
        <p:grpSpPr>
          <a:xfrm>
            <a:off x="4540315" y="3759284"/>
            <a:ext cx="563967" cy="567127"/>
            <a:chOff x="4818100" y="1507675"/>
            <a:chExt cx="71225" cy="71625"/>
          </a:xfrm>
        </p:grpSpPr>
        <p:sp>
          <p:nvSpPr>
            <p:cNvPr id="517" name="Google Shape;517;p36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" name="Google Shape;518;p36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" name="Google Shape;519;p36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" name="Google Shape;520;p36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" name="Google Shape;521;p36"/>
          <p:cNvGrpSpPr/>
          <p:nvPr/>
        </p:nvGrpSpPr>
        <p:grpSpPr>
          <a:xfrm>
            <a:off x="3853812" y="3773537"/>
            <a:ext cx="628301" cy="588505"/>
            <a:chOff x="4721450" y="1509475"/>
            <a:chExt cx="79350" cy="74325"/>
          </a:xfrm>
        </p:grpSpPr>
        <p:sp>
          <p:nvSpPr>
            <p:cNvPr id="522" name="Google Shape;522;p36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" name="Google Shape;523;p36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" name="Google Shape;524;p36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" name="Google Shape;525;p36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" name="Google Shape;526;p36"/>
          <p:cNvGrpSpPr/>
          <p:nvPr/>
        </p:nvGrpSpPr>
        <p:grpSpPr>
          <a:xfrm>
            <a:off x="5264821" y="3757899"/>
            <a:ext cx="557038" cy="562772"/>
            <a:chOff x="4906800" y="1507500"/>
            <a:chExt cx="70350" cy="71075"/>
          </a:xfrm>
        </p:grpSpPr>
        <p:sp>
          <p:nvSpPr>
            <p:cNvPr id="527" name="Google Shape;527;p36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" name="Google Shape;528;p36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" name="Google Shape;529;p36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" name="Google Shape;530;p36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" name="Google Shape;531;p36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" name="Google Shape;532;p36"/>
          <p:cNvGrpSpPr/>
          <p:nvPr/>
        </p:nvGrpSpPr>
        <p:grpSpPr>
          <a:xfrm>
            <a:off x="1891420" y="3817558"/>
            <a:ext cx="501629" cy="500442"/>
            <a:chOff x="2637425" y="5179000"/>
            <a:chExt cx="196725" cy="196275"/>
          </a:xfrm>
        </p:grpSpPr>
        <p:sp>
          <p:nvSpPr>
            <p:cNvPr id="533" name="Google Shape;533;p36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" name="Google Shape;534;p36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" name="Google Shape;535;p36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" name="Google Shape;536;p36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" name="Google Shape;537;p36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" name="Google Shape;538;p36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" name="Google Shape;539;p36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" name="Google Shape;540;p36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" name="Google Shape;541;p36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" name="Google Shape;542;p36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36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" name="Google Shape;544;p36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" name="Google Shape;545;p36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" name="Google Shape;546;p36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" name="Google Shape;547;p36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" name="Google Shape;548;p36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" name="Google Shape;549;p36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" name="Google Shape;550;p36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" name="Google Shape;551;p36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" name="Google Shape;552;p36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" name="Google Shape;553;p36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" name="Google Shape;554;p36"/>
            <p:cNvSpPr/>
            <p:nvPr/>
          </p:nvSpPr>
          <p:spPr>
            <a:xfrm>
              <a:off x="2719450" y="5260675"/>
              <a:ext cx="32675" cy="32650"/>
            </a:xfrm>
            <a:custGeom>
              <a:rect b="b" l="l" r="r" t="t"/>
              <a:pathLst>
                <a:path extrusionOk="0" h="1306" w="1307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" name="Google Shape;555;p36"/>
          <p:cNvGrpSpPr/>
          <p:nvPr/>
        </p:nvGrpSpPr>
        <p:grpSpPr>
          <a:xfrm>
            <a:off x="2542810" y="3793250"/>
            <a:ext cx="509395" cy="509853"/>
            <a:chOff x="3231350" y="5179700"/>
            <a:chExt cx="194775" cy="194950"/>
          </a:xfrm>
        </p:grpSpPr>
        <p:sp>
          <p:nvSpPr>
            <p:cNvPr id="556" name="Google Shape;556;p36"/>
            <p:cNvSpPr/>
            <p:nvPr/>
          </p:nvSpPr>
          <p:spPr>
            <a:xfrm>
              <a:off x="3329625" y="5373550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" name="Google Shape;557;p36"/>
            <p:cNvSpPr/>
            <p:nvPr/>
          </p:nvSpPr>
          <p:spPr>
            <a:xfrm>
              <a:off x="3319350" y="5373175"/>
              <a:ext cx="2375" cy="1125"/>
            </a:xfrm>
            <a:custGeom>
              <a:rect b="b" l="l" r="r" t="t"/>
              <a:pathLst>
                <a:path extrusionOk="0" h="45" w="95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" name="Google Shape;558;p36"/>
            <p:cNvSpPr/>
            <p:nvPr/>
          </p:nvSpPr>
          <p:spPr>
            <a:xfrm>
              <a:off x="3339900" y="5372650"/>
              <a:ext cx="2375" cy="1275"/>
            </a:xfrm>
            <a:custGeom>
              <a:rect b="b" l="l" r="r" t="t"/>
              <a:pathLst>
                <a:path extrusionOk="0" h="51" w="95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" name="Google Shape;559;p36"/>
            <p:cNvSpPr/>
            <p:nvPr/>
          </p:nvSpPr>
          <p:spPr>
            <a:xfrm>
              <a:off x="3309075" y="5371675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" name="Google Shape;560;p36"/>
            <p:cNvSpPr/>
            <p:nvPr/>
          </p:nvSpPr>
          <p:spPr>
            <a:xfrm>
              <a:off x="3349825" y="5370650"/>
              <a:ext cx="2725" cy="1475"/>
            </a:xfrm>
            <a:custGeom>
              <a:rect b="b" l="l" r="r" t="t"/>
              <a:pathLst>
                <a:path extrusionOk="0" h="59" w="109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" name="Google Shape;561;p36"/>
            <p:cNvSpPr/>
            <p:nvPr/>
          </p:nvSpPr>
          <p:spPr>
            <a:xfrm>
              <a:off x="3298975" y="5369150"/>
              <a:ext cx="2550" cy="1350"/>
            </a:xfrm>
            <a:custGeom>
              <a:rect b="b" l="l" r="r" t="t"/>
              <a:pathLst>
                <a:path extrusionOk="0" h="54" w="102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" name="Google Shape;562;p36"/>
            <p:cNvSpPr/>
            <p:nvPr/>
          </p:nvSpPr>
          <p:spPr>
            <a:xfrm>
              <a:off x="3359925" y="5367700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" name="Google Shape;563;p36"/>
            <p:cNvSpPr/>
            <p:nvPr/>
          </p:nvSpPr>
          <p:spPr>
            <a:xfrm>
              <a:off x="3289425" y="5365525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" name="Google Shape;564;p36"/>
            <p:cNvSpPr/>
            <p:nvPr/>
          </p:nvSpPr>
          <p:spPr>
            <a:xfrm>
              <a:off x="3369475" y="5363700"/>
              <a:ext cx="2375" cy="1575"/>
            </a:xfrm>
            <a:custGeom>
              <a:rect b="b" l="l" r="r" t="t"/>
              <a:pathLst>
                <a:path extrusionOk="0" h="63" w="95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" name="Google Shape;565;p36"/>
            <p:cNvSpPr/>
            <p:nvPr/>
          </p:nvSpPr>
          <p:spPr>
            <a:xfrm>
              <a:off x="3280225" y="536097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36"/>
            <p:cNvSpPr/>
            <p:nvPr/>
          </p:nvSpPr>
          <p:spPr>
            <a:xfrm>
              <a:off x="3378500" y="5358675"/>
              <a:ext cx="2600" cy="1725"/>
            </a:xfrm>
            <a:custGeom>
              <a:rect b="b" l="l" r="r" t="t"/>
              <a:pathLst>
                <a:path extrusionOk="0" h="69" w="104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" name="Google Shape;567;p36"/>
            <p:cNvSpPr/>
            <p:nvPr/>
          </p:nvSpPr>
          <p:spPr>
            <a:xfrm>
              <a:off x="3271325" y="5355250"/>
              <a:ext cx="2425" cy="1900"/>
            </a:xfrm>
            <a:custGeom>
              <a:rect b="b" l="l" r="r" t="t"/>
              <a:pathLst>
                <a:path extrusionOk="0" h="76" w="97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" name="Google Shape;568;p36"/>
            <p:cNvSpPr/>
            <p:nvPr/>
          </p:nvSpPr>
          <p:spPr>
            <a:xfrm>
              <a:off x="3386975" y="5352700"/>
              <a:ext cx="2300" cy="1925"/>
            </a:xfrm>
            <a:custGeom>
              <a:rect b="b" l="l" r="r" t="t"/>
              <a:pathLst>
                <a:path extrusionOk="0" h="77" w="92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" name="Google Shape;569;p36"/>
            <p:cNvSpPr/>
            <p:nvPr/>
          </p:nvSpPr>
          <p:spPr>
            <a:xfrm>
              <a:off x="3263625" y="5348875"/>
              <a:ext cx="2025" cy="1975"/>
            </a:xfrm>
            <a:custGeom>
              <a:rect b="b" l="l" r="r" t="t"/>
              <a:pathLst>
                <a:path extrusionOk="0" h="79" w="81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36"/>
            <p:cNvSpPr/>
            <p:nvPr/>
          </p:nvSpPr>
          <p:spPr>
            <a:xfrm>
              <a:off x="3394900" y="5345950"/>
              <a:ext cx="2225" cy="2025"/>
            </a:xfrm>
            <a:custGeom>
              <a:rect b="b" l="l" r="r" t="t"/>
              <a:pathLst>
                <a:path extrusionOk="0" h="81" w="89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36"/>
            <p:cNvSpPr/>
            <p:nvPr/>
          </p:nvSpPr>
          <p:spPr>
            <a:xfrm>
              <a:off x="3256250" y="534150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36"/>
            <p:cNvSpPr/>
            <p:nvPr/>
          </p:nvSpPr>
          <p:spPr>
            <a:xfrm>
              <a:off x="3401925" y="5338375"/>
              <a:ext cx="2275" cy="2025"/>
            </a:xfrm>
            <a:custGeom>
              <a:rect b="b" l="l" r="r" t="t"/>
              <a:pathLst>
                <a:path extrusionOk="0" h="81" w="91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36"/>
            <p:cNvSpPr/>
            <p:nvPr/>
          </p:nvSpPr>
          <p:spPr>
            <a:xfrm>
              <a:off x="3249575" y="533355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36"/>
            <p:cNvSpPr/>
            <p:nvPr/>
          </p:nvSpPr>
          <p:spPr>
            <a:xfrm>
              <a:off x="3408250" y="5330025"/>
              <a:ext cx="1825" cy="2075"/>
            </a:xfrm>
            <a:custGeom>
              <a:rect b="b" l="l" r="r" t="t"/>
              <a:pathLst>
                <a:path extrusionOk="0" h="83" w="73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36"/>
            <p:cNvSpPr/>
            <p:nvPr/>
          </p:nvSpPr>
          <p:spPr>
            <a:xfrm>
              <a:off x="3244150" y="5324975"/>
              <a:ext cx="1850" cy="2075"/>
            </a:xfrm>
            <a:custGeom>
              <a:rect b="b" l="l" r="r" t="t"/>
              <a:pathLst>
                <a:path extrusionOk="0" h="83" w="74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36"/>
            <p:cNvSpPr/>
            <p:nvPr/>
          </p:nvSpPr>
          <p:spPr>
            <a:xfrm>
              <a:off x="3413475" y="5321175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36"/>
            <p:cNvSpPr/>
            <p:nvPr/>
          </p:nvSpPr>
          <p:spPr>
            <a:xfrm>
              <a:off x="3239475" y="5315775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" name="Google Shape;578;p36"/>
            <p:cNvSpPr/>
            <p:nvPr/>
          </p:nvSpPr>
          <p:spPr>
            <a:xfrm>
              <a:off x="3417975" y="5311850"/>
              <a:ext cx="1775" cy="2225"/>
            </a:xfrm>
            <a:custGeom>
              <a:rect b="b" l="l" r="r" t="t"/>
              <a:pathLst>
                <a:path extrusionOk="0" h="89" w="71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" name="Google Shape;579;p36"/>
            <p:cNvSpPr/>
            <p:nvPr/>
          </p:nvSpPr>
          <p:spPr>
            <a:xfrm>
              <a:off x="3235700" y="5306100"/>
              <a:ext cx="1625" cy="2200"/>
            </a:xfrm>
            <a:custGeom>
              <a:rect b="b" l="l" r="r" t="t"/>
              <a:pathLst>
                <a:path extrusionOk="0" h="88" w="65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" name="Google Shape;580;p36"/>
            <p:cNvSpPr/>
            <p:nvPr/>
          </p:nvSpPr>
          <p:spPr>
            <a:xfrm>
              <a:off x="3421225" y="5301975"/>
              <a:ext cx="1750" cy="2175"/>
            </a:xfrm>
            <a:custGeom>
              <a:rect b="b" l="l" r="r" t="t"/>
              <a:pathLst>
                <a:path extrusionOk="0" h="87" w="7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36"/>
            <p:cNvSpPr/>
            <p:nvPr/>
          </p:nvSpPr>
          <p:spPr>
            <a:xfrm>
              <a:off x="3233175" y="5296150"/>
              <a:ext cx="1450" cy="2225"/>
            </a:xfrm>
            <a:custGeom>
              <a:rect b="b" l="l" r="r" t="t"/>
              <a:pathLst>
                <a:path extrusionOk="0" h="89" w="58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36"/>
            <p:cNvSpPr/>
            <p:nvPr/>
          </p:nvSpPr>
          <p:spPr>
            <a:xfrm>
              <a:off x="3423750" y="5291950"/>
              <a:ext cx="1300" cy="2275"/>
            </a:xfrm>
            <a:custGeom>
              <a:rect b="b" l="l" r="r" t="t"/>
              <a:pathLst>
                <a:path extrusionOk="0" h="91" w="52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36"/>
            <p:cNvSpPr/>
            <p:nvPr/>
          </p:nvSpPr>
          <p:spPr>
            <a:xfrm>
              <a:off x="3231725" y="5285925"/>
              <a:ext cx="1275" cy="2350"/>
            </a:xfrm>
            <a:custGeom>
              <a:rect b="b" l="l" r="r" t="t"/>
              <a:pathLst>
                <a:path extrusionOk="0" h="94" w="51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36"/>
            <p:cNvSpPr/>
            <p:nvPr/>
          </p:nvSpPr>
          <p:spPr>
            <a:xfrm>
              <a:off x="3424825" y="5281575"/>
              <a:ext cx="1125" cy="2375"/>
            </a:xfrm>
            <a:custGeom>
              <a:rect b="b" l="l" r="r" t="t"/>
              <a:pathLst>
                <a:path extrusionOk="0" h="95" w="45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36"/>
            <p:cNvSpPr/>
            <p:nvPr/>
          </p:nvSpPr>
          <p:spPr>
            <a:xfrm>
              <a:off x="3231350" y="5275450"/>
              <a:ext cx="1125" cy="2550"/>
            </a:xfrm>
            <a:custGeom>
              <a:rect b="b" l="l" r="r" t="t"/>
              <a:pathLst>
                <a:path extrusionOk="0" h="102" w="45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36"/>
            <p:cNvSpPr/>
            <p:nvPr/>
          </p:nvSpPr>
          <p:spPr>
            <a:xfrm>
              <a:off x="3424825" y="5271300"/>
              <a:ext cx="1300" cy="2375"/>
            </a:xfrm>
            <a:custGeom>
              <a:rect b="b" l="l" r="r" t="t"/>
              <a:pathLst>
                <a:path extrusionOk="0" h="95" w="52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36"/>
            <p:cNvSpPr/>
            <p:nvPr/>
          </p:nvSpPr>
          <p:spPr>
            <a:xfrm>
              <a:off x="3231900" y="5265250"/>
              <a:ext cx="1300" cy="2300"/>
            </a:xfrm>
            <a:custGeom>
              <a:rect b="b" l="l" r="r" t="t"/>
              <a:pathLst>
                <a:path extrusionOk="0" h="92" w="52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36"/>
            <p:cNvSpPr/>
            <p:nvPr/>
          </p:nvSpPr>
          <p:spPr>
            <a:xfrm>
              <a:off x="3423750" y="5261025"/>
              <a:ext cx="1475" cy="2375"/>
            </a:xfrm>
            <a:custGeom>
              <a:rect b="b" l="l" r="r" t="t"/>
              <a:pathLst>
                <a:path extrusionOk="0" h="95" w="59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" name="Google Shape;589;p36"/>
            <p:cNvSpPr/>
            <p:nvPr/>
          </p:nvSpPr>
          <p:spPr>
            <a:xfrm>
              <a:off x="3233350" y="5255025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" name="Google Shape;590;p36"/>
            <p:cNvSpPr/>
            <p:nvPr/>
          </p:nvSpPr>
          <p:spPr>
            <a:xfrm>
              <a:off x="3421600" y="5251050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36"/>
            <p:cNvSpPr/>
            <p:nvPr/>
          </p:nvSpPr>
          <p:spPr>
            <a:xfrm>
              <a:off x="3236050" y="5245100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36"/>
            <p:cNvSpPr/>
            <p:nvPr/>
          </p:nvSpPr>
          <p:spPr>
            <a:xfrm>
              <a:off x="3418350" y="5241200"/>
              <a:ext cx="1650" cy="2175"/>
            </a:xfrm>
            <a:custGeom>
              <a:rect b="b" l="l" r="r" t="t"/>
              <a:pathLst>
                <a:path extrusionOk="0" h="87" w="66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36"/>
            <p:cNvSpPr/>
            <p:nvPr/>
          </p:nvSpPr>
          <p:spPr>
            <a:xfrm>
              <a:off x="3239825" y="5235525"/>
              <a:ext cx="1850" cy="2225"/>
            </a:xfrm>
            <a:custGeom>
              <a:rect b="b" l="l" r="r" t="t"/>
              <a:pathLst>
                <a:path extrusionOk="0" h="89" w="74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36"/>
            <p:cNvSpPr/>
            <p:nvPr/>
          </p:nvSpPr>
          <p:spPr>
            <a:xfrm>
              <a:off x="3414025" y="5231825"/>
              <a:ext cx="1825" cy="2175"/>
            </a:xfrm>
            <a:custGeom>
              <a:rect b="b" l="l" r="r" t="t"/>
              <a:pathLst>
                <a:path extrusionOk="0" h="87" w="73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36"/>
            <p:cNvSpPr/>
            <p:nvPr/>
          </p:nvSpPr>
          <p:spPr>
            <a:xfrm>
              <a:off x="3244525" y="5226475"/>
              <a:ext cx="2000" cy="2125"/>
            </a:xfrm>
            <a:custGeom>
              <a:rect b="b" l="l" r="r" t="t"/>
              <a:pathLst>
                <a:path extrusionOk="0" h="85" w="8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36"/>
            <p:cNvSpPr/>
            <p:nvPr/>
          </p:nvSpPr>
          <p:spPr>
            <a:xfrm>
              <a:off x="3408525" y="5222950"/>
              <a:ext cx="2100" cy="2225"/>
            </a:xfrm>
            <a:custGeom>
              <a:rect b="b" l="l" r="r" t="t"/>
              <a:pathLst>
                <a:path extrusionOk="0" h="89" w="84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36"/>
            <p:cNvSpPr/>
            <p:nvPr/>
          </p:nvSpPr>
          <p:spPr>
            <a:xfrm>
              <a:off x="3250300" y="5218000"/>
              <a:ext cx="2000" cy="2025"/>
            </a:xfrm>
            <a:custGeom>
              <a:rect b="b" l="l" r="r" t="t"/>
              <a:pathLst>
                <a:path extrusionOk="0" h="81" w="8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" name="Google Shape;598;p36"/>
            <p:cNvSpPr/>
            <p:nvPr/>
          </p:nvSpPr>
          <p:spPr>
            <a:xfrm>
              <a:off x="3402650" y="5214600"/>
              <a:ext cx="2025" cy="2100"/>
            </a:xfrm>
            <a:custGeom>
              <a:rect b="b" l="l" r="r" t="t"/>
              <a:pathLst>
                <a:path extrusionOk="0" h="84" w="81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36"/>
            <p:cNvSpPr/>
            <p:nvPr/>
          </p:nvSpPr>
          <p:spPr>
            <a:xfrm>
              <a:off x="3256775" y="5210000"/>
              <a:ext cx="2425" cy="2000"/>
            </a:xfrm>
            <a:custGeom>
              <a:rect b="b" l="l" r="r" t="t"/>
              <a:pathLst>
                <a:path extrusionOk="0" h="80" w="97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" name="Google Shape;600;p36"/>
            <p:cNvSpPr/>
            <p:nvPr/>
          </p:nvSpPr>
          <p:spPr>
            <a:xfrm>
              <a:off x="3395625" y="5207175"/>
              <a:ext cx="2000" cy="1950"/>
            </a:xfrm>
            <a:custGeom>
              <a:rect b="b" l="l" r="r" t="t"/>
              <a:pathLst>
                <a:path extrusionOk="0" h="78" w="8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" name="Google Shape;601;p36"/>
            <p:cNvSpPr/>
            <p:nvPr/>
          </p:nvSpPr>
          <p:spPr>
            <a:xfrm>
              <a:off x="3264175" y="5202875"/>
              <a:ext cx="2425" cy="1925"/>
            </a:xfrm>
            <a:custGeom>
              <a:rect b="b" l="l" r="r" t="t"/>
              <a:pathLst>
                <a:path extrusionOk="0" h="77" w="97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" name="Google Shape;602;p36"/>
            <p:cNvSpPr/>
            <p:nvPr/>
          </p:nvSpPr>
          <p:spPr>
            <a:xfrm>
              <a:off x="3387875" y="5200500"/>
              <a:ext cx="2175" cy="1775"/>
            </a:xfrm>
            <a:custGeom>
              <a:rect b="b" l="l" r="r" t="t"/>
              <a:pathLst>
                <a:path extrusionOk="0" h="71" w="87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" name="Google Shape;603;p36"/>
            <p:cNvSpPr/>
            <p:nvPr/>
          </p:nvSpPr>
          <p:spPr>
            <a:xfrm>
              <a:off x="3272300" y="519662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" name="Google Shape;604;p36"/>
            <p:cNvSpPr/>
            <p:nvPr/>
          </p:nvSpPr>
          <p:spPr>
            <a:xfrm>
              <a:off x="3379175" y="5194525"/>
              <a:ext cx="2600" cy="1625"/>
            </a:xfrm>
            <a:custGeom>
              <a:rect b="b" l="l" r="r" t="t"/>
              <a:pathLst>
                <a:path extrusionOk="0" h="65" w="104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" name="Google Shape;605;p36"/>
            <p:cNvSpPr/>
            <p:nvPr/>
          </p:nvSpPr>
          <p:spPr>
            <a:xfrm>
              <a:off x="3281125" y="5191300"/>
              <a:ext cx="2200" cy="1775"/>
            </a:xfrm>
            <a:custGeom>
              <a:rect b="b" l="l" r="r" t="t"/>
              <a:pathLst>
                <a:path extrusionOk="0" h="71" w="88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" name="Google Shape;606;p36"/>
            <p:cNvSpPr/>
            <p:nvPr/>
          </p:nvSpPr>
          <p:spPr>
            <a:xfrm>
              <a:off x="3370375" y="5189450"/>
              <a:ext cx="2375" cy="1650"/>
            </a:xfrm>
            <a:custGeom>
              <a:rect b="b" l="l" r="r" t="t"/>
              <a:pathLst>
                <a:path extrusionOk="0" h="66" w="95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" name="Google Shape;607;p36"/>
            <p:cNvSpPr/>
            <p:nvPr/>
          </p:nvSpPr>
          <p:spPr>
            <a:xfrm>
              <a:off x="3290325" y="5186850"/>
              <a:ext cx="2375" cy="1725"/>
            </a:xfrm>
            <a:custGeom>
              <a:rect b="b" l="l" r="r" t="t"/>
              <a:pathLst>
                <a:path extrusionOk="0" h="69" w="95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" name="Google Shape;608;p36"/>
            <p:cNvSpPr/>
            <p:nvPr/>
          </p:nvSpPr>
          <p:spPr>
            <a:xfrm>
              <a:off x="3360825" y="5185400"/>
              <a:ext cx="2725" cy="1550"/>
            </a:xfrm>
            <a:custGeom>
              <a:rect b="b" l="l" r="r" t="t"/>
              <a:pathLst>
                <a:path extrusionOk="0" h="62" w="109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" name="Google Shape;609;p36"/>
            <p:cNvSpPr/>
            <p:nvPr/>
          </p:nvSpPr>
          <p:spPr>
            <a:xfrm>
              <a:off x="3300050" y="5183500"/>
              <a:ext cx="2375" cy="1475"/>
            </a:xfrm>
            <a:custGeom>
              <a:rect b="b" l="l" r="r" t="t"/>
              <a:pathLst>
                <a:path extrusionOk="0" h="59" w="95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" name="Google Shape;610;p36"/>
            <p:cNvSpPr/>
            <p:nvPr/>
          </p:nvSpPr>
          <p:spPr>
            <a:xfrm>
              <a:off x="3351075" y="5182425"/>
              <a:ext cx="2375" cy="1450"/>
            </a:xfrm>
            <a:custGeom>
              <a:rect b="b" l="l" r="r" t="t"/>
              <a:pathLst>
                <a:path extrusionOk="0" h="58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" name="Google Shape;611;p36"/>
            <p:cNvSpPr/>
            <p:nvPr/>
          </p:nvSpPr>
          <p:spPr>
            <a:xfrm>
              <a:off x="3310150" y="5181150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" name="Google Shape;612;p36"/>
            <p:cNvSpPr/>
            <p:nvPr/>
          </p:nvSpPr>
          <p:spPr>
            <a:xfrm>
              <a:off x="3341000" y="5180575"/>
              <a:ext cx="2550" cy="1325"/>
            </a:xfrm>
            <a:custGeom>
              <a:rect b="b" l="l" r="r" t="t"/>
              <a:pathLst>
                <a:path extrusionOk="0" h="53" w="102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" name="Google Shape;613;p36"/>
            <p:cNvSpPr/>
            <p:nvPr/>
          </p:nvSpPr>
          <p:spPr>
            <a:xfrm>
              <a:off x="3320250" y="5180075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" name="Google Shape;614;p36"/>
            <p:cNvSpPr/>
            <p:nvPr/>
          </p:nvSpPr>
          <p:spPr>
            <a:xfrm>
              <a:off x="3330525" y="5179700"/>
              <a:ext cx="2375" cy="1300"/>
            </a:xfrm>
            <a:custGeom>
              <a:rect b="b" l="l" r="r" t="t"/>
              <a:pathLst>
                <a:path extrusionOk="0" h="52" w="95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" name="Google Shape;615;p36"/>
          <p:cNvGrpSpPr/>
          <p:nvPr/>
        </p:nvGrpSpPr>
        <p:grpSpPr>
          <a:xfrm>
            <a:off x="1221144" y="2343029"/>
            <a:ext cx="508123" cy="507955"/>
            <a:chOff x="1897577" y="2802432"/>
            <a:chExt cx="492176" cy="492014"/>
          </a:xfrm>
        </p:grpSpPr>
        <p:sp>
          <p:nvSpPr>
            <p:cNvPr id="616" name="Google Shape;616;p36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" name="Google Shape;617;p36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" name="Google Shape;618;p36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" name="Google Shape;619;p36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" name="Google Shape;620;p36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36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36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36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36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" name="Google Shape;625;p36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" name="Google Shape;626;p36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" name="Google Shape;627;p36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" name="Google Shape;628;p36"/>
          <p:cNvGrpSpPr/>
          <p:nvPr/>
        </p:nvGrpSpPr>
        <p:grpSpPr>
          <a:xfrm>
            <a:off x="1888175" y="3096565"/>
            <a:ext cx="508118" cy="508066"/>
            <a:chOff x="2543222" y="2802319"/>
            <a:chExt cx="492172" cy="492122"/>
          </a:xfrm>
        </p:grpSpPr>
        <p:sp>
          <p:nvSpPr>
            <p:cNvPr id="629" name="Google Shape;629;p36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36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36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" name="Google Shape;632;p36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36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" name="Google Shape;634;p36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" name="Google Shape;635;p36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" name="Google Shape;636;p36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36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36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" name="Google Shape;639;p36"/>
          <p:cNvGrpSpPr/>
          <p:nvPr/>
        </p:nvGrpSpPr>
        <p:grpSpPr>
          <a:xfrm>
            <a:off x="3236954" y="2338040"/>
            <a:ext cx="517934" cy="517934"/>
            <a:chOff x="3736598" y="2170606"/>
            <a:chExt cx="404889" cy="404889"/>
          </a:xfrm>
        </p:grpSpPr>
        <p:sp>
          <p:nvSpPr>
            <p:cNvPr id="640" name="Google Shape;640;p36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" name="Google Shape;641;p36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" name="Google Shape;642;p36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" name="Google Shape;643;p36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" name="Google Shape;644;p36"/>
          <p:cNvGrpSpPr/>
          <p:nvPr/>
        </p:nvGrpSpPr>
        <p:grpSpPr>
          <a:xfrm>
            <a:off x="2504015" y="2338137"/>
            <a:ext cx="586986" cy="517740"/>
            <a:chOff x="3161917" y="2170682"/>
            <a:chExt cx="458870" cy="404737"/>
          </a:xfrm>
        </p:grpSpPr>
        <p:sp>
          <p:nvSpPr>
            <p:cNvPr id="645" name="Google Shape;645;p36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" name="Google Shape;646;p36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" name="Google Shape;647;p36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" name="Google Shape;648;p36"/>
          <p:cNvGrpSpPr/>
          <p:nvPr/>
        </p:nvGrpSpPr>
        <p:grpSpPr>
          <a:xfrm>
            <a:off x="2527036" y="3103432"/>
            <a:ext cx="540943" cy="517963"/>
            <a:chOff x="3179914" y="2889488"/>
            <a:chExt cx="422876" cy="404911"/>
          </a:xfrm>
        </p:grpSpPr>
        <p:sp>
          <p:nvSpPr>
            <p:cNvPr id="649" name="Google Shape;649;p36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" name="Google Shape;650;p36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" name="Google Shape;651;p36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" name="Google Shape;652;p36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" name="Google Shape;653;p36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" name="Google Shape;654;p36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" name="Google Shape;655;p36"/>
          <p:cNvGrpSpPr/>
          <p:nvPr/>
        </p:nvGrpSpPr>
        <p:grpSpPr>
          <a:xfrm>
            <a:off x="3227830" y="3103348"/>
            <a:ext cx="536180" cy="518047"/>
            <a:chOff x="3729467" y="2889422"/>
            <a:chExt cx="419153" cy="404977"/>
          </a:xfrm>
        </p:grpSpPr>
        <p:sp>
          <p:nvSpPr>
            <p:cNvPr id="656" name="Google Shape;656;p36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" name="Google Shape;657;p36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36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" name="Google Shape;659;p36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" name="Google Shape;660;p36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36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36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" name="Google Shape;663;p36"/>
          <p:cNvGrpSpPr/>
          <p:nvPr/>
        </p:nvGrpSpPr>
        <p:grpSpPr>
          <a:xfrm>
            <a:off x="1863396" y="2339914"/>
            <a:ext cx="557677" cy="514185"/>
            <a:chOff x="7135920" y="3403879"/>
            <a:chExt cx="882400" cy="813584"/>
          </a:xfrm>
        </p:grpSpPr>
        <p:sp>
          <p:nvSpPr>
            <p:cNvPr id="664" name="Google Shape;664;p36"/>
            <p:cNvSpPr/>
            <p:nvPr/>
          </p:nvSpPr>
          <p:spPr>
            <a:xfrm>
              <a:off x="7135920" y="3650997"/>
              <a:ext cx="299613" cy="488911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" name="Google Shape;665;p36"/>
            <p:cNvSpPr/>
            <p:nvPr/>
          </p:nvSpPr>
          <p:spPr>
            <a:xfrm>
              <a:off x="7335192" y="4005709"/>
              <a:ext cx="481174" cy="211754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" name="Google Shape;666;p36"/>
            <p:cNvSpPr/>
            <p:nvPr/>
          </p:nvSpPr>
          <p:spPr>
            <a:xfrm>
              <a:off x="7718707" y="3685087"/>
              <a:ext cx="299613" cy="45460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" name="Google Shape;667;p36"/>
            <p:cNvSpPr/>
            <p:nvPr/>
          </p:nvSpPr>
          <p:spPr>
            <a:xfrm>
              <a:off x="7577216" y="3403879"/>
              <a:ext cx="386853" cy="364705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" name="Google Shape;668;p36"/>
            <p:cNvSpPr/>
            <p:nvPr/>
          </p:nvSpPr>
          <p:spPr>
            <a:xfrm>
              <a:off x="7190382" y="3404111"/>
              <a:ext cx="448628" cy="332140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" name="Google Shape;669;p36"/>
          <p:cNvGrpSpPr/>
          <p:nvPr/>
        </p:nvGrpSpPr>
        <p:grpSpPr>
          <a:xfrm>
            <a:off x="1240921" y="3116367"/>
            <a:ext cx="468569" cy="468447"/>
            <a:chOff x="1286994" y="2840926"/>
            <a:chExt cx="453864" cy="453745"/>
          </a:xfrm>
        </p:grpSpPr>
        <p:sp>
          <p:nvSpPr>
            <p:cNvPr id="670" name="Google Shape;670;p36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" name="Google Shape;671;p36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" name="Google Shape;672;p36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" name="Google Shape;673;p36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" name="Google Shape;674;p36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" name="Google Shape;675;p36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" name="Google Shape;676;p36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" name="Google Shape;677;p36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" name="Google Shape;678;p36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" name="Google Shape;679;p36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0" name="Google Shape;680;p36"/>
          <p:cNvSpPr/>
          <p:nvPr/>
        </p:nvSpPr>
        <p:spPr>
          <a:xfrm>
            <a:off x="7168668" y="2385433"/>
            <a:ext cx="178909" cy="90710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1" name="Google Shape;681;p36"/>
          <p:cNvSpPr/>
          <p:nvPr/>
        </p:nvSpPr>
        <p:spPr>
          <a:xfrm>
            <a:off x="6868205" y="2368453"/>
            <a:ext cx="165748" cy="124667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2" name="Google Shape;682;p36"/>
          <p:cNvSpPr/>
          <p:nvPr/>
        </p:nvSpPr>
        <p:spPr>
          <a:xfrm>
            <a:off x="7482233" y="2374681"/>
            <a:ext cx="161929" cy="112683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3" name="Google Shape;683;p36"/>
          <p:cNvSpPr/>
          <p:nvPr/>
        </p:nvSpPr>
        <p:spPr>
          <a:xfrm>
            <a:off x="7778878" y="2368453"/>
            <a:ext cx="158110" cy="124667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4" name="Google Shape;684;p36"/>
          <p:cNvGrpSpPr/>
          <p:nvPr/>
        </p:nvGrpSpPr>
        <p:grpSpPr>
          <a:xfrm>
            <a:off x="6871147" y="2602143"/>
            <a:ext cx="160636" cy="136535"/>
            <a:chOff x="4660325" y="1866850"/>
            <a:chExt cx="68350" cy="58100"/>
          </a:xfrm>
        </p:grpSpPr>
        <p:sp>
          <p:nvSpPr>
            <p:cNvPr id="685" name="Google Shape;685;p36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" name="Google Shape;686;p36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" name="Google Shape;687;p36"/>
          <p:cNvGrpSpPr/>
          <p:nvPr/>
        </p:nvGrpSpPr>
        <p:grpSpPr>
          <a:xfrm>
            <a:off x="7180081" y="2627170"/>
            <a:ext cx="156817" cy="86891"/>
            <a:chOff x="4791775" y="1877500"/>
            <a:chExt cx="66725" cy="36975"/>
          </a:xfrm>
        </p:grpSpPr>
        <p:sp>
          <p:nvSpPr>
            <p:cNvPr id="688" name="Google Shape;688;p36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" name="Google Shape;689;p36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" name="Google Shape;690;p36"/>
          <p:cNvGrpSpPr/>
          <p:nvPr/>
        </p:nvGrpSpPr>
        <p:grpSpPr>
          <a:xfrm>
            <a:off x="7490660" y="2627170"/>
            <a:ext cx="139896" cy="86891"/>
            <a:chOff x="4923925" y="1877500"/>
            <a:chExt cx="59525" cy="36975"/>
          </a:xfrm>
        </p:grpSpPr>
        <p:sp>
          <p:nvSpPr>
            <p:cNvPr id="691" name="Google Shape;691;p36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" name="Google Shape;692;p36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" name="Google Shape;693;p36"/>
          <p:cNvGrpSpPr/>
          <p:nvPr/>
        </p:nvGrpSpPr>
        <p:grpSpPr>
          <a:xfrm>
            <a:off x="7806821" y="2609780"/>
            <a:ext cx="136488" cy="121260"/>
            <a:chOff x="5058450" y="1870100"/>
            <a:chExt cx="58075" cy="51600"/>
          </a:xfrm>
        </p:grpSpPr>
        <p:sp>
          <p:nvSpPr>
            <p:cNvPr id="694" name="Google Shape;694;p36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" name="Google Shape;695;p36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" name="Google Shape;696;p36"/>
          <p:cNvGrpSpPr/>
          <p:nvPr/>
        </p:nvGrpSpPr>
        <p:grpSpPr>
          <a:xfrm>
            <a:off x="7226262" y="3067854"/>
            <a:ext cx="97533" cy="103870"/>
            <a:chOff x="4811425" y="2065025"/>
            <a:chExt cx="41500" cy="44200"/>
          </a:xfrm>
        </p:grpSpPr>
        <p:sp>
          <p:nvSpPr>
            <p:cNvPr id="697" name="Google Shape;697;p36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" name="Google Shape;698;p36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" name="Google Shape;699;p36"/>
          <p:cNvGrpSpPr/>
          <p:nvPr/>
        </p:nvGrpSpPr>
        <p:grpSpPr>
          <a:xfrm>
            <a:off x="7504644" y="3067854"/>
            <a:ext cx="116629" cy="103459"/>
            <a:chOff x="4929875" y="2065025"/>
            <a:chExt cx="49625" cy="44025"/>
          </a:xfrm>
        </p:grpSpPr>
        <p:sp>
          <p:nvSpPr>
            <p:cNvPr id="700" name="Google Shape;700;p36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" name="Google Shape;701;p36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" name="Google Shape;702;p36"/>
          <p:cNvGrpSpPr/>
          <p:nvPr/>
        </p:nvGrpSpPr>
        <p:grpSpPr>
          <a:xfrm>
            <a:off x="7866692" y="3070968"/>
            <a:ext cx="67745" cy="97643"/>
            <a:chOff x="5083925" y="2066350"/>
            <a:chExt cx="28825" cy="41550"/>
          </a:xfrm>
        </p:grpSpPr>
        <p:sp>
          <p:nvSpPr>
            <p:cNvPr id="703" name="Google Shape;703;p36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" name="Google Shape;704;p36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" name="Google Shape;705;p36"/>
          <p:cNvGrpSpPr/>
          <p:nvPr/>
        </p:nvGrpSpPr>
        <p:grpSpPr>
          <a:xfrm>
            <a:off x="6869855" y="3086067"/>
            <a:ext cx="174679" cy="67445"/>
            <a:chOff x="4659775" y="2072775"/>
            <a:chExt cx="74325" cy="28700"/>
          </a:xfrm>
        </p:grpSpPr>
        <p:sp>
          <p:nvSpPr>
            <p:cNvPr id="706" name="Google Shape;706;p36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" name="Google Shape;707;p36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" name="Google Shape;708;p36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" name="Google Shape;709;p36"/>
          <p:cNvGrpSpPr/>
          <p:nvPr/>
        </p:nvGrpSpPr>
        <p:grpSpPr>
          <a:xfrm>
            <a:off x="6876200" y="2859820"/>
            <a:ext cx="161517" cy="86069"/>
            <a:chOff x="4662475" y="1976500"/>
            <a:chExt cx="68725" cy="36625"/>
          </a:xfrm>
        </p:grpSpPr>
        <p:sp>
          <p:nvSpPr>
            <p:cNvPr id="710" name="Google Shape;710;p36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" name="Google Shape;711;p36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" name="Google Shape;712;p36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" name="Google Shape;713;p36"/>
          <p:cNvGrpSpPr/>
          <p:nvPr/>
        </p:nvGrpSpPr>
        <p:grpSpPr>
          <a:xfrm>
            <a:off x="7800005" y="2852183"/>
            <a:ext cx="155583" cy="100874"/>
            <a:chOff x="5055550" y="1973250"/>
            <a:chExt cx="66200" cy="42925"/>
          </a:xfrm>
        </p:grpSpPr>
        <p:sp>
          <p:nvSpPr>
            <p:cNvPr id="714" name="Google Shape;714;p36"/>
            <p:cNvSpPr/>
            <p:nvPr/>
          </p:nvSpPr>
          <p:spPr>
            <a:xfrm>
              <a:off x="5083675" y="1973250"/>
              <a:ext cx="38075" cy="42925"/>
            </a:xfrm>
            <a:custGeom>
              <a:rect b="b" l="l" r="r" t="t"/>
              <a:pathLst>
                <a:path extrusionOk="0" h="1717" w="1523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" name="Google Shape;715;p36"/>
            <p:cNvSpPr/>
            <p:nvPr/>
          </p:nvSpPr>
          <p:spPr>
            <a:xfrm>
              <a:off x="50672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" name="Google Shape;716;p36"/>
            <p:cNvSpPr/>
            <p:nvPr/>
          </p:nvSpPr>
          <p:spPr>
            <a:xfrm>
              <a:off x="505555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" name="Google Shape;717;p36"/>
          <p:cNvGrpSpPr/>
          <p:nvPr/>
        </p:nvGrpSpPr>
        <p:grpSpPr>
          <a:xfrm>
            <a:off x="7481788" y="2863052"/>
            <a:ext cx="161047" cy="79430"/>
            <a:chOff x="4920150" y="1977875"/>
            <a:chExt cx="68525" cy="33800"/>
          </a:xfrm>
        </p:grpSpPr>
        <p:sp>
          <p:nvSpPr>
            <p:cNvPr id="718" name="Google Shape;718;p36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" name="Google Shape;719;p36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" name="Google Shape;720;p36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" name="Google Shape;721;p36"/>
          <p:cNvGrpSpPr/>
          <p:nvPr/>
        </p:nvGrpSpPr>
        <p:grpSpPr>
          <a:xfrm>
            <a:off x="7183430" y="2869514"/>
            <a:ext cx="163221" cy="66622"/>
            <a:chOff x="4793200" y="1980625"/>
            <a:chExt cx="69450" cy="28350"/>
          </a:xfrm>
        </p:grpSpPr>
        <p:sp>
          <p:nvSpPr>
            <p:cNvPr id="722" name="Google Shape;722;p36"/>
            <p:cNvSpPr/>
            <p:nvPr/>
          </p:nvSpPr>
          <p:spPr>
            <a:xfrm>
              <a:off x="4821325" y="1980625"/>
              <a:ext cx="41325" cy="28350"/>
            </a:xfrm>
            <a:custGeom>
              <a:rect b="b" l="l" r="r" t="t"/>
              <a:pathLst>
                <a:path extrusionOk="0" h="1134" w="1653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" name="Google Shape;723;p36"/>
            <p:cNvSpPr/>
            <p:nvPr/>
          </p:nvSpPr>
          <p:spPr>
            <a:xfrm>
              <a:off x="480492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" name="Google Shape;724;p36"/>
            <p:cNvSpPr/>
            <p:nvPr/>
          </p:nvSpPr>
          <p:spPr>
            <a:xfrm>
              <a:off x="479320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" name="Google Shape;725;p36"/>
          <p:cNvGrpSpPr/>
          <p:nvPr/>
        </p:nvGrpSpPr>
        <p:grpSpPr>
          <a:xfrm>
            <a:off x="6909279" y="3292397"/>
            <a:ext cx="120800" cy="123375"/>
            <a:chOff x="4676550" y="2160575"/>
            <a:chExt cx="51400" cy="52500"/>
          </a:xfrm>
        </p:grpSpPr>
        <p:sp>
          <p:nvSpPr>
            <p:cNvPr id="726" name="Google Shape;726;p36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" name="Google Shape;727;p36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" name="Google Shape;728;p36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" name="Google Shape;729;p36"/>
          <p:cNvGrpSpPr/>
          <p:nvPr/>
        </p:nvGrpSpPr>
        <p:grpSpPr>
          <a:xfrm>
            <a:off x="7124969" y="3299212"/>
            <a:ext cx="140307" cy="109804"/>
            <a:chOff x="4768325" y="2163475"/>
            <a:chExt cx="59700" cy="46725"/>
          </a:xfrm>
        </p:grpSpPr>
        <p:sp>
          <p:nvSpPr>
            <p:cNvPr id="730" name="Google Shape;730;p36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" name="Google Shape;731;p36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2" name="Google Shape;732;p36"/>
          <p:cNvSpPr/>
          <p:nvPr/>
        </p:nvSpPr>
        <p:spPr>
          <a:xfrm>
            <a:off x="7370779" y="3291107"/>
            <a:ext cx="83138" cy="126195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3" name="Google Shape;733;p36"/>
          <p:cNvSpPr/>
          <p:nvPr/>
        </p:nvSpPr>
        <p:spPr>
          <a:xfrm>
            <a:off x="7539048" y="3275713"/>
            <a:ext cx="155995" cy="157274"/>
          </a:xfrm>
          <a:custGeom>
            <a:rect b="b" l="l" r="r" t="t"/>
            <a:pathLst>
              <a:path extrusionOk="0" h="2677" w="2655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4" name="Google Shape;734;p36"/>
          <p:cNvSpPr/>
          <p:nvPr/>
        </p:nvSpPr>
        <p:spPr>
          <a:xfrm>
            <a:off x="7801321" y="4146077"/>
            <a:ext cx="142892" cy="157274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5" name="Google Shape;735;p36"/>
          <p:cNvSpPr/>
          <p:nvPr/>
        </p:nvSpPr>
        <p:spPr>
          <a:xfrm>
            <a:off x="7497098" y="3692270"/>
            <a:ext cx="203880" cy="174605"/>
          </a:xfrm>
          <a:custGeom>
            <a:rect b="b" l="l" r="r" t="t"/>
            <a:pathLst>
              <a:path extrusionOk="0" h="2972" w="347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6" name="Google Shape;736;p36"/>
          <p:cNvSpPr/>
          <p:nvPr/>
        </p:nvSpPr>
        <p:spPr>
          <a:xfrm>
            <a:off x="6897464" y="3485049"/>
            <a:ext cx="114925" cy="15768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7" name="Google Shape;737;p36"/>
          <p:cNvSpPr/>
          <p:nvPr/>
        </p:nvSpPr>
        <p:spPr>
          <a:xfrm>
            <a:off x="7080539" y="4161352"/>
            <a:ext cx="176735" cy="126724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8" name="Google Shape;738;p36"/>
          <p:cNvSpPr/>
          <p:nvPr/>
        </p:nvSpPr>
        <p:spPr>
          <a:xfrm>
            <a:off x="6890237" y="3725289"/>
            <a:ext cx="143303" cy="108570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9" name="Google Shape;739;p36"/>
          <p:cNvSpPr/>
          <p:nvPr/>
        </p:nvSpPr>
        <p:spPr>
          <a:xfrm>
            <a:off x="7344105" y="3955424"/>
            <a:ext cx="162340" cy="97055"/>
          </a:xfrm>
          <a:custGeom>
            <a:rect b="b" l="l" r="r" t="t"/>
            <a:pathLst>
              <a:path extrusionOk="0" h="1652" w="2763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0" name="Google Shape;740;p36"/>
          <p:cNvSpPr/>
          <p:nvPr/>
        </p:nvSpPr>
        <p:spPr>
          <a:xfrm>
            <a:off x="7359557" y="3707194"/>
            <a:ext cx="96887" cy="143468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1" name="Google Shape;741;p36"/>
          <p:cNvSpPr/>
          <p:nvPr/>
        </p:nvSpPr>
        <p:spPr>
          <a:xfrm>
            <a:off x="7301744" y="3492805"/>
            <a:ext cx="168274" cy="142116"/>
          </a:xfrm>
          <a:custGeom>
            <a:rect b="b" l="l" r="r" t="t"/>
            <a:pathLst>
              <a:path extrusionOk="0" h="2419" w="2864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2" name="Google Shape;742;p36"/>
          <p:cNvSpPr/>
          <p:nvPr/>
        </p:nvSpPr>
        <p:spPr>
          <a:xfrm>
            <a:off x="6897464" y="4164290"/>
            <a:ext cx="114925" cy="120849"/>
          </a:xfrm>
          <a:custGeom>
            <a:rect b="b" l="l" r="r" t="t"/>
            <a:pathLst>
              <a:path extrusionOk="0" h="2057" w="1956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3" name="Google Shape;743;p36"/>
          <p:cNvGrpSpPr/>
          <p:nvPr/>
        </p:nvGrpSpPr>
        <p:grpSpPr>
          <a:xfrm>
            <a:off x="7125556" y="3511828"/>
            <a:ext cx="108814" cy="103106"/>
            <a:chOff x="4768575" y="2253950"/>
            <a:chExt cx="46300" cy="43875"/>
          </a:xfrm>
        </p:grpSpPr>
        <p:sp>
          <p:nvSpPr>
            <p:cNvPr id="744" name="Google Shape;744;p36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" name="Google Shape;745;p36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6" name="Google Shape;746;p36"/>
          <p:cNvSpPr/>
          <p:nvPr/>
        </p:nvSpPr>
        <p:spPr>
          <a:xfrm>
            <a:off x="7756845" y="3486753"/>
            <a:ext cx="179732" cy="154278"/>
          </a:xfrm>
          <a:custGeom>
            <a:rect b="b" l="l" r="r" t="t"/>
            <a:pathLst>
              <a:path extrusionOk="0" h="2626" w="3059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7" name="Google Shape;747;p36"/>
          <p:cNvGrpSpPr/>
          <p:nvPr/>
        </p:nvGrpSpPr>
        <p:grpSpPr>
          <a:xfrm>
            <a:off x="7577559" y="3933124"/>
            <a:ext cx="114043" cy="141118"/>
            <a:chOff x="4960900" y="2433225"/>
            <a:chExt cx="48525" cy="60050"/>
          </a:xfrm>
        </p:grpSpPr>
        <p:sp>
          <p:nvSpPr>
            <p:cNvPr id="748" name="Google Shape;748;p36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" name="Google Shape;749;p36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" name="Google Shape;750;p36"/>
          <p:cNvGrpSpPr/>
          <p:nvPr/>
        </p:nvGrpSpPr>
        <p:grpSpPr>
          <a:xfrm>
            <a:off x="7326499" y="4154964"/>
            <a:ext cx="131611" cy="138768"/>
            <a:chOff x="4854075" y="2527625"/>
            <a:chExt cx="56000" cy="59050"/>
          </a:xfrm>
        </p:grpSpPr>
        <p:sp>
          <p:nvSpPr>
            <p:cNvPr id="751" name="Google Shape;751;p36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" name="Google Shape;752;p36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3" name="Google Shape;753;p36"/>
          <p:cNvSpPr/>
          <p:nvPr/>
        </p:nvSpPr>
        <p:spPr>
          <a:xfrm>
            <a:off x="7149162" y="3940148"/>
            <a:ext cx="102175" cy="128016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4" name="Google Shape;754;p36"/>
          <p:cNvSpPr/>
          <p:nvPr/>
        </p:nvSpPr>
        <p:spPr>
          <a:xfrm>
            <a:off x="7782285" y="3290108"/>
            <a:ext cx="154291" cy="128016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5" name="Google Shape;755;p36"/>
          <p:cNvSpPr/>
          <p:nvPr/>
        </p:nvSpPr>
        <p:spPr>
          <a:xfrm>
            <a:off x="6905513" y="3940148"/>
            <a:ext cx="130554" cy="128016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6" name="Google Shape;756;p36"/>
          <p:cNvGrpSpPr/>
          <p:nvPr/>
        </p:nvGrpSpPr>
        <p:grpSpPr>
          <a:xfrm>
            <a:off x="7809758" y="3701767"/>
            <a:ext cx="95829" cy="155159"/>
            <a:chOff x="5059700" y="2334775"/>
            <a:chExt cx="40775" cy="66025"/>
          </a:xfrm>
        </p:grpSpPr>
        <p:sp>
          <p:nvSpPr>
            <p:cNvPr id="757" name="Google Shape;757;p36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" name="Google Shape;758;p36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" name="Google Shape;759;p36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" name="Google Shape;760;p36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" name="Google Shape;761;p36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" name="Google Shape;762;p36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" name="Google Shape;763;p36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" name="Google Shape;764;p36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" name="Google Shape;765;p36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" name="Google Shape;766;p36"/>
          <p:cNvGrpSpPr/>
          <p:nvPr/>
        </p:nvGrpSpPr>
        <p:grpSpPr>
          <a:xfrm>
            <a:off x="7573328" y="3486918"/>
            <a:ext cx="84372" cy="153338"/>
            <a:chOff x="4959100" y="2243350"/>
            <a:chExt cx="35900" cy="65250"/>
          </a:xfrm>
        </p:grpSpPr>
        <p:sp>
          <p:nvSpPr>
            <p:cNvPr id="767" name="Google Shape;767;p36"/>
            <p:cNvSpPr/>
            <p:nvPr/>
          </p:nvSpPr>
          <p:spPr>
            <a:xfrm>
              <a:off x="4959100" y="2243350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" name="Google Shape;768;p36"/>
            <p:cNvSpPr/>
            <p:nvPr/>
          </p:nvSpPr>
          <p:spPr>
            <a:xfrm>
              <a:off x="4959100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" name="Google Shape;769;p36"/>
            <p:cNvSpPr/>
            <p:nvPr/>
          </p:nvSpPr>
          <p:spPr>
            <a:xfrm>
              <a:off x="4959100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" name="Google Shape;770;p36"/>
            <p:cNvSpPr/>
            <p:nvPr/>
          </p:nvSpPr>
          <p:spPr>
            <a:xfrm>
              <a:off x="495910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" name="Google Shape;771;p36"/>
            <p:cNvSpPr/>
            <p:nvPr/>
          </p:nvSpPr>
          <p:spPr>
            <a:xfrm>
              <a:off x="4959150" y="2282475"/>
              <a:ext cx="7900" cy="6775"/>
            </a:xfrm>
            <a:custGeom>
              <a:rect b="b" l="l" r="r" t="t"/>
              <a:pathLst>
                <a:path extrusionOk="0" h="271" w="316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" name="Google Shape;772;p36"/>
            <p:cNvSpPr/>
            <p:nvPr/>
          </p:nvSpPr>
          <p:spPr>
            <a:xfrm>
              <a:off x="4959100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" name="Google Shape;773;p36"/>
            <p:cNvSpPr/>
            <p:nvPr/>
          </p:nvSpPr>
          <p:spPr>
            <a:xfrm>
              <a:off x="4959100" y="230177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" name="Google Shape;774;p36"/>
            <p:cNvSpPr/>
            <p:nvPr/>
          </p:nvSpPr>
          <p:spPr>
            <a:xfrm>
              <a:off x="4968475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" name="Google Shape;775;p36"/>
            <p:cNvSpPr/>
            <p:nvPr/>
          </p:nvSpPr>
          <p:spPr>
            <a:xfrm>
              <a:off x="4968475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" name="Google Shape;776;p36"/>
            <p:cNvSpPr/>
            <p:nvPr/>
          </p:nvSpPr>
          <p:spPr>
            <a:xfrm>
              <a:off x="4968475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" name="Google Shape;777;p36"/>
            <p:cNvSpPr/>
            <p:nvPr/>
          </p:nvSpPr>
          <p:spPr>
            <a:xfrm>
              <a:off x="49685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" name="Google Shape;778;p36"/>
            <p:cNvSpPr/>
            <p:nvPr/>
          </p:nvSpPr>
          <p:spPr>
            <a:xfrm>
              <a:off x="4968475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" name="Google Shape;779;p36"/>
            <p:cNvSpPr/>
            <p:nvPr/>
          </p:nvSpPr>
          <p:spPr>
            <a:xfrm>
              <a:off x="4977650" y="2262825"/>
              <a:ext cx="7975" cy="6825"/>
            </a:xfrm>
            <a:custGeom>
              <a:rect b="b" l="l" r="r" t="t"/>
              <a:pathLst>
                <a:path extrusionOk="0" h="273" w="319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" name="Google Shape;780;p36"/>
            <p:cNvSpPr/>
            <p:nvPr/>
          </p:nvSpPr>
          <p:spPr>
            <a:xfrm>
              <a:off x="4977650" y="2272550"/>
              <a:ext cx="7975" cy="6850"/>
            </a:xfrm>
            <a:custGeom>
              <a:rect b="b" l="l" r="r" t="t"/>
              <a:pathLst>
                <a:path extrusionOk="0" h="274" w="319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" name="Google Shape;781;p36"/>
            <p:cNvSpPr/>
            <p:nvPr/>
          </p:nvSpPr>
          <p:spPr>
            <a:xfrm>
              <a:off x="49777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" name="Google Shape;782;p36"/>
            <p:cNvSpPr/>
            <p:nvPr/>
          </p:nvSpPr>
          <p:spPr>
            <a:xfrm>
              <a:off x="498705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" name="Google Shape;783;p36"/>
          <p:cNvGrpSpPr/>
          <p:nvPr/>
        </p:nvGrpSpPr>
        <p:grpSpPr>
          <a:xfrm>
            <a:off x="7758054" y="3926309"/>
            <a:ext cx="178498" cy="154747"/>
            <a:chOff x="5037700" y="2430325"/>
            <a:chExt cx="75950" cy="65850"/>
          </a:xfrm>
        </p:grpSpPr>
        <p:sp>
          <p:nvSpPr>
            <p:cNvPr id="784" name="Google Shape;784;p36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" name="Google Shape;785;p36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" name="Google Shape;786;p36"/>
          <p:cNvGrpSpPr/>
          <p:nvPr/>
        </p:nvGrpSpPr>
        <p:grpSpPr>
          <a:xfrm>
            <a:off x="7098294" y="3718275"/>
            <a:ext cx="216160" cy="122024"/>
            <a:chOff x="4756975" y="2341800"/>
            <a:chExt cx="91975" cy="51925"/>
          </a:xfrm>
        </p:grpSpPr>
        <p:sp>
          <p:nvSpPr>
            <p:cNvPr id="787" name="Google Shape;787;p36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" name="Google Shape;788;p36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" name="Google Shape;789;p36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" name="Google Shape;790;p36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" name="Google Shape;791;p36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" name="Google Shape;792;p36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" name="Google Shape;793;p36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" name="Google Shape;794;p36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" name="Google Shape;795;p36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" name="Google Shape;796;p36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" name="Google Shape;797;p36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" name="Google Shape;798;p36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" name="Google Shape;799;p36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" name="Google Shape;800;p36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" name="Google Shape;801;p36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" name="Google Shape;802;p36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" name="Google Shape;803;p36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" name="Google Shape;804;p36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" name="Google Shape;805;p36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" name="Google Shape;806;p36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" name="Google Shape;807;p36"/>
          <p:cNvGrpSpPr/>
          <p:nvPr/>
        </p:nvGrpSpPr>
        <p:grpSpPr>
          <a:xfrm>
            <a:off x="7536841" y="4128468"/>
            <a:ext cx="231906" cy="191995"/>
            <a:chOff x="4943575" y="2516350"/>
            <a:chExt cx="98675" cy="81700"/>
          </a:xfrm>
        </p:grpSpPr>
        <p:sp>
          <p:nvSpPr>
            <p:cNvPr id="808" name="Google Shape;808;p36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" name="Google Shape;809;p36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" name="Google Shape;810;p36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" name="Google Shape;811;p36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36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" name="Google Shape;813;p36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" name="Google Shape;814;p36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" name="Google Shape;815;p36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" name="Google Shape;816;p36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" name="Google Shape;817;p36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" name="Google Shape;818;p36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" name="Google Shape;819;p36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" name="Google Shape;820;p36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" name="Google Shape;821;p36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" name="Google Shape;822;p36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" name="Google Shape;823;p36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" name="Google Shape;824;p36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" name="Google Shape;825;p36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" name="Google Shape;826;p36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" name="Google Shape;827;p36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36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" name="Google Shape;829;p36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" name="Google Shape;830;p36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" name="Google Shape;831;p36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" name="Google Shape;832;p36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" name="Google Shape;833;p36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" name="Google Shape;834;p36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" name="Google Shape;835;p36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" name="Google Shape;836;p36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" name="Google Shape;837;p36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" name="Google Shape;838;p36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" name="Google Shape;839;p36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" name="Google Shape;840;p36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" name="Google Shape;841;p36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" name="Google Shape;842;p36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36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36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36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36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36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36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36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" name="Google Shape;850;p36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" name="Google Shape;851;p36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" name="Google Shape;852;p36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" name="Google Shape;853;p36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36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" name="Google Shape;855;p36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" name="Google Shape;856;p36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" name="Google Shape;857;p36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" name="Google Shape;858;p36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" name="Google Shape;859;p36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" name="Google Shape;860;p36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" name="Google Shape;861;p36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" name="Google Shape;862;p36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" name="Google Shape;863;p36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" name="Google Shape;864;p36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" name="Google Shape;865;p36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" name="Google Shape;866;p36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" name="Google Shape;867;p36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" name="Google Shape;868;p36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" name="Google Shape;869;p36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" name="Google Shape;870;p36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" name="Google Shape;871;p36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" name="Google Shape;872;p36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" name="Google Shape;873;p36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" name="Google Shape;874;p36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" name="Google Shape;875;p36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" name="Google Shape;876;p36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" name="Google Shape;877;p36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" name="Google Shape;878;p36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" name="Google Shape;879;p36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" name="Google Shape;880;p36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" name="Google Shape;881;p36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" name="Google Shape;882;p36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" name="Google Shape;883;p36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" name="Google Shape;884;p36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" name="Google Shape;885;p36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6" name="Google Shape;886;p36"/>
          <p:cNvSpPr/>
          <p:nvPr/>
        </p:nvSpPr>
        <p:spPr>
          <a:xfrm>
            <a:off x="6082403" y="3546377"/>
            <a:ext cx="224861" cy="294399"/>
          </a:xfrm>
          <a:custGeom>
            <a:rect b="b" l="l" r="r" t="t"/>
            <a:pathLst>
              <a:path extrusionOk="0" h="17883" w="13659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7" name="Google Shape;887;p36"/>
          <p:cNvSpPr/>
          <p:nvPr/>
        </p:nvSpPr>
        <p:spPr>
          <a:xfrm>
            <a:off x="6298589" y="3413951"/>
            <a:ext cx="176478" cy="306482"/>
          </a:xfrm>
          <a:custGeom>
            <a:rect b="b" l="l" r="r" t="t"/>
            <a:pathLst>
              <a:path extrusionOk="0" h="18617" w="1072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8" name="Google Shape;888;p36"/>
          <p:cNvSpPr/>
          <p:nvPr/>
        </p:nvSpPr>
        <p:spPr>
          <a:xfrm>
            <a:off x="6261266" y="3743741"/>
            <a:ext cx="312343" cy="104570"/>
          </a:xfrm>
          <a:custGeom>
            <a:rect b="b" l="l" r="r" t="t"/>
            <a:pathLst>
              <a:path extrusionOk="0" h="6352" w="18973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9" name="Google Shape;889;p36"/>
          <p:cNvSpPr/>
          <p:nvPr/>
        </p:nvSpPr>
        <p:spPr>
          <a:xfrm>
            <a:off x="6125440" y="4176064"/>
            <a:ext cx="324443" cy="114760"/>
          </a:xfrm>
          <a:custGeom>
            <a:rect b="b" l="l" r="r" t="t"/>
            <a:pathLst>
              <a:path extrusionOk="0" h="6971" w="19708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0" name="Google Shape;890;p36"/>
          <p:cNvSpPr/>
          <p:nvPr/>
        </p:nvSpPr>
        <p:spPr>
          <a:xfrm>
            <a:off x="6139825" y="3928380"/>
            <a:ext cx="402080" cy="118859"/>
          </a:xfrm>
          <a:custGeom>
            <a:rect b="b" l="l" r="r" t="t"/>
            <a:pathLst>
              <a:path extrusionOk="0" h="7220" w="24424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1" name="Google Shape;891;p36"/>
          <p:cNvSpPr/>
          <p:nvPr/>
        </p:nvSpPr>
        <p:spPr>
          <a:xfrm>
            <a:off x="6390535" y="2348043"/>
            <a:ext cx="160806" cy="148360"/>
          </a:xfrm>
          <a:custGeom>
            <a:rect b="b" l="l" r="r" t="t"/>
            <a:pathLst>
              <a:path extrusionOk="0" h="9012" w="9768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2" name="Google Shape;892;p36"/>
          <p:cNvSpPr/>
          <p:nvPr/>
        </p:nvSpPr>
        <p:spPr>
          <a:xfrm>
            <a:off x="6096669" y="3304801"/>
            <a:ext cx="195575" cy="188068"/>
          </a:xfrm>
          <a:custGeom>
            <a:rect b="b" l="l" r="r" t="t"/>
            <a:pathLst>
              <a:path extrusionOk="0" h="11424" w="1188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3" name="Google Shape;893;p36"/>
          <p:cNvSpPr/>
          <p:nvPr/>
        </p:nvSpPr>
        <p:spPr>
          <a:xfrm>
            <a:off x="6391292" y="2613093"/>
            <a:ext cx="150978" cy="225437"/>
          </a:xfrm>
          <a:custGeom>
            <a:rect b="b" l="l" r="r" t="t"/>
            <a:pathLst>
              <a:path extrusionOk="0" h="13694" w="9171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4" name="Google Shape;894;p36"/>
          <p:cNvSpPr/>
          <p:nvPr/>
        </p:nvSpPr>
        <p:spPr>
          <a:xfrm>
            <a:off x="6296065" y="3038371"/>
            <a:ext cx="291946" cy="226228"/>
          </a:xfrm>
          <a:custGeom>
            <a:rect b="b" l="l" r="r" t="t"/>
            <a:pathLst>
              <a:path extrusionOk="0" h="13742" w="17734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5" name="Google Shape;895;p36"/>
          <p:cNvSpPr/>
          <p:nvPr/>
        </p:nvSpPr>
        <p:spPr>
          <a:xfrm>
            <a:off x="6065018" y="2561340"/>
            <a:ext cx="290794" cy="161563"/>
          </a:xfrm>
          <a:custGeom>
            <a:rect b="b" l="l" r="r" t="t"/>
            <a:pathLst>
              <a:path extrusionOk="0" h="9814" w="17664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6" name="Google Shape;896;p36"/>
          <p:cNvSpPr/>
          <p:nvPr/>
        </p:nvSpPr>
        <p:spPr>
          <a:xfrm>
            <a:off x="6110899" y="2743198"/>
            <a:ext cx="175161" cy="197632"/>
          </a:xfrm>
          <a:custGeom>
            <a:rect b="b" l="l" r="r" t="t"/>
            <a:pathLst>
              <a:path extrusionOk="0" h="12005" w="1064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7" name="Google Shape;897;p36"/>
          <p:cNvSpPr/>
          <p:nvPr/>
        </p:nvSpPr>
        <p:spPr>
          <a:xfrm>
            <a:off x="6074554" y="3095303"/>
            <a:ext cx="191426" cy="214342"/>
          </a:xfrm>
          <a:custGeom>
            <a:rect b="b" l="l" r="r" t="t"/>
            <a:pathLst>
              <a:path extrusionOk="0" h="13020" w="11628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8" name="Google Shape;898;p36"/>
          <p:cNvSpPr/>
          <p:nvPr/>
        </p:nvSpPr>
        <p:spPr>
          <a:xfrm rot="5756195">
            <a:off x="6064993" y="2393048"/>
            <a:ext cx="266961" cy="192558"/>
          </a:xfrm>
          <a:custGeom>
            <a:rect b="b" l="l" r="r" t="t"/>
            <a:pathLst>
              <a:path extrusionOk="0" h="11698" w="16218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9" name="Google Shape;899;p36"/>
          <p:cNvSpPr/>
          <p:nvPr/>
        </p:nvSpPr>
        <p:spPr>
          <a:xfrm>
            <a:off x="6448076" y="4127327"/>
            <a:ext cx="178947" cy="162896"/>
          </a:xfrm>
          <a:custGeom>
            <a:rect b="b" l="l" r="r" t="t"/>
            <a:pathLst>
              <a:path extrusionOk="0" h="9895" w="1087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0" name="Google Shape;900;p36"/>
          <p:cNvSpPr/>
          <p:nvPr/>
        </p:nvSpPr>
        <p:spPr>
          <a:xfrm>
            <a:off x="6438717" y="3055375"/>
            <a:ext cx="198" cy="955"/>
          </a:xfrm>
          <a:custGeom>
            <a:rect b="b" l="l" r="r" t="t"/>
            <a:pathLst>
              <a:path extrusionOk="0" h="58" w="12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1" name="Google Shape;901;p36"/>
          <p:cNvSpPr/>
          <p:nvPr/>
        </p:nvSpPr>
        <p:spPr>
          <a:xfrm>
            <a:off x="6327440" y="2915936"/>
            <a:ext cx="145117" cy="251777"/>
          </a:xfrm>
          <a:custGeom>
            <a:rect b="b" l="l" r="r" t="t"/>
            <a:pathLst>
              <a:path extrusionOk="0" h="15294" w="8815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2" name="Google Shape;902;p36"/>
          <p:cNvSpPr/>
          <p:nvPr/>
        </p:nvSpPr>
        <p:spPr>
          <a:xfrm>
            <a:off x="6162502" y="4077069"/>
            <a:ext cx="274562" cy="94676"/>
          </a:xfrm>
          <a:custGeom>
            <a:rect b="b" l="l" r="r" t="t"/>
            <a:pathLst>
              <a:path extrusionOk="0" h="5751" w="16678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3" name="Google Shape;903;p36"/>
          <p:cNvSpPr/>
          <p:nvPr/>
        </p:nvSpPr>
        <p:spPr>
          <a:xfrm>
            <a:off x="6435217" y="2861114"/>
            <a:ext cx="157974" cy="121707"/>
          </a:xfrm>
          <a:custGeom>
            <a:rect b="b" l="l" r="r" t="t"/>
            <a:pathLst>
              <a:path extrusionOk="0" h="7393" w="9596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4" name="Google Shape;904;p36"/>
          <p:cNvSpPr/>
          <p:nvPr/>
        </p:nvSpPr>
        <p:spPr>
          <a:xfrm rot="4553285">
            <a:off x="6198353" y="2424271"/>
            <a:ext cx="111463" cy="187024"/>
          </a:xfrm>
          <a:custGeom>
            <a:rect b="b" l="l" r="r" t="t"/>
            <a:pathLst>
              <a:path extrusionOk="0" h="15670" w="9339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5" name="Google Shape;905;p36"/>
          <p:cNvSpPr/>
          <p:nvPr/>
        </p:nvSpPr>
        <p:spPr>
          <a:xfrm>
            <a:off x="6249272" y="3351697"/>
            <a:ext cx="273047" cy="193583"/>
          </a:xfrm>
          <a:custGeom>
            <a:rect b="b" l="l" r="r" t="t"/>
            <a:pathLst>
              <a:path extrusionOk="0" h="11759" w="16586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6" name="Google Shape;906;p36"/>
          <p:cNvSpPr/>
          <p:nvPr/>
        </p:nvSpPr>
        <p:spPr>
          <a:xfrm>
            <a:off x="6307588" y="2482510"/>
            <a:ext cx="329546" cy="169547"/>
          </a:xfrm>
          <a:custGeom>
            <a:rect b="b" l="l" r="r" t="t"/>
            <a:pathLst>
              <a:path extrusionOk="0" h="10299" w="20018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7" name="Google Shape;907;p36"/>
          <p:cNvSpPr/>
          <p:nvPr/>
        </p:nvSpPr>
        <p:spPr>
          <a:xfrm rot="-5400000">
            <a:off x="5984168" y="2783203"/>
            <a:ext cx="330287" cy="251794"/>
          </a:xfrm>
          <a:custGeom>
            <a:rect b="b" l="l" r="r" t="t"/>
            <a:pathLst>
              <a:path extrusionOk="0" h="15295" w="20063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8" name="Google Shape;908;p36"/>
          <p:cNvSpPr/>
          <p:nvPr/>
        </p:nvSpPr>
        <p:spPr>
          <a:xfrm>
            <a:off x="6185003" y="3771954"/>
            <a:ext cx="378852" cy="132408"/>
          </a:xfrm>
          <a:custGeom>
            <a:rect b="b" l="l" r="r" t="t"/>
            <a:pathLst>
              <a:path extrusionOk="0" h="8043" w="23013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9" name="Google Shape;909;p36"/>
          <p:cNvGrpSpPr/>
          <p:nvPr/>
        </p:nvGrpSpPr>
        <p:grpSpPr>
          <a:xfrm>
            <a:off x="1225886" y="3778145"/>
            <a:ext cx="505303" cy="503968"/>
            <a:chOff x="1190625" y="238125"/>
            <a:chExt cx="5252625" cy="5238750"/>
          </a:xfrm>
        </p:grpSpPr>
        <p:sp>
          <p:nvSpPr>
            <p:cNvPr id="910" name="Google Shape;910;p36"/>
            <p:cNvSpPr/>
            <p:nvPr/>
          </p:nvSpPr>
          <p:spPr>
            <a:xfrm>
              <a:off x="3803050" y="23812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" name="Google Shape;911;p36"/>
            <p:cNvSpPr/>
            <p:nvPr/>
          </p:nvSpPr>
          <p:spPr>
            <a:xfrm>
              <a:off x="37105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" name="Google Shape;912;p36"/>
            <p:cNvSpPr/>
            <p:nvPr/>
          </p:nvSpPr>
          <p:spPr>
            <a:xfrm>
              <a:off x="3622725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" name="Google Shape;913;p36"/>
            <p:cNvSpPr/>
            <p:nvPr/>
          </p:nvSpPr>
          <p:spPr>
            <a:xfrm>
              <a:off x="3530250" y="251975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" name="Google Shape;914;p36"/>
            <p:cNvSpPr/>
            <p:nvPr/>
          </p:nvSpPr>
          <p:spPr>
            <a:xfrm>
              <a:off x="3437775" y="261225"/>
              <a:ext cx="41625" cy="212725"/>
            </a:xfrm>
            <a:custGeom>
              <a:rect b="b" l="l" r="r" t="t"/>
              <a:pathLst>
                <a:path extrusionOk="0" h="8509" w="1665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" name="Google Shape;915;p36"/>
            <p:cNvSpPr/>
            <p:nvPr/>
          </p:nvSpPr>
          <p:spPr>
            <a:xfrm>
              <a:off x="3349925" y="275100"/>
              <a:ext cx="50875" cy="217350"/>
            </a:xfrm>
            <a:custGeom>
              <a:rect b="b" l="l" r="r" t="t"/>
              <a:pathLst>
                <a:path extrusionOk="0" h="8694" w="2035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" name="Google Shape;916;p36"/>
            <p:cNvSpPr/>
            <p:nvPr/>
          </p:nvSpPr>
          <p:spPr>
            <a:xfrm>
              <a:off x="3257450" y="293600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" name="Google Shape;917;p36"/>
            <p:cNvSpPr/>
            <p:nvPr/>
          </p:nvSpPr>
          <p:spPr>
            <a:xfrm>
              <a:off x="316960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" name="Google Shape;918;p36"/>
            <p:cNvSpPr/>
            <p:nvPr/>
          </p:nvSpPr>
          <p:spPr>
            <a:xfrm>
              <a:off x="3081750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" name="Google Shape;919;p36"/>
            <p:cNvSpPr/>
            <p:nvPr/>
          </p:nvSpPr>
          <p:spPr>
            <a:xfrm>
              <a:off x="2993900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36"/>
            <p:cNvSpPr/>
            <p:nvPr/>
          </p:nvSpPr>
          <p:spPr>
            <a:xfrm>
              <a:off x="290602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" name="Google Shape;921;p36"/>
            <p:cNvSpPr/>
            <p:nvPr/>
          </p:nvSpPr>
          <p:spPr>
            <a:xfrm>
              <a:off x="28228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" name="Google Shape;922;p36"/>
            <p:cNvSpPr/>
            <p:nvPr/>
          </p:nvSpPr>
          <p:spPr>
            <a:xfrm>
              <a:off x="2739575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" name="Google Shape;923;p36"/>
            <p:cNvSpPr/>
            <p:nvPr/>
          </p:nvSpPr>
          <p:spPr>
            <a:xfrm>
              <a:off x="2656350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" name="Google Shape;924;p36"/>
            <p:cNvSpPr/>
            <p:nvPr/>
          </p:nvSpPr>
          <p:spPr>
            <a:xfrm>
              <a:off x="2573125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36"/>
            <p:cNvSpPr/>
            <p:nvPr/>
          </p:nvSpPr>
          <p:spPr>
            <a:xfrm>
              <a:off x="24945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36"/>
            <p:cNvSpPr/>
            <p:nvPr/>
          </p:nvSpPr>
          <p:spPr>
            <a:xfrm>
              <a:off x="24159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36"/>
            <p:cNvSpPr/>
            <p:nvPr/>
          </p:nvSpPr>
          <p:spPr>
            <a:xfrm>
              <a:off x="234192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36"/>
            <p:cNvSpPr/>
            <p:nvPr/>
          </p:nvSpPr>
          <p:spPr>
            <a:xfrm>
              <a:off x="2263325" y="73285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" name="Google Shape;929;p36"/>
            <p:cNvSpPr/>
            <p:nvPr/>
          </p:nvSpPr>
          <p:spPr>
            <a:xfrm>
              <a:off x="21939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36"/>
            <p:cNvSpPr/>
            <p:nvPr/>
          </p:nvSpPr>
          <p:spPr>
            <a:xfrm>
              <a:off x="2120000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36"/>
            <p:cNvSpPr/>
            <p:nvPr/>
          </p:nvSpPr>
          <p:spPr>
            <a:xfrm>
              <a:off x="2050625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36"/>
            <p:cNvSpPr/>
            <p:nvPr/>
          </p:nvSpPr>
          <p:spPr>
            <a:xfrm>
              <a:off x="1985900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36"/>
            <p:cNvSpPr/>
            <p:nvPr/>
          </p:nvSpPr>
          <p:spPr>
            <a:xfrm>
              <a:off x="19211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36"/>
            <p:cNvSpPr/>
            <p:nvPr/>
          </p:nvSpPr>
          <p:spPr>
            <a:xfrm>
              <a:off x="1861050" y="1098125"/>
              <a:ext cx="166500" cy="157250"/>
            </a:xfrm>
            <a:custGeom>
              <a:rect b="b" l="l" r="r" t="t"/>
              <a:pathLst>
                <a:path extrusionOk="0" h="6290" w="666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36"/>
            <p:cNvSpPr/>
            <p:nvPr/>
          </p:nvSpPr>
          <p:spPr>
            <a:xfrm>
              <a:off x="1800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" name="Google Shape;936;p36"/>
            <p:cNvSpPr/>
            <p:nvPr/>
          </p:nvSpPr>
          <p:spPr>
            <a:xfrm>
              <a:off x="1740850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36"/>
            <p:cNvSpPr/>
            <p:nvPr/>
          </p:nvSpPr>
          <p:spPr>
            <a:xfrm>
              <a:off x="1685350" y="1310825"/>
              <a:ext cx="184975" cy="138750"/>
            </a:xfrm>
            <a:custGeom>
              <a:rect b="b" l="l" r="r" t="t"/>
              <a:pathLst>
                <a:path extrusionOk="0" h="5550" w="7399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36"/>
            <p:cNvSpPr/>
            <p:nvPr/>
          </p:nvSpPr>
          <p:spPr>
            <a:xfrm>
              <a:off x="1634500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36"/>
            <p:cNvSpPr/>
            <p:nvPr/>
          </p:nvSpPr>
          <p:spPr>
            <a:xfrm>
              <a:off x="1583625" y="14634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36"/>
            <p:cNvSpPr/>
            <p:nvPr/>
          </p:nvSpPr>
          <p:spPr>
            <a:xfrm>
              <a:off x="1537400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" name="Google Shape;941;p36"/>
            <p:cNvSpPr/>
            <p:nvPr/>
          </p:nvSpPr>
          <p:spPr>
            <a:xfrm>
              <a:off x="1495775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36"/>
            <p:cNvSpPr/>
            <p:nvPr/>
          </p:nvSpPr>
          <p:spPr>
            <a:xfrm>
              <a:off x="14541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36"/>
            <p:cNvSpPr/>
            <p:nvPr/>
          </p:nvSpPr>
          <p:spPr>
            <a:xfrm>
              <a:off x="1412550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" name="Google Shape;944;p36"/>
            <p:cNvSpPr/>
            <p:nvPr/>
          </p:nvSpPr>
          <p:spPr>
            <a:xfrm>
              <a:off x="138020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" name="Google Shape;945;p36"/>
            <p:cNvSpPr/>
            <p:nvPr/>
          </p:nvSpPr>
          <p:spPr>
            <a:xfrm>
              <a:off x="1347825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36"/>
            <p:cNvSpPr/>
            <p:nvPr/>
          </p:nvSpPr>
          <p:spPr>
            <a:xfrm>
              <a:off x="1315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" name="Google Shape;947;p36"/>
            <p:cNvSpPr/>
            <p:nvPr/>
          </p:nvSpPr>
          <p:spPr>
            <a:xfrm>
              <a:off x="129232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" name="Google Shape;948;p36"/>
            <p:cNvSpPr/>
            <p:nvPr/>
          </p:nvSpPr>
          <p:spPr>
            <a:xfrm>
              <a:off x="1264600" y="2217100"/>
              <a:ext cx="212700" cy="64750"/>
            </a:xfrm>
            <a:custGeom>
              <a:rect b="b" l="l" r="r" t="t"/>
              <a:pathLst>
                <a:path extrusionOk="0" h="2590" w="8508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36"/>
            <p:cNvSpPr/>
            <p:nvPr/>
          </p:nvSpPr>
          <p:spPr>
            <a:xfrm>
              <a:off x="1246100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36"/>
            <p:cNvSpPr/>
            <p:nvPr/>
          </p:nvSpPr>
          <p:spPr>
            <a:xfrm>
              <a:off x="1227600" y="2397425"/>
              <a:ext cx="217350" cy="50875"/>
            </a:xfrm>
            <a:custGeom>
              <a:rect b="b" l="l" r="r" t="t"/>
              <a:pathLst>
                <a:path extrusionOk="0" h="2035" w="8694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" name="Google Shape;951;p36"/>
            <p:cNvSpPr/>
            <p:nvPr/>
          </p:nvSpPr>
          <p:spPr>
            <a:xfrm>
              <a:off x="12137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36"/>
            <p:cNvSpPr/>
            <p:nvPr/>
          </p:nvSpPr>
          <p:spPr>
            <a:xfrm>
              <a:off x="1204475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36"/>
            <p:cNvSpPr/>
            <p:nvPr/>
          </p:nvSpPr>
          <p:spPr>
            <a:xfrm>
              <a:off x="11952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" name="Google Shape;954;p36"/>
            <p:cNvSpPr/>
            <p:nvPr/>
          </p:nvSpPr>
          <p:spPr>
            <a:xfrm>
              <a:off x="1190625" y="27580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36"/>
            <p:cNvSpPr/>
            <p:nvPr/>
          </p:nvSpPr>
          <p:spPr>
            <a:xfrm>
              <a:off x="119062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36"/>
            <p:cNvSpPr/>
            <p:nvPr/>
          </p:nvSpPr>
          <p:spPr>
            <a:xfrm>
              <a:off x="1190625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" name="Google Shape;957;p36"/>
            <p:cNvSpPr/>
            <p:nvPr/>
          </p:nvSpPr>
          <p:spPr>
            <a:xfrm>
              <a:off x="11952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36"/>
            <p:cNvSpPr/>
            <p:nvPr/>
          </p:nvSpPr>
          <p:spPr>
            <a:xfrm>
              <a:off x="1204475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36"/>
            <p:cNvSpPr/>
            <p:nvPr/>
          </p:nvSpPr>
          <p:spPr>
            <a:xfrm>
              <a:off x="12137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36"/>
            <p:cNvSpPr/>
            <p:nvPr/>
          </p:nvSpPr>
          <p:spPr>
            <a:xfrm>
              <a:off x="1227600" y="3271325"/>
              <a:ext cx="217350" cy="46250"/>
            </a:xfrm>
            <a:custGeom>
              <a:rect b="b" l="l" r="r" t="t"/>
              <a:pathLst>
                <a:path extrusionOk="0" h="1850" w="8694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36"/>
            <p:cNvSpPr/>
            <p:nvPr/>
          </p:nvSpPr>
          <p:spPr>
            <a:xfrm>
              <a:off x="1246100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36"/>
            <p:cNvSpPr/>
            <p:nvPr/>
          </p:nvSpPr>
          <p:spPr>
            <a:xfrm>
              <a:off x="1269225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36"/>
            <p:cNvSpPr/>
            <p:nvPr/>
          </p:nvSpPr>
          <p:spPr>
            <a:xfrm>
              <a:off x="129232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" name="Google Shape;964;p36"/>
            <p:cNvSpPr/>
            <p:nvPr/>
          </p:nvSpPr>
          <p:spPr>
            <a:xfrm>
              <a:off x="1315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36"/>
            <p:cNvSpPr/>
            <p:nvPr/>
          </p:nvSpPr>
          <p:spPr>
            <a:xfrm>
              <a:off x="1347825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36"/>
            <p:cNvSpPr/>
            <p:nvPr/>
          </p:nvSpPr>
          <p:spPr>
            <a:xfrm>
              <a:off x="1380200" y="37522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36"/>
            <p:cNvSpPr/>
            <p:nvPr/>
          </p:nvSpPr>
          <p:spPr>
            <a:xfrm>
              <a:off x="1412550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36"/>
            <p:cNvSpPr/>
            <p:nvPr/>
          </p:nvSpPr>
          <p:spPr>
            <a:xfrm>
              <a:off x="14541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" name="Google Shape;969;p36"/>
            <p:cNvSpPr/>
            <p:nvPr/>
          </p:nvSpPr>
          <p:spPr>
            <a:xfrm>
              <a:off x="1495775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36"/>
            <p:cNvSpPr/>
            <p:nvPr/>
          </p:nvSpPr>
          <p:spPr>
            <a:xfrm>
              <a:off x="1537400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36"/>
            <p:cNvSpPr/>
            <p:nvPr/>
          </p:nvSpPr>
          <p:spPr>
            <a:xfrm>
              <a:off x="158362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36"/>
            <p:cNvSpPr/>
            <p:nvPr/>
          </p:nvSpPr>
          <p:spPr>
            <a:xfrm>
              <a:off x="1634500" y="4196075"/>
              <a:ext cx="184975" cy="134125"/>
            </a:xfrm>
            <a:custGeom>
              <a:rect b="b" l="l" r="r" t="t"/>
              <a:pathLst>
                <a:path extrusionOk="0" h="5365" w="7399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36"/>
            <p:cNvSpPr/>
            <p:nvPr/>
          </p:nvSpPr>
          <p:spPr>
            <a:xfrm>
              <a:off x="168535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36"/>
            <p:cNvSpPr/>
            <p:nvPr/>
          </p:nvSpPr>
          <p:spPr>
            <a:xfrm>
              <a:off x="1740850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36"/>
            <p:cNvSpPr/>
            <p:nvPr/>
          </p:nvSpPr>
          <p:spPr>
            <a:xfrm>
              <a:off x="1800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36"/>
            <p:cNvSpPr/>
            <p:nvPr/>
          </p:nvSpPr>
          <p:spPr>
            <a:xfrm>
              <a:off x="18610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36"/>
            <p:cNvSpPr/>
            <p:nvPr/>
          </p:nvSpPr>
          <p:spPr>
            <a:xfrm>
              <a:off x="19211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36"/>
            <p:cNvSpPr/>
            <p:nvPr/>
          </p:nvSpPr>
          <p:spPr>
            <a:xfrm>
              <a:off x="1985900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36"/>
            <p:cNvSpPr/>
            <p:nvPr/>
          </p:nvSpPr>
          <p:spPr>
            <a:xfrm>
              <a:off x="2050625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36"/>
            <p:cNvSpPr/>
            <p:nvPr/>
          </p:nvSpPr>
          <p:spPr>
            <a:xfrm>
              <a:off x="2120000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36"/>
            <p:cNvSpPr/>
            <p:nvPr/>
          </p:nvSpPr>
          <p:spPr>
            <a:xfrm>
              <a:off x="21939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36"/>
            <p:cNvSpPr/>
            <p:nvPr/>
          </p:nvSpPr>
          <p:spPr>
            <a:xfrm>
              <a:off x="2263325" y="480180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36"/>
            <p:cNvSpPr/>
            <p:nvPr/>
          </p:nvSpPr>
          <p:spPr>
            <a:xfrm>
              <a:off x="234192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36"/>
            <p:cNvSpPr/>
            <p:nvPr/>
          </p:nvSpPr>
          <p:spPr>
            <a:xfrm>
              <a:off x="24159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36"/>
            <p:cNvSpPr/>
            <p:nvPr/>
          </p:nvSpPr>
          <p:spPr>
            <a:xfrm>
              <a:off x="24945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36"/>
            <p:cNvSpPr/>
            <p:nvPr/>
          </p:nvSpPr>
          <p:spPr>
            <a:xfrm>
              <a:off x="2573125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36"/>
            <p:cNvSpPr/>
            <p:nvPr/>
          </p:nvSpPr>
          <p:spPr>
            <a:xfrm>
              <a:off x="2656350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36"/>
            <p:cNvSpPr/>
            <p:nvPr/>
          </p:nvSpPr>
          <p:spPr>
            <a:xfrm>
              <a:off x="2739575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36"/>
            <p:cNvSpPr/>
            <p:nvPr/>
          </p:nvSpPr>
          <p:spPr>
            <a:xfrm>
              <a:off x="28228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36"/>
            <p:cNvSpPr/>
            <p:nvPr/>
          </p:nvSpPr>
          <p:spPr>
            <a:xfrm>
              <a:off x="2910650" y="5116200"/>
              <a:ext cx="83275" cy="203475"/>
            </a:xfrm>
            <a:custGeom>
              <a:rect b="b" l="l" r="r" t="t"/>
              <a:pathLst>
                <a:path extrusionOk="0" h="8139" w="3331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36"/>
            <p:cNvSpPr/>
            <p:nvPr/>
          </p:nvSpPr>
          <p:spPr>
            <a:xfrm>
              <a:off x="2993900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36"/>
            <p:cNvSpPr/>
            <p:nvPr/>
          </p:nvSpPr>
          <p:spPr>
            <a:xfrm>
              <a:off x="3081750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36"/>
            <p:cNvSpPr/>
            <p:nvPr/>
          </p:nvSpPr>
          <p:spPr>
            <a:xfrm>
              <a:off x="316960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36"/>
            <p:cNvSpPr/>
            <p:nvPr/>
          </p:nvSpPr>
          <p:spPr>
            <a:xfrm>
              <a:off x="3257450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36"/>
            <p:cNvSpPr/>
            <p:nvPr/>
          </p:nvSpPr>
          <p:spPr>
            <a:xfrm>
              <a:off x="3349925" y="5222550"/>
              <a:ext cx="50875" cy="212725"/>
            </a:xfrm>
            <a:custGeom>
              <a:rect b="b" l="l" r="r" t="t"/>
              <a:pathLst>
                <a:path extrusionOk="0" h="8509" w="2035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36"/>
            <p:cNvSpPr/>
            <p:nvPr/>
          </p:nvSpPr>
          <p:spPr>
            <a:xfrm>
              <a:off x="3437775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36"/>
            <p:cNvSpPr/>
            <p:nvPr/>
          </p:nvSpPr>
          <p:spPr>
            <a:xfrm>
              <a:off x="3530250" y="5250300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36"/>
            <p:cNvSpPr/>
            <p:nvPr/>
          </p:nvSpPr>
          <p:spPr>
            <a:xfrm>
              <a:off x="3622725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" name="Google Shape;999;p36"/>
            <p:cNvSpPr/>
            <p:nvPr/>
          </p:nvSpPr>
          <p:spPr>
            <a:xfrm>
              <a:off x="37105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36"/>
            <p:cNvSpPr/>
            <p:nvPr/>
          </p:nvSpPr>
          <p:spPr>
            <a:xfrm>
              <a:off x="3803050" y="526417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36"/>
            <p:cNvSpPr/>
            <p:nvPr/>
          </p:nvSpPr>
          <p:spPr>
            <a:xfrm>
              <a:off x="38862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36"/>
            <p:cNvSpPr/>
            <p:nvPr/>
          </p:nvSpPr>
          <p:spPr>
            <a:xfrm>
              <a:off x="3969500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36"/>
            <p:cNvSpPr/>
            <p:nvPr/>
          </p:nvSpPr>
          <p:spPr>
            <a:xfrm>
              <a:off x="4057350" y="5250300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36"/>
            <p:cNvSpPr/>
            <p:nvPr/>
          </p:nvSpPr>
          <p:spPr>
            <a:xfrm>
              <a:off x="4140600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36"/>
            <p:cNvSpPr/>
            <p:nvPr/>
          </p:nvSpPr>
          <p:spPr>
            <a:xfrm>
              <a:off x="4223825" y="522717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36"/>
            <p:cNvSpPr/>
            <p:nvPr/>
          </p:nvSpPr>
          <p:spPr>
            <a:xfrm>
              <a:off x="4302425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36"/>
            <p:cNvSpPr/>
            <p:nvPr/>
          </p:nvSpPr>
          <p:spPr>
            <a:xfrm>
              <a:off x="438565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" name="Google Shape;1008;p36"/>
            <p:cNvSpPr/>
            <p:nvPr/>
          </p:nvSpPr>
          <p:spPr>
            <a:xfrm>
              <a:off x="4468875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36"/>
            <p:cNvSpPr/>
            <p:nvPr/>
          </p:nvSpPr>
          <p:spPr>
            <a:xfrm>
              <a:off x="4547475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36"/>
            <p:cNvSpPr/>
            <p:nvPr/>
          </p:nvSpPr>
          <p:spPr>
            <a:xfrm>
              <a:off x="4626075" y="5116200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36"/>
            <p:cNvSpPr/>
            <p:nvPr/>
          </p:nvSpPr>
          <p:spPr>
            <a:xfrm>
              <a:off x="47047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36"/>
            <p:cNvSpPr/>
            <p:nvPr/>
          </p:nvSpPr>
          <p:spPr>
            <a:xfrm>
              <a:off x="4783300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36"/>
            <p:cNvSpPr/>
            <p:nvPr/>
          </p:nvSpPr>
          <p:spPr>
            <a:xfrm>
              <a:off x="4857275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36"/>
            <p:cNvSpPr/>
            <p:nvPr/>
          </p:nvSpPr>
          <p:spPr>
            <a:xfrm>
              <a:off x="4931250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36"/>
            <p:cNvSpPr/>
            <p:nvPr/>
          </p:nvSpPr>
          <p:spPr>
            <a:xfrm>
              <a:off x="50052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36"/>
            <p:cNvSpPr/>
            <p:nvPr/>
          </p:nvSpPr>
          <p:spPr>
            <a:xfrm>
              <a:off x="50792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36"/>
            <p:cNvSpPr/>
            <p:nvPr/>
          </p:nvSpPr>
          <p:spPr>
            <a:xfrm>
              <a:off x="514857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36"/>
            <p:cNvSpPr/>
            <p:nvPr/>
          </p:nvSpPr>
          <p:spPr>
            <a:xfrm>
              <a:off x="5217925" y="4797175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36"/>
            <p:cNvSpPr/>
            <p:nvPr/>
          </p:nvSpPr>
          <p:spPr>
            <a:xfrm>
              <a:off x="52872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36"/>
            <p:cNvSpPr/>
            <p:nvPr/>
          </p:nvSpPr>
          <p:spPr>
            <a:xfrm>
              <a:off x="5352025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36"/>
            <p:cNvSpPr/>
            <p:nvPr/>
          </p:nvSpPr>
          <p:spPr>
            <a:xfrm>
              <a:off x="5416750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36"/>
            <p:cNvSpPr/>
            <p:nvPr/>
          </p:nvSpPr>
          <p:spPr>
            <a:xfrm>
              <a:off x="5476875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36"/>
            <p:cNvSpPr/>
            <p:nvPr/>
          </p:nvSpPr>
          <p:spPr>
            <a:xfrm>
              <a:off x="55369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36"/>
            <p:cNvSpPr/>
            <p:nvPr/>
          </p:nvSpPr>
          <p:spPr>
            <a:xfrm>
              <a:off x="55924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36"/>
            <p:cNvSpPr/>
            <p:nvPr/>
          </p:nvSpPr>
          <p:spPr>
            <a:xfrm>
              <a:off x="5647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36"/>
            <p:cNvSpPr/>
            <p:nvPr/>
          </p:nvSpPr>
          <p:spPr>
            <a:xfrm>
              <a:off x="5703425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36"/>
            <p:cNvSpPr/>
            <p:nvPr/>
          </p:nvSpPr>
          <p:spPr>
            <a:xfrm>
              <a:off x="575430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36"/>
            <p:cNvSpPr/>
            <p:nvPr/>
          </p:nvSpPr>
          <p:spPr>
            <a:xfrm>
              <a:off x="5800525" y="419607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36"/>
            <p:cNvSpPr/>
            <p:nvPr/>
          </p:nvSpPr>
          <p:spPr>
            <a:xfrm>
              <a:off x="584677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36"/>
            <p:cNvSpPr/>
            <p:nvPr/>
          </p:nvSpPr>
          <p:spPr>
            <a:xfrm>
              <a:off x="5888375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36"/>
            <p:cNvSpPr/>
            <p:nvPr/>
          </p:nvSpPr>
          <p:spPr>
            <a:xfrm>
              <a:off x="5930000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36"/>
            <p:cNvSpPr/>
            <p:nvPr/>
          </p:nvSpPr>
          <p:spPr>
            <a:xfrm>
              <a:off x="59669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36"/>
            <p:cNvSpPr/>
            <p:nvPr/>
          </p:nvSpPr>
          <p:spPr>
            <a:xfrm>
              <a:off x="6003975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36"/>
            <p:cNvSpPr/>
            <p:nvPr/>
          </p:nvSpPr>
          <p:spPr>
            <a:xfrm>
              <a:off x="6027100" y="3724450"/>
              <a:ext cx="203475" cy="92500"/>
            </a:xfrm>
            <a:custGeom>
              <a:rect b="b" l="l" r="r" t="t"/>
              <a:pathLst>
                <a:path extrusionOk="0" h="3700" w="8139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36"/>
            <p:cNvSpPr/>
            <p:nvPr/>
          </p:nvSpPr>
          <p:spPr>
            <a:xfrm>
              <a:off x="6068700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36"/>
            <p:cNvSpPr/>
            <p:nvPr/>
          </p:nvSpPr>
          <p:spPr>
            <a:xfrm>
              <a:off x="6096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36"/>
            <p:cNvSpPr/>
            <p:nvPr/>
          </p:nvSpPr>
          <p:spPr>
            <a:xfrm>
              <a:off x="611957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36"/>
            <p:cNvSpPr/>
            <p:nvPr/>
          </p:nvSpPr>
          <p:spPr>
            <a:xfrm>
              <a:off x="6142700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36"/>
            <p:cNvSpPr/>
            <p:nvPr/>
          </p:nvSpPr>
          <p:spPr>
            <a:xfrm>
              <a:off x="6161175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36"/>
            <p:cNvSpPr/>
            <p:nvPr/>
          </p:nvSpPr>
          <p:spPr>
            <a:xfrm>
              <a:off x="6179675" y="3271325"/>
              <a:ext cx="212725" cy="46250"/>
            </a:xfrm>
            <a:custGeom>
              <a:rect b="b" l="l" r="r" t="t"/>
              <a:pathLst>
                <a:path extrusionOk="0" h="1850" w="8509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36"/>
            <p:cNvSpPr/>
            <p:nvPr/>
          </p:nvSpPr>
          <p:spPr>
            <a:xfrm>
              <a:off x="61889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36"/>
            <p:cNvSpPr/>
            <p:nvPr/>
          </p:nvSpPr>
          <p:spPr>
            <a:xfrm>
              <a:off x="6202800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36"/>
            <p:cNvSpPr/>
            <p:nvPr/>
          </p:nvSpPr>
          <p:spPr>
            <a:xfrm>
              <a:off x="62074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36"/>
            <p:cNvSpPr/>
            <p:nvPr/>
          </p:nvSpPr>
          <p:spPr>
            <a:xfrm>
              <a:off x="6212050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36"/>
            <p:cNvSpPr/>
            <p:nvPr/>
          </p:nvSpPr>
          <p:spPr>
            <a:xfrm>
              <a:off x="621667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36"/>
            <p:cNvSpPr/>
            <p:nvPr/>
          </p:nvSpPr>
          <p:spPr>
            <a:xfrm>
              <a:off x="6225925" y="2734950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36"/>
            <p:cNvSpPr/>
            <p:nvPr/>
          </p:nvSpPr>
          <p:spPr>
            <a:xfrm>
              <a:off x="62074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36"/>
            <p:cNvSpPr/>
            <p:nvPr/>
          </p:nvSpPr>
          <p:spPr>
            <a:xfrm>
              <a:off x="6202800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36"/>
            <p:cNvSpPr/>
            <p:nvPr/>
          </p:nvSpPr>
          <p:spPr>
            <a:xfrm>
              <a:off x="61889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36"/>
            <p:cNvSpPr/>
            <p:nvPr/>
          </p:nvSpPr>
          <p:spPr>
            <a:xfrm>
              <a:off x="6179675" y="2397425"/>
              <a:ext cx="212725" cy="50875"/>
            </a:xfrm>
            <a:custGeom>
              <a:rect b="b" l="l" r="r" t="t"/>
              <a:pathLst>
                <a:path extrusionOk="0" h="2035" w="8509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36"/>
            <p:cNvSpPr/>
            <p:nvPr/>
          </p:nvSpPr>
          <p:spPr>
            <a:xfrm>
              <a:off x="6161175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36"/>
            <p:cNvSpPr/>
            <p:nvPr/>
          </p:nvSpPr>
          <p:spPr>
            <a:xfrm>
              <a:off x="6142700" y="221710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36"/>
            <p:cNvSpPr/>
            <p:nvPr/>
          </p:nvSpPr>
          <p:spPr>
            <a:xfrm>
              <a:off x="611957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36"/>
            <p:cNvSpPr/>
            <p:nvPr/>
          </p:nvSpPr>
          <p:spPr>
            <a:xfrm>
              <a:off x="6096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36"/>
            <p:cNvSpPr/>
            <p:nvPr/>
          </p:nvSpPr>
          <p:spPr>
            <a:xfrm>
              <a:off x="6068700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36"/>
            <p:cNvSpPr/>
            <p:nvPr/>
          </p:nvSpPr>
          <p:spPr>
            <a:xfrm>
              <a:off x="603635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36"/>
            <p:cNvSpPr/>
            <p:nvPr/>
          </p:nvSpPr>
          <p:spPr>
            <a:xfrm>
              <a:off x="6003975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36"/>
            <p:cNvSpPr/>
            <p:nvPr/>
          </p:nvSpPr>
          <p:spPr>
            <a:xfrm>
              <a:off x="59669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36"/>
            <p:cNvSpPr/>
            <p:nvPr/>
          </p:nvSpPr>
          <p:spPr>
            <a:xfrm>
              <a:off x="5930000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36"/>
            <p:cNvSpPr/>
            <p:nvPr/>
          </p:nvSpPr>
          <p:spPr>
            <a:xfrm>
              <a:off x="5888375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36"/>
            <p:cNvSpPr/>
            <p:nvPr/>
          </p:nvSpPr>
          <p:spPr>
            <a:xfrm>
              <a:off x="5856025" y="1458800"/>
              <a:ext cx="184975" cy="124850"/>
            </a:xfrm>
            <a:custGeom>
              <a:rect b="b" l="l" r="r" t="t"/>
              <a:pathLst>
                <a:path extrusionOk="0" h="4994" w="7399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36"/>
            <p:cNvSpPr/>
            <p:nvPr/>
          </p:nvSpPr>
          <p:spPr>
            <a:xfrm>
              <a:off x="5800525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36"/>
            <p:cNvSpPr/>
            <p:nvPr/>
          </p:nvSpPr>
          <p:spPr>
            <a:xfrm>
              <a:off x="5754300" y="13108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36"/>
            <p:cNvSpPr/>
            <p:nvPr/>
          </p:nvSpPr>
          <p:spPr>
            <a:xfrm>
              <a:off x="5703425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36"/>
            <p:cNvSpPr/>
            <p:nvPr/>
          </p:nvSpPr>
          <p:spPr>
            <a:xfrm>
              <a:off x="5647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36"/>
            <p:cNvSpPr/>
            <p:nvPr/>
          </p:nvSpPr>
          <p:spPr>
            <a:xfrm>
              <a:off x="5583200" y="1093525"/>
              <a:ext cx="166500" cy="152600"/>
            </a:xfrm>
            <a:custGeom>
              <a:rect b="b" l="l" r="r" t="t"/>
              <a:pathLst>
                <a:path extrusionOk="0" h="6104" w="666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36"/>
            <p:cNvSpPr/>
            <p:nvPr/>
          </p:nvSpPr>
          <p:spPr>
            <a:xfrm>
              <a:off x="55369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36"/>
            <p:cNvSpPr/>
            <p:nvPr/>
          </p:nvSpPr>
          <p:spPr>
            <a:xfrm>
              <a:off x="5476875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36"/>
            <p:cNvSpPr/>
            <p:nvPr/>
          </p:nvSpPr>
          <p:spPr>
            <a:xfrm>
              <a:off x="5416750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36"/>
            <p:cNvSpPr/>
            <p:nvPr/>
          </p:nvSpPr>
          <p:spPr>
            <a:xfrm>
              <a:off x="5352025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36"/>
            <p:cNvSpPr/>
            <p:nvPr/>
          </p:nvSpPr>
          <p:spPr>
            <a:xfrm>
              <a:off x="52872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36"/>
            <p:cNvSpPr/>
            <p:nvPr/>
          </p:nvSpPr>
          <p:spPr>
            <a:xfrm>
              <a:off x="5217925" y="732850"/>
              <a:ext cx="134125" cy="180350"/>
            </a:xfrm>
            <a:custGeom>
              <a:rect b="b" l="l" r="r" t="t"/>
              <a:pathLst>
                <a:path extrusionOk="0" h="7214" w="5365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36"/>
            <p:cNvSpPr/>
            <p:nvPr/>
          </p:nvSpPr>
          <p:spPr>
            <a:xfrm>
              <a:off x="514857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36"/>
            <p:cNvSpPr/>
            <p:nvPr/>
          </p:nvSpPr>
          <p:spPr>
            <a:xfrm>
              <a:off x="50792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36"/>
            <p:cNvSpPr/>
            <p:nvPr/>
          </p:nvSpPr>
          <p:spPr>
            <a:xfrm>
              <a:off x="50052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36"/>
            <p:cNvSpPr/>
            <p:nvPr/>
          </p:nvSpPr>
          <p:spPr>
            <a:xfrm>
              <a:off x="4931250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36"/>
            <p:cNvSpPr/>
            <p:nvPr/>
          </p:nvSpPr>
          <p:spPr>
            <a:xfrm>
              <a:off x="4857275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36"/>
            <p:cNvSpPr/>
            <p:nvPr/>
          </p:nvSpPr>
          <p:spPr>
            <a:xfrm>
              <a:off x="4783300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36"/>
            <p:cNvSpPr/>
            <p:nvPr/>
          </p:nvSpPr>
          <p:spPr>
            <a:xfrm>
              <a:off x="47047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36"/>
            <p:cNvSpPr/>
            <p:nvPr/>
          </p:nvSpPr>
          <p:spPr>
            <a:xfrm>
              <a:off x="462607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36"/>
            <p:cNvSpPr/>
            <p:nvPr/>
          </p:nvSpPr>
          <p:spPr>
            <a:xfrm>
              <a:off x="4547475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36"/>
            <p:cNvSpPr/>
            <p:nvPr/>
          </p:nvSpPr>
          <p:spPr>
            <a:xfrm>
              <a:off x="4468875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36"/>
            <p:cNvSpPr/>
            <p:nvPr/>
          </p:nvSpPr>
          <p:spPr>
            <a:xfrm>
              <a:off x="438565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36"/>
            <p:cNvSpPr/>
            <p:nvPr/>
          </p:nvSpPr>
          <p:spPr>
            <a:xfrm>
              <a:off x="4302425" y="293600"/>
              <a:ext cx="55500" cy="212725"/>
            </a:xfrm>
            <a:custGeom>
              <a:rect b="b" l="l" r="r" t="t"/>
              <a:pathLst>
                <a:path extrusionOk="0" h="8509" w="222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36"/>
            <p:cNvSpPr/>
            <p:nvPr/>
          </p:nvSpPr>
          <p:spPr>
            <a:xfrm>
              <a:off x="4223825" y="27972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36"/>
            <p:cNvSpPr/>
            <p:nvPr/>
          </p:nvSpPr>
          <p:spPr>
            <a:xfrm>
              <a:off x="4140600" y="2612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36"/>
            <p:cNvSpPr/>
            <p:nvPr/>
          </p:nvSpPr>
          <p:spPr>
            <a:xfrm>
              <a:off x="4057350" y="251975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36"/>
            <p:cNvSpPr/>
            <p:nvPr/>
          </p:nvSpPr>
          <p:spPr>
            <a:xfrm>
              <a:off x="3969500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36"/>
            <p:cNvSpPr/>
            <p:nvPr/>
          </p:nvSpPr>
          <p:spPr>
            <a:xfrm>
              <a:off x="38862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093" name="Shape 10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4" name="Google Shape;1094;p37"/>
          <p:cNvGrpSpPr/>
          <p:nvPr/>
        </p:nvGrpSpPr>
        <p:grpSpPr>
          <a:xfrm>
            <a:off x="1095143" y="2241600"/>
            <a:ext cx="730896" cy="153148"/>
            <a:chOff x="4635250" y="3790225"/>
            <a:chExt cx="415825" cy="87125"/>
          </a:xfrm>
        </p:grpSpPr>
        <p:sp>
          <p:nvSpPr>
            <p:cNvPr id="1095" name="Google Shape;1095;p37"/>
            <p:cNvSpPr/>
            <p:nvPr/>
          </p:nvSpPr>
          <p:spPr>
            <a:xfrm>
              <a:off x="4722350" y="3790238"/>
              <a:ext cx="328725" cy="87100"/>
            </a:xfrm>
            <a:custGeom>
              <a:rect b="b" l="l" r="r" t="t"/>
              <a:pathLst>
                <a:path extrusionOk="0" h="3484" w="13149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37"/>
            <p:cNvSpPr/>
            <p:nvPr/>
          </p:nvSpPr>
          <p:spPr>
            <a:xfrm>
              <a:off x="4635250" y="3790238"/>
              <a:ext cx="87125" cy="87100"/>
            </a:xfrm>
            <a:custGeom>
              <a:rect b="b" l="l" r="r" t="t"/>
              <a:pathLst>
                <a:path extrusionOk="0" h="3484" w="3485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37"/>
            <p:cNvSpPr/>
            <p:nvPr/>
          </p:nvSpPr>
          <p:spPr>
            <a:xfrm>
              <a:off x="4722350" y="3790225"/>
              <a:ext cx="87300" cy="87125"/>
            </a:xfrm>
            <a:custGeom>
              <a:rect b="b" l="l" r="r" t="t"/>
              <a:pathLst>
                <a:path extrusionOk="0" h="3485" w="3492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8" name="Google Shape;1098;p37"/>
          <p:cNvGrpSpPr/>
          <p:nvPr/>
        </p:nvGrpSpPr>
        <p:grpSpPr>
          <a:xfrm>
            <a:off x="1666833" y="4037852"/>
            <a:ext cx="175876" cy="179996"/>
            <a:chOff x="4280575" y="2131725"/>
            <a:chExt cx="141950" cy="145275"/>
          </a:xfrm>
        </p:grpSpPr>
        <p:sp>
          <p:nvSpPr>
            <p:cNvPr id="1099" name="Google Shape;1099;p37"/>
            <p:cNvSpPr/>
            <p:nvPr/>
          </p:nvSpPr>
          <p:spPr>
            <a:xfrm>
              <a:off x="4280575" y="2131725"/>
              <a:ext cx="141950" cy="97050"/>
            </a:xfrm>
            <a:custGeom>
              <a:rect b="b" l="l" r="r" t="t"/>
              <a:pathLst>
                <a:path extrusionOk="0" h="3882" w="5678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37"/>
            <p:cNvSpPr/>
            <p:nvPr/>
          </p:nvSpPr>
          <p:spPr>
            <a:xfrm>
              <a:off x="4320625" y="2227850"/>
              <a:ext cx="45100" cy="49150"/>
            </a:xfrm>
            <a:custGeom>
              <a:rect b="b" l="l" r="r" t="t"/>
              <a:pathLst>
                <a:path extrusionOk="0" h="1966" w="1804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1" name="Google Shape;1101;p37"/>
          <p:cNvGrpSpPr/>
          <p:nvPr/>
        </p:nvGrpSpPr>
        <p:grpSpPr>
          <a:xfrm>
            <a:off x="1667926" y="4265283"/>
            <a:ext cx="175927" cy="152252"/>
            <a:chOff x="4088738" y="4379875"/>
            <a:chExt cx="176900" cy="153125"/>
          </a:xfrm>
        </p:grpSpPr>
        <p:sp>
          <p:nvSpPr>
            <p:cNvPr id="1102" name="Google Shape;1102;p37"/>
            <p:cNvSpPr/>
            <p:nvPr/>
          </p:nvSpPr>
          <p:spPr>
            <a:xfrm>
              <a:off x="4088738" y="4379875"/>
              <a:ext cx="176900" cy="153125"/>
            </a:xfrm>
            <a:custGeom>
              <a:rect b="b" l="l" r="r" t="t"/>
              <a:pathLst>
                <a:path extrusionOk="0" h="6125" w="7076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37"/>
            <p:cNvSpPr/>
            <p:nvPr/>
          </p:nvSpPr>
          <p:spPr>
            <a:xfrm>
              <a:off x="4088738" y="4379875"/>
              <a:ext cx="132725" cy="153125"/>
            </a:xfrm>
            <a:custGeom>
              <a:rect b="b" l="l" r="r" t="t"/>
              <a:pathLst>
                <a:path extrusionOk="0" h="6125" w="5309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4" name="Google Shape;1104;p37"/>
          <p:cNvGrpSpPr/>
          <p:nvPr/>
        </p:nvGrpSpPr>
        <p:grpSpPr>
          <a:xfrm flipH="1" rot="10800000">
            <a:off x="1086570" y="4291428"/>
            <a:ext cx="486625" cy="126984"/>
            <a:chOff x="4173650" y="2515975"/>
            <a:chExt cx="216413" cy="56475"/>
          </a:xfrm>
        </p:grpSpPr>
        <p:sp>
          <p:nvSpPr>
            <p:cNvPr id="1105" name="Google Shape;1105;p37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37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7" name="Google Shape;1107;p37"/>
          <p:cNvGrpSpPr/>
          <p:nvPr/>
        </p:nvGrpSpPr>
        <p:grpSpPr>
          <a:xfrm>
            <a:off x="1088757" y="1726562"/>
            <a:ext cx="743797" cy="171366"/>
            <a:chOff x="4109513" y="1964562"/>
            <a:chExt cx="501313" cy="117575"/>
          </a:xfrm>
        </p:grpSpPr>
        <p:sp>
          <p:nvSpPr>
            <p:cNvPr id="1108" name="Google Shape;1108;p37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09" name="Google Shape;1109;p37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1110" name="Google Shape;1110;p37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rect b="b" l="l" r="r" t="t"/>
                <a:pathLst>
                  <a:path extrusionOk="0" h="8339" w="4703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1" name="Google Shape;1111;p37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rect b="b" l="l" r="r" t="t"/>
                <a:pathLst>
                  <a:path extrusionOk="0" h="2424" w="2425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2" name="Google Shape;1112;p37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rect b="b" l="l" r="r" t="t"/>
                <a:pathLst>
                  <a:path extrusionOk="0" h="1516" w="1515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13" name="Google Shape;1113;p37"/>
          <p:cNvGrpSpPr/>
          <p:nvPr/>
        </p:nvGrpSpPr>
        <p:grpSpPr>
          <a:xfrm>
            <a:off x="1101069" y="2718525"/>
            <a:ext cx="719511" cy="278389"/>
            <a:chOff x="3515000" y="3200728"/>
            <a:chExt cx="338100" cy="130822"/>
          </a:xfrm>
        </p:grpSpPr>
        <p:sp>
          <p:nvSpPr>
            <p:cNvPr id="1114" name="Google Shape;1114;p37"/>
            <p:cNvSpPr/>
            <p:nvPr/>
          </p:nvSpPr>
          <p:spPr>
            <a:xfrm>
              <a:off x="3548525" y="3234525"/>
              <a:ext cx="304575" cy="97025"/>
            </a:xfrm>
            <a:custGeom>
              <a:rect b="b" l="l" r="r" t="t"/>
              <a:pathLst>
                <a:path extrusionOk="0" h="3881" w="12183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15" name="Google Shape;1115;p37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1116" name="Google Shape;1116;p37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rect b="b" l="l" r="r" t="t"/>
                <a:pathLst>
                  <a:path extrusionOk="0" h="2706" w="11281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7" name="Google Shape;1117;p37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rect b="b" l="l" r="r" t="t"/>
                <a:pathLst>
                  <a:path extrusionOk="0" h="2251" w="2251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18" name="Google Shape;1118;p37"/>
          <p:cNvGrpSpPr/>
          <p:nvPr/>
        </p:nvGrpSpPr>
        <p:grpSpPr>
          <a:xfrm flipH="1" rot="10800000">
            <a:off x="1082554" y="927918"/>
            <a:ext cx="756748" cy="188711"/>
            <a:chOff x="3199075" y="3739025"/>
            <a:chExt cx="448629" cy="111875"/>
          </a:xfrm>
        </p:grpSpPr>
        <p:sp>
          <p:nvSpPr>
            <p:cNvPr id="1119" name="Google Shape;1119;p37"/>
            <p:cNvSpPr/>
            <p:nvPr/>
          </p:nvSpPr>
          <p:spPr>
            <a:xfrm>
              <a:off x="3199075" y="3739025"/>
              <a:ext cx="448629" cy="111875"/>
            </a:xfrm>
            <a:custGeom>
              <a:rect b="b" l="l" r="r" t="t"/>
              <a:pathLst>
                <a:path extrusionOk="0" h="4475" w="19396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37"/>
            <p:cNvSpPr/>
            <p:nvPr/>
          </p:nvSpPr>
          <p:spPr>
            <a:xfrm>
              <a:off x="3228836" y="3756427"/>
              <a:ext cx="83875" cy="75800"/>
            </a:xfrm>
            <a:custGeom>
              <a:rect b="b" l="l" r="r" t="t"/>
              <a:pathLst>
                <a:path extrusionOk="0" h="3032" w="3355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1" name="Google Shape;1121;p37"/>
          <p:cNvGrpSpPr/>
          <p:nvPr/>
        </p:nvGrpSpPr>
        <p:grpSpPr>
          <a:xfrm>
            <a:off x="1093334" y="3077369"/>
            <a:ext cx="734909" cy="282704"/>
            <a:chOff x="4047975" y="3769179"/>
            <a:chExt cx="343175" cy="132000"/>
          </a:xfrm>
        </p:grpSpPr>
        <p:grpSp>
          <p:nvGrpSpPr>
            <p:cNvPr id="1122" name="Google Shape;1122;p37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1123" name="Google Shape;1123;p37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rect b="b" l="l" r="r" t="t"/>
                <a:pathLst>
                  <a:path extrusionOk="0" h="3441" w="10849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124" name="Google Shape;1124;p37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1125" name="Google Shape;1125;p37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rect b="b" l="l" r="r" t="t"/>
                  <a:pathLst>
                    <a:path extrusionOk="0" h="1876" w="8909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26" name="Google Shape;1126;p37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rect b="b" l="l" r="r" t="t"/>
                  <a:pathLst>
                    <a:path extrusionOk="0" h="5280" w="5281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1127" name="Google Shape;1127;p37"/>
            <p:cNvSpPr/>
            <p:nvPr/>
          </p:nvSpPr>
          <p:spPr>
            <a:xfrm>
              <a:off x="4065475" y="3787800"/>
              <a:ext cx="96850" cy="96850"/>
            </a:xfrm>
            <a:custGeom>
              <a:rect b="b" l="l" r="r" t="t"/>
              <a:pathLst>
                <a:path extrusionOk="0" h="3874" w="3874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8" name="Google Shape;1128;p37"/>
          <p:cNvGrpSpPr/>
          <p:nvPr/>
        </p:nvGrpSpPr>
        <p:grpSpPr>
          <a:xfrm>
            <a:off x="1082376" y="2474401"/>
            <a:ext cx="756740" cy="209778"/>
            <a:chOff x="3176563" y="1380375"/>
            <a:chExt cx="844388" cy="234075"/>
          </a:xfrm>
        </p:grpSpPr>
        <p:sp>
          <p:nvSpPr>
            <p:cNvPr id="1129" name="Google Shape;1129;p37"/>
            <p:cNvSpPr/>
            <p:nvPr/>
          </p:nvSpPr>
          <p:spPr>
            <a:xfrm>
              <a:off x="3289775" y="1394800"/>
              <a:ext cx="731175" cy="158175"/>
            </a:xfrm>
            <a:custGeom>
              <a:rect b="b" l="l" r="r" t="t"/>
              <a:pathLst>
                <a:path extrusionOk="0" h="6327" w="29247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37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" name="Google Shape;1131;p37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37"/>
            <p:cNvSpPr/>
            <p:nvPr/>
          </p:nvSpPr>
          <p:spPr>
            <a:xfrm>
              <a:off x="3843325" y="1413550"/>
              <a:ext cx="135450" cy="112375"/>
            </a:xfrm>
            <a:custGeom>
              <a:rect b="b" l="l" r="r" t="t"/>
              <a:pathLst>
                <a:path extrusionOk="0" h="4495" w="5418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33" name="Google Shape;1133;p37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1134" name="Google Shape;1134;p37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rect b="b" l="l" r="r" t="t"/>
                <a:pathLst>
                  <a:path extrusionOk="0" h="7560" w="7862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5" name="Google Shape;1135;p37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rect b="b" l="l" r="r" t="t"/>
                <a:pathLst>
                  <a:path extrusionOk="0" h="2837" w="2734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6" name="Google Shape;1136;p37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rect b="b" l="l" r="r" t="t"/>
                <a:pathLst>
                  <a:path extrusionOk="0" h="6526" w="7199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7" name="Google Shape;1137;p37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rect b="b" l="l" r="r" t="t"/>
                <a:pathLst>
                  <a:path extrusionOk="0" h="8277" w="5857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38" name="Google Shape;1138;p37"/>
          <p:cNvGrpSpPr/>
          <p:nvPr/>
        </p:nvGrpSpPr>
        <p:grpSpPr>
          <a:xfrm>
            <a:off x="1168966" y="3428283"/>
            <a:ext cx="583683" cy="515041"/>
            <a:chOff x="4150855" y="3304766"/>
            <a:chExt cx="400468" cy="353373"/>
          </a:xfrm>
        </p:grpSpPr>
        <p:grpSp>
          <p:nvGrpSpPr>
            <p:cNvPr id="1139" name="Google Shape;1139;p37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1140" name="Google Shape;1140;p37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1141" name="Google Shape;1141;p37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42" name="Google Shape;1142;p37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43" name="Google Shape;1143;p37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1144" name="Google Shape;1144;p37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rect b="b" l="l" r="r" t="t"/>
                  <a:pathLst>
                    <a:path extrusionOk="0" h="4444" w="5129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1145" name="Google Shape;1145;p37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1146" name="Google Shape;1146;p37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rect b="b" l="l" r="r" t="t"/>
                    <a:pathLst>
                      <a:path extrusionOk="0" h="3131" w="3614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47" name="Google Shape;1147;p37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rect b="b" l="l" r="r" t="t"/>
                    <a:pathLst>
                      <a:path extrusionOk="0" h="2222" w="3189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1148" name="Google Shape;1148;p37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1149" name="Google Shape;1149;p37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rect b="b" l="l" r="r" t="t"/>
                <a:pathLst>
                  <a:path extrusionOk="0" h="3821" w="382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0" name="Google Shape;1150;p37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rect b="b" l="l" r="r" t="t"/>
                <a:pathLst>
                  <a:path extrusionOk="0" h="5235" w="12753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51" name="Google Shape;1151;p37"/>
          <p:cNvGrpSpPr/>
          <p:nvPr/>
        </p:nvGrpSpPr>
        <p:grpSpPr>
          <a:xfrm>
            <a:off x="1089095" y="4015453"/>
            <a:ext cx="467479" cy="193481"/>
            <a:chOff x="4260510" y="2242993"/>
            <a:chExt cx="628501" cy="260125"/>
          </a:xfrm>
        </p:grpSpPr>
        <p:grpSp>
          <p:nvGrpSpPr>
            <p:cNvPr id="1152" name="Google Shape;1152;p37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1153" name="Google Shape;1153;p37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154" name="Google Shape;1154;p37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5" name="Google Shape;1155;p37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1156" name="Google Shape;1156;p37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37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37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9" name="Google Shape;1159;p37"/>
          <p:cNvGrpSpPr/>
          <p:nvPr/>
        </p:nvGrpSpPr>
        <p:grpSpPr>
          <a:xfrm>
            <a:off x="1095178" y="1191975"/>
            <a:ext cx="730923" cy="195694"/>
            <a:chOff x="3099239" y="3615343"/>
            <a:chExt cx="689745" cy="184687"/>
          </a:xfrm>
        </p:grpSpPr>
        <p:sp>
          <p:nvSpPr>
            <p:cNvPr id="1160" name="Google Shape;1160;p37"/>
            <p:cNvSpPr/>
            <p:nvPr/>
          </p:nvSpPr>
          <p:spPr>
            <a:xfrm>
              <a:off x="3327296" y="3788725"/>
              <a:ext cx="22611" cy="11305"/>
            </a:xfrm>
            <a:custGeom>
              <a:rect b="b" l="l" r="r" t="t"/>
              <a:pathLst>
                <a:path extrusionOk="0" h="586" w="1172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37"/>
            <p:cNvSpPr/>
            <p:nvPr/>
          </p:nvSpPr>
          <p:spPr>
            <a:xfrm>
              <a:off x="3213258" y="3626629"/>
              <a:ext cx="575727" cy="162115"/>
            </a:xfrm>
            <a:custGeom>
              <a:rect b="b" l="l" r="r" t="t"/>
              <a:pathLst>
                <a:path extrusionOk="0" h="8403" w="29842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37"/>
            <p:cNvSpPr/>
            <p:nvPr/>
          </p:nvSpPr>
          <p:spPr>
            <a:xfrm>
              <a:off x="3165220" y="3626629"/>
              <a:ext cx="165202" cy="162115"/>
            </a:xfrm>
            <a:custGeom>
              <a:rect b="b" l="l" r="r" t="t"/>
              <a:pathLst>
                <a:path extrusionOk="0" h="8403" w="8563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37"/>
            <p:cNvSpPr/>
            <p:nvPr/>
          </p:nvSpPr>
          <p:spPr>
            <a:xfrm>
              <a:off x="3099239" y="3615343"/>
              <a:ext cx="239381" cy="184687"/>
            </a:xfrm>
            <a:custGeom>
              <a:rect b="b" l="l" r="r" t="t"/>
              <a:pathLst>
                <a:path extrusionOk="0" h="9573" w="12408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4" name="Google Shape;1164;p37"/>
          <p:cNvGrpSpPr/>
          <p:nvPr/>
        </p:nvGrpSpPr>
        <p:grpSpPr>
          <a:xfrm flipH="1" rot="10800000">
            <a:off x="1082425" y="2006226"/>
            <a:ext cx="756740" cy="126985"/>
            <a:chOff x="1154425" y="3251263"/>
            <a:chExt cx="695150" cy="116650"/>
          </a:xfrm>
        </p:grpSpPr>
        <p:sp>
          <p:nvSpPr>
            <p:cNvPr id="1165" name="Google Shape;1165;p37"/>
            <p:cNvSpPr/>
            <p:nvPr/>
          </p:nvSpPr>
          <p:spPr>
            <a:xfrm>
              <a:off x="1156700" y="3253563"/>
              <a:ext cx="86925" cy="112075"/>
            </a:xfrm>
            <a:custGeom>
              <a:rect b="b" l="l" r="r" t="t"/>
              <a:pathLst>
                <a:path extrusionOk="0" h="4483" w="3477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37"/>
            <p:cNvSpPr/>
            <p:nvPr/>
          </p:nvSpPr>
          <p:spPr>
            <a:xfrm>
              <a:off x="1356775" y="3253563"/>
              <a:ext cx="490525" cy="112075"/>
            </a:xfrm>
            <a:custGeom>
              <a:rect b="b" l="l" r="r" t="t"/>
              <a:pathLst>
                <a:path extrusionOk="0" h="4483" w="19621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" name="Google Shape;1167;p37"/>
            <p:cNvSpPr/>
            <p:nvPr/>
          </p:nvSpPr>
          <p:spPr>
            <a:xfrm>
              <a:off x="1356775" y="3251263"/>
              <a:ext cx="492800" cy="116650"/>
            </a:xfrm>
            <a:custGeom>
              <a:rect b="b" l="l" r="r" t="t"/>
              <a:pathLst>
                <a:path extrusionOk="0" h="4666" w="19712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37"/>
            <p:cNvSpPr/>
            <p:nvPr/>
          </p:nvSpPr>
          <p:spPr>
            <a:xfrm>
              <a:off x="1179575" y="3292438"/>
              <a:ext cx="41175" cy="35125"/>
            </a:xfrm>
            <a:custGeom>
              <a:rect b="b" l="l" r="r" t="t"/>
              <a:pathLst>
                <a:path extrusionOk="0" h="1405" w="1647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37"/>
            <p:cNvSpPr/>
            <p:nvPr/>
          </p:nvSpPr>
          <p:spPr>
            <a:xfrm>
              <a:off x="1154425" y="3251263"/>
              <a:ext cx="89200" cy="116650"/>
            </a:xfrm>
            <a:custGeom>
              <a:rect b="b" l="l" r="r" t="t"/>
              <a:pathLst>
                <a:path extrusionOk="0" h="4666" w="3568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37"/>
            <p:cNvSpPr/>
            <p:nvPr/>
          </p:nvSpPr>
          <p:spPr>
            <a:xfrm>
              <a:off x="1243600" y="3251263"/>
              <a:ext cx="113200" cy="116650"/>
            </a:xfrm>
            <a:custGeom>
              <a:rect b="b" l="l" r="r" t="t"/>
              <a:pathLst>
                <a:path extrusionOk="0" h="4666" w="4528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1" name="Google Shape;1171;p37"/>
          <p:cNvGrpSpPr/>
          <p:nvPr/>
        </p:nvGrpSpPr>
        <p:grpSpPr>
          <a:xfrm>
            <a:off x="1088895" y="1460316"/>
            <a:ext cx="743825" cy="172498"/>
            <a:chOff x="4100207" y="2107304"/>
            <a:chExt cx="510343" cy="118352"/>
          </a:xfrm>
        </p:grpSpPr>
        <p:sp>
          <p:nvSpPr>
            <p:cNvPr id="1172" name="Google Shape;1172;p37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37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rect b="b" l="l" r="r" t="t"/>
              <a:pathLst>
                <a:path extrusionOk="0" h="5123" w="9834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174" name="Google Shape;1174;p37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5" name="Google Shape;1175;p37"/>
          <p:cNvGrpSpPr/>
          <p:nvPr/>
        </p:nvGrpSpPr>
        <p:grpSpPr>
          <a:xfrm>
            <a:off x="2032740" y="1528975"/>
            <a:ext cx="623064" cy="406130"/>
            <a:chOff x="2525450" y="2505350"/>
            <a:chExt cx="373450" cy="243425"/>
          </a:xfrm>
        </p:grpSpPr>
        <p:grpSp>
          <p:nvGrpSpPr>
            <p:cNvPr id="1176" name="Google Shape;1176;p37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1177" name="Google Shape;1177;p37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rect b="b" l="l" r="r" t="t"/>
                <a:pathLst>
                  <a:path extrusionOk="0" h="4299" w="2078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8" name="Google Shape;1178;p37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rect b="b" l="l" r="r" t="t"/>
                <a:pathLst>
                  <a:path extrusionOk="0" h="2193" w="1472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9" name="Google Shape;1179;p37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80" name="Google Shape;1180;p37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1181" name="Google Shape;1181;p37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rect b="b" l="l" r="r" t="t"/>
                <a:pathLst>
                  <a:path extrusionOk="0" h="3247" w="2078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2" name="Google Shape;1182;p37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rect b="b" l="l" r="r" t="t"/>
                <a:pathLst>
                  <a:path extrusionOk="0" h="2194" w="1472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3" name="Google Shape;1183;p37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rect b="b" l="l" r="r" t="t"/>
                <a:pathLst>
                  <a:path extrusionOk="0" h="3247" w="1139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84" name="Google Shape;1184;p37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1185" name="Google Shape;1185;p37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rect b="b" l="l" r="r" t="t"/>
                <a:pathLst>
                  <a:path extrusionOk="0" h="3246" w="1472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6" name="Google Shape;1186;p37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rect b="b" l="l" r="r" t="t"/>
                <a:pathLst>
                  <a:path extrusionOk="0" h="3246" w="210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7" name="Google Shape;1187;p37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88" name="Google Shape;1188;p37"/>
          <p:cNvGrpSpPr/>
          <p:nvPr/>
        </p:nvGrpSpPr>
        <p:grpSpPr>
          <a:xfrm>
            <a:off x="2021992" y="1229434"/>
            <a:ext cx="706335" cy="255548"/>
            <a:chOff x="2600813" y="2069700"/>
            <a:chExt cx="448638" cy="162325"/>
          </a:xfrm>
        </p:grpSpPr>
        <p:sp>
          <p:nvSpPr>
            <p:cNvPr id="1189" name="Google Shape;1189;p37"/>
            <p:cNvSpPr/>
            <p:nvPr/>
          </p:nvSpPr>
          <p:spPr>
            <a:xfrm>
              <a:off x="2803300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37"/>
            <p:cNvSpPr/>
            <p:nvPr/>
          </p:nvSpPr>
          <p:spPr>
            <a:xfrm>
              <a:off x="2600813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1" name="Google Shape;1191;p37"/>
          <p:cNvGrpSpPr/>
          <p:nvPr/>
        </p:nvGrpSpPr>
        <p:grpSpPr>
          <a:xfrm>
            <a:off x="2675987" y="1475531"/>
            <a:ext cx="355485" cy="330727"/>
            <a:chOff x="3631100" y="1774000"/>
            <a:chExt cx="380850" cy="354325"/>
          </a:xfrm>
        </p:grpSpPr>
        <p:grpSp>
          <p:nvGrpSpPr>
            <p:cNvPr id="1192" name="Google Shape;1192;p37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1193" name="Google Shape;1193;p37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4" name="Google Shape;1194;p37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95" name="Google Shape;1195;p37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1196" name="Google Shape;1196;p37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7" name="Google Shape;1197;p37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98" name="Google Shape;1198;p37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1199" name="Google Shape;1199;p37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0" name="Google Shape;1200;p37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01" name="Google Shape;1201;p37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1202" name="Google Shape;1202;p37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3" name="Google Shape;1203;p37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04" name="Google Shape;1204;p37"/>
          <p:cNvGrpSpPr/>
          <p:nvPr/>
        </p:nvGrpSpPr>
        <p:grpSpPr>
          <a:xfrm rot="5400000">
            <a:off x="2116886" y="809455"/>
            <a:ext cx="215289" cy="452582"/>
            <a:chOff x="2506150" y="1152650"/>
            <a:chExt cx="230650" cy="484875"/>
          </a:xfrm>
        </p:grpSpPr>
        <p:sp>
          <p:nvSpPr>
            <p:cNvPr id="1205" name="Google Shape;1205;p37"/>
            <p:cNvSpPr/>
            <p:nvPr/>
          </p:nvSpPr>
          <p:spPr>
            <a:xfrm>
              <a:off x="2506150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37"/>
            <p:cNvSpPr/>
            <p:nvPr/>
          </p:nvSpPr>
          <p:spPr>
            <a:xfrm>
              <a:off x="2620825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7" name="Google Shape;1207;p37"/>
          <p:cNvGrpSpPr/>
          <p:nvPr/>
        </p:nvGrpSpPr>
        <p:grpSpPr>
          <a:xfrm>
            <a:off x="6808184" y="966414"/>
            <a:ext cx="610130" cy="38431"/>
            <a:chOff x="2521850" y="1810250"/>
            <a:chExt cx="540225" cy="34025"/>
          </a:xfrm>
        </p:grpSpPr>
        <p:sp>
          <p:nvSpPr>
            <p:cNvPr id="1208" name="Google Shape;1208;p37"/>
            <p:cNvSpPr/>
            <p:nvPr/>
          </p:nvSpPr>
          <p:spPr>
            <a:xfrm>
              <a:off x="3022550" y="1810250"/>
              <a:ext cx="39525" cy="34025"/>
            </a:xfrm>
            <a:custGeom>
              <a:rect b="b" l="l" r="r" t="t"/>
              <a:pathLst>
                <a:path extrusionOk="0" h="1361" w="1581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37"/>
            <p:cNvSpPr/>
            <p:nvPr/>
          </p:nvSpPr>
          <p:spPr>
            <a:xfrm>
              <a:off x="296685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37"/>
            <p:cNvSpPr/>
            <p:nvPr/>
          </p:nvSpPr>
          <p:spPr>
            <a:xfrm>
              <a:off x="29111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37"/>
            <p:cNvSpPr/>
            <p:nvPr/>
          </p:nvSpPr>
          <p:spPr>
            <a:xfrm>
              <a:off x="28556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37"/>
            <p:cNvSpPr/>
            <p:nvPr/>
          </p:nvSpPr>
          <p:spPr>
            <a:xfrm>
              <a:off x="27998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37"/>
            <p:cNvSpPr/>
            <p:nvPr/>
          </p:nvSpPr>
          <p:spPr>
            <a:xfrm>
              <a:off x="2744350" y="1810250"/>
              <a:ext cx="39500" cy="34025"/>
            </a:xfrm>
            <a:custGeom>
              <a:rect b="b" l="l" r="r" t="t"/>
              <a:pathLst>
                <a:path extrusionOk="0" h="1361" w="158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37"/>
            <p:cNvSpPr/>
            <p:nvPr/>
          </p:nvSpPr>
          <p:spPr>
            <a:xfrm>
              <a:off x="26886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37"/>
            <p:cNvSpPr/>
            <p:nvPr/>
          </p:nvSpPr>
          <p:spPr>
            <a:xfrm>
              <a:off x="26329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37"/>
            <p:cNvSpPr/>
            <p:nvPr/>
          </p:nvSpPr>
          <p:spPr>
            <a:xfrm>
              <a:off x="25773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37"/>
            <p:cNvSpPr/>
            <p:nvPr/>
          </p:nvSpPr>
          <p:spPr>
            <a:xfrm>
              <a:off x="2521850" y="1810250"/>
              <a:ext cx="39675" cy="34025"/>
            </a:xfrm>
            <a:custGeom>
              <a:rect b="b" l="l" r="r" t="t"/>
              <a:pathLst>
                <a:path extrusionOk="0" h="1361" w="1587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8" name="Google Shape;1218;p37"/>
          <p:cNvGrpSpPr/>
          <p:nvPr/>
        </p:nvGrpSpPr>
        <p:grpSpPr>
          <a:xfrm>
            <a:off x="2863397" y="1225875"/>
            <a:ext cx="623130" cy="439024"/>
            <a:chOff x="2196556" y="2995700"/>
            <a:chExt cx="636756" cy="448625"/>
          </a:xfrm>
        </p:grpSpPr>
        <p:grpSp>
          <p:nvGrpSpPr>
            <p:cNvPr id="1219" name="Google Shape;1219;p37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1220" name="Google Shape;1220;p37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1" name="Google Shape;1221;p37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1222" name="Google Shape;1222;p37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1223" name="Google Shape;1223;p37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1224" name="Google Shape;1224;p37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5" name="Google Shape;1225;p37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26" name="Google Shape;1226;p37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1227" name="Google Shape;1227;p37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8" name="Google Shape;1228;p37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29" name="Google Shape;1229;p37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1230" name="Google Shape;1230;p37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1" name="Google Shape;1231;p37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32" name="Google Shape;1232;p37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1233" name="Google Shape;1233;p37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4" name="Google Shape;1234;p37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235" name="Google Shape;1235;p37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36" name="Google Shape;1236;p37"/>
          <p:cNvGrpSpPr/>
          <p:nvPr/>
        </p:nvGrpSpPr>
        <p:grpSpPr>
          <a:xfrm>
            <a:off x="2901518" y="1717062"/>
            <a:ext cx="559226" cy="227878"/>
            <a:chOff x="5793270" y="3739034"/>
            <a:chExt cx="1174105" cy="478433"/>
          </a:xfrm>
        </p:grpSpPr>
        <p:grpSp>
          <p:nvGrpSpPr>
            <p:cNvPr id="1237" name="Google Shape;1237;p37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1238" name="Google Shape;1238;p37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9" name="Google Shape;1239;p37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rect b="b" l="l" r="r" t="t"/>
                <a:pathLst>
                  <a:path extrusionOk="0" h="5017" w="1755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0" name="Google Shape;1240;p37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41" name="Google Shape;1241;p37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1242" name="Google Shape;1242;p37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3" name="Google Shape;1243;p37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4" name="Google Shape;1244;p37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45" name="Google Shape;1245;p37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1246" name="Google Shape;1246;p37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rect b="b" l="l" r="r" t="t"/>
                <a:pathLst>
                  <a:path extrusionOk="0" h="5017" w="10033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7" name="Google Shape;1247;p37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rect b="b" l="l" r="r" t="t"/>
                <a:pathLst>
                  <a:path extrusionOk="0" h="7886" w="10033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8" name="Google Shape;1248;p37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49" name="Google Shape;1249;p37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1250" name="Google Shape;1250;p37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1" name="Google Shape;1251;p37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2" name="Google Shape;1252;p37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53" name="Google Shape;1253;p37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1254" name="Google Shape;1254;p37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rect b="b" l="l" r="r" t="t"/>
                <a:pathLst>
                  <a:path extrusionOk="0" h="5017" w="1755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5" name="Google Shape;1255;p37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6" name="Google Shape;1256;p37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57" name="Google Shape;1257;p37"/>
          <p:cNvGrpSpPr/>
          <p:nvPr/>
        </p:nvGrpSpPr>
        <p:grpSpPr>
          <a:xfrm>
            <a:off x="2031243" y="3779808"/>
            <a:ext cx="1453661" cy="366049"/>
            <a:chOff x="5778536" y="3183751"/>
            <a:chExt cx="1203561" cy="303071"/>
          </a:xfrm>
        </p:grpSpPr>
        <p:sp>
          <p:nvSpPr>
            <p:cNvPr id="1258" name="Google Shape;1258;p37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37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37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37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37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37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37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37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37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37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37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37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37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37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37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37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37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75" name="Google Shape;1275;p37"/>
          <p:cNvSpPr/>
          <p:nvPr/>
        </p:nvSpPr>
        <p:spPr>
          <a:xfrm rot="-5400000">
            <a:off x="3150853" y="872300"/>
            <a:ext cx="212169" cy="323633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76" name="Google Shape;1276;p37"/>
          <p:cNvGrpSpPr/>
          <p:nvPr/>
        </p:nvGrpSpPr>
        <p:grpSpPr>
          <a:xfrm rot="-5400000">
            <a:off x="2662944" y="825422"/>
            <a:ext cx="213595" cy="418866"/>
            <a:chOff x="4379261" y="3450715"/>
            <a:chExt cx="390984" cy="766732"/>
          </a:xfrm>
        </p:grpSpPr>
        <p:sp>
          <p:nvSpPr>
            <p:cNvPr id="1277" name="Google Shape;1277;p37"/>
            <p:cNvSpPr/>
            <p:nvPr/>
          </p:nvSpPr>
          <p:spPr>
            <a:xfrm>
              <a:off x="4379739" y="3450715"/>
              <a:ext cx="390506" cy="126338"/>
            </a:xfrm>
            <a:custGeom>
              <a:rect b="b" l="l" r="r" t="t"/>
              <a:pathLst>
                <a:path extrusionOk="0" h="2905" w="8988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37"/>
            <p:cNvSpPr/>
            <p:nvPr/>
          </p:nvSpPr>
          <p:spPr>
            <a:xfrm>
              <a:off x="4379261" y="3577014"/>
              <a:ext cx="390463" cy="640434"/>
            </a:xfrm>
            <a:custGeom>
              <a:rect b="b" l="l" r="r" t="t"/>
              <a:pathLst>
                <a:path extrusionOk="0" h="14726" w="8987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9" name="Google Shape;1279;p37"/>
          <p:cNvGrpSpPr/>
          <p:nvPr/>
        </p:nvGrpSpPr>
        <p:grpSpPr>
          <a:xfrm>
            <a:off x="2009589" y="2859325"/>
            <a:ext cx="1496767" cy="802469"/>
            <a:chOff x="5793258" y="2247269"/>
            <a:chExt cx="1174119" cy="629486"/>
          </a:xfrm>
        </p:grpSpPr>
        <p:sp>
          <p:nvSpPr>
            <p:cNvPr id="1280" name="Google Shape;1280;p37"/>
            <p:cNvSpPr/>
            <p:nvPr/>
          </p:nvSpPr>
          <p:spPr>
            <a:xfrm>
              <a:off x="5793258" y="2247269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37"/>
            <p:cNvSpPr/>
            <p:nvPr/>
          </p:nvSpPr>
          <p:spPr>
            <a:xfrm>
              <a:off x="6248567" y="2247269"/>
              <a:ext cx="242584" cy="268539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37"/>
            <p:cNvSpPr/>
            <p:nvPr/>
          </p:nvSpPr>
          <p:spPr>
            <a:xfrm>
              <a:off x="6016775" y="2608216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37"/>
            <p:cNvSpPr/>
            <p:nvPr/>
          </p:nvSpPr>
          <p:spPr>
            <a:xfrm>
              <a:off x="6474653" y="2608216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37"/>
            <p:cNvSpPr/>
            <p:nvPr/>
          </p:nvSpPr>
          <p:spPr>
            <a:xfrm>
              <a:off x="6703875" y="2247269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37"/>
            <p:cNvSpPr/>
            <p:nvPr/>
          </p:nvSpPr>
          <p:spPr>
            <a:xfrm>
              <a:off x="5808471" y="2556590"/>
              <a:ext cx="1158906" cy="10844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37"/>
            <p:cNvSpPr/>
            <p:nvPr/>
          </p:nvSpPr>
          <p:spPr>
            <a:xfrm>
              <a:off x="5876210" y="2539861"/>
              <a:ext cx="58950" cy="50675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37"/>
            <p:cNvSpPr/>
            <p:nvPr/>
          </p:nvSpPr>
          <p:spPr>
            <a:xfrm>
              <a:off x="6104815" y="2539912"/>
              <a:ext cx="58950" cy="50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37"/>
            <p:cNvSpPr/>
            <p:nvPr/>
          </p:nvSpPr>
          <p:spPr>
            <a:xfrm>
              <a:off x="6333420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37"/>
            <p:cNvSpPr/>
            <p:nvPr/>
          </p:nvSpPr>
          <p:spPr>
            <a:xfrm>
              <a:off x="6562642" y="2539912"/>
              <a:ext cx="58333" cy="50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37"/>
            <p:cNvSpPr/>
            <p:nvPr/>
          </p:nvSpPr>
          <p:spPr>
            <a:xfrm>
              <a:off x="6799521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1" name="Google Shape;1291;p37"/>
          <p:cNvGrpSpPr/>
          <p:nvPr/>
        </p:nvGrpSpPr>
        <p:grpSpPr>
          <a:xfrm rot="5400000">
            <a:off x="2358460" y="1700057"/>
            <a:ext cx="799341" cy="1436131"/>
            <a:chOff x="3088670" y="1930338"/>
            <a:chExt cx="380983" cy="684491"/>
          </a:xfrm>
        </p:grpSpPr>
        <p:sp>
          <p:nvSpPr>
            <p:cNvPr id="1292" name="Google Shape;1292;p37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37"/>
            <p:cNvSpPr/>
            <p:nvPr/>
          </p:nvSpPr>
          <p:spPr>
            <a:xfrm>
              <a:off x="3191453" y="1930338"/>
              <a:ext cx="176506" cy="684491"/>
            </a:xfrm>
            <a:custGeom>
              <a:rect b="b" l="l" r="r" t="t"/>
              <a:pathLst>
                <a:path extrusionOk="0" h="93414" w="2408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37"/>
            <p:cNvSpPr/>
            <p:nvPr/>
          </p:nvSpPr>
          <p:spPr>
            <a:xfrm>
              <a:off x="3195740" y="1934544"/>
              <a:ext cx="168018" cy="675999"/>
            </a:xfrm>
            <a:custGeom>
              <a:rect b="b" l="l" r="r" t="t"/>
              <a:pathLst>
                <a:path extrusionOk="0" h="92255" w="22922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37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37"/>
            <p:cNvSpPr/>
            <p:nvPr/>
          </p:nvSpPr>
          <p:spPr>
            <a:xfrm>
              <a:off x="3316610" y="2217792"/>
              <a:ext cx="150177" cy="26672"/>
            </a:xfrm>
            <a:custGeom>
              <a:rect b="b" l="l" r="r" t="t"/>
              <a:pathLst>
                <a:path extrusionOk="0" h="3640" w="20488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37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37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37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37"/>
            <p:cNvSpPr/>
            <p:nvPr/>
          </p:nvSpPr>
          <p:spPr>
            <a:xfrm>
              <a:off x="3316610" y="2005358"/>
              <a:ext cx="153043" cy="26584"/>
            </a:xfrm>
            <a:custGeom>
              <a:rect b="b" l="l" r="r" t="t"/>
              <a:pathLst>
                <a:path extrusionOk="0" h="3628" w="20879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37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37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37"/>
            <p:cNvSpPr/>
            <p:nvPr/>
          </p:nvSpPr>
          <p:spPr>
            <a:xfrm>
              <a:off x="3088670" y="2111564"/>
              <a:ext cx="139746" cy="26679"/>
            </a:xfrm>
            <a:custGeom>
              <a:rect b="b" l="l" r="r" t="t"/>
              <a:pathLst>
                <a:path extrusionOk="0" h="3641" w="19065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37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37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37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37"/>
            <p:cNvSpPr/>
            <p:nvPr/>
          </p:nvSpPr>
          <p:spPr>
            <a:xfrm>
              <a:off x="3088670" y="2323456"/>
              <a:ext cx="139746" cy="26716"/>
            </a:xfrm>
            <a:custGeom>
              <a:rect b="b" l="l" r="r" t="t"/>
              <a:pathLst>
                <a:path extrusionOk="0" h="3646" w="19065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37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37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37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37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37"/>
            <p:cNvSpPr/>
            <p:nvPr/>
          </p:nvSpPr>
          <p:spPr>
            <a:xfrm>
              <a:off x="3316610" y="2429134"/>
              <a:ext cx="153043" cy="26672"/>
            </a:xfrm>
            <a:custGeom>
              <a:rect b="b" l="l" r="r" t="t"/>
              <a:pathLst>
                <a:path extrusionOk="0" h="3640" w="20879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37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37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37"/>
            <p:cNvSpPr/>
            <p:nvPr/>
          </p:nvSpPr>
          <p:spPr>
            <a:xfrm>
              <a:off x="3091763" y="2535751"/>
              <a:ext cx="136653" cy="26716"/>
            </a:xfrm>
            <a:custGeom>
              <a:rect b="b" l="l" r="r" t="t"/>
              <a:pathLst>
                <a:path extrusionOk="0" h="3646" w="18643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37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37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37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9" name="Google Shape;1319;p37"/>
          <p:cNvGrpSpPr/>
          <p:nvPr/>
        </p:nvGrpSpPr>
        <p:grpSpPr>
          <a:xfrm>
            <a:off x="1998305" y="4220153"/>
            <a:ext cx="1519488" cy="198289"/>
            <a:chOff x="504546" y="564561"/>
            <a:chExt cx="1627907" cy="212437"/>
          </a:xfrm>
        </p:grpSpPr>
        <p:sp>
          <p:nvSpPr>
            <p:cNvPr id="1320" name="Google Shape;1320;p37"/>
            <p:cNvSpPr/>
            <p:nvPr/>
          </p:nvSpPr>
          <p:spPr>
            <a:xfrm>
              <a:off x="1603542" y="598605"/>
              <a:ext cx="63707" cy="48096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321" name="Google Shape;1321;p37"/>
            <p:cNvSpPr/>
            <p:nvPr/>
          </p:nvSpPr>
          <p:spPr>
            <a:xfrm>
              <a:off x="1568946" y="683408"/>
              <a:ext cx="63280" cy="65817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322" name="Google Shape;1322;p37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37"/>
            <p:cNvSpPr/>
            <p:nvPr/>
          </p:nvSpPr>
          <p:spPr>
            <a:xfrm>
              <a:off x="1768082" y="649657"/>
              <a:ext cx="41773" cy="39663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324" name="Google Shape;1324;p37"/>
            <p:cNvSpPr/>
            <p:nvPr/>
          </p:nvSpPr>
          <p:spPr>
            <a:xfrm>
              <a:off x="1967056" y="668224"/>
              <a:ext cx="42627" cy="38044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37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37"/>
            <p:cNvSpPr/>
            <p:nvPr/>
          </p:nvSpPr>
          <p:spPr>
            <a:xfrm>
              <a:off x="1426340" y="640797"/>
              <a:ext cx="41773" cy="50626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327" name="Google Shape;1327;p37"/>
            <p:cNvSpPr/>
            <p:nvPr/>
          </p:nvSpPr>
          <p:spPr>
            <a:xfrm>
              <a:off x="574516" y="598186"/>
              <a:ext cx="64134" cy="54001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328" name="Google Shape;1328;p37"/>
            <p:cNvSpPr/>
            <p:nvPr/>
          </p:nvSpPr>
          <p:spPr>
            <a:xfrm>
              <a:off x="1228469" y="714629"/>
              <a:ext cx="53163" cy="27846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329" name="Google Shape;1329;p37"/>
            <p:cNvSpPr/>
            <p:nvPr/>
          </p:nvSpPr>
          <p:spPr>
            <a:xfrm>
              <a:off x="1227212" y="705350"/>
              <a:ext cx="63011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37"/>
            <p:cNvSpPr/>
            <p:nvPr/>
          </p:nvSpPr>
          <p:spPr>
            <a:xfrm>
              <a:off x="918948" y="616696"/>
              <a:ext cx="64277" cy="19436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37"/>
            <p:cNvSpPr/>
            <p:nvPr/>
          </p:nvSpPr>
          <p:spPr>
            <a:xfrm>
              <a:off x="884239" y="705656"/>
              <a:ext cx="63903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37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37"/>
            <p:cNvSpPr/>
            <p:nvPr/>
          </p:nvSpPr>
          <p:spPr>
            <a:xfrm>
              <a:off x="1055174" y="609084"/>
              <a:ext cx="70006" cy="79986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334" name="Google Shape;1334;p37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37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37"/>
            <p:cNvSpPr/>
            <p:nvPr/>
          </p:nvSpPr>
          <p:spPr>
            <a:xfrm>
              <a:off x="80259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37"/>
            <p:cNvSpPr/>
            <p:nvPr/>
          </p:nvSpPr>
          <p:spPr>
            <a:xfrm>
              <a:off x="1144963" y="635375"/>
              <a:ext cx="287285" cy="70887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37"/>
            <p:cNvSpPr/>
            <p:nvPr/>
          </p:nvSpPr>
          <p:spPr>
            <a:xfrm>
              <a:off x="148704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37"/>
            <p:cNvSpPr/>
            <p:nvPr/>
          </p:nvSpPr>
          <p:spPr>
            <a:xfrm>
              <a:off x="504546" y="635375"/>
              <a:ext cx="243250" cy="70887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340" name="Google Shape;1340;p37"/>
            <p:cNvSpPr/>
            <p:nvPr/>
          </p:nvSpPr>
          <p:spPr>
            <a:xfrm>
              <a:off x="1829134" y="635375"/>
              <a:ext cx="303319" cy="70887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37"/>
            <p:cNvSpPr/>
            <p:nvPr/>
          </p:nvSpPr>
          <p:spPr>
            <a:xfrm>
              <a:off x="1803471" y="635375"/>
              <a:ext cx="42587" cy="70887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37"/>
            <p:cNvSpPr/>
            <p:nvPr/>
          </p:nvSpPr>
          <p:spPr>
            <a:xfrm>
              <a:off x="1461080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37"/>
            <p:cNvSpPr/>
            <p:nvPr/>
          </p:nvSpPr>
          <p:spPr>
            <a:xfrm>
              <a:off x="1118994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37"/>
            <p:cNvSpPr/>
            <p:nvPr/>
          </p:nvSpPr>
          <p:spPr>
            <a:xfrm>
              <a:off x="776629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37"/>
            <p:cNvSpPr/>
            <p:nvPr/>
          </p:nvSpPr>
          <p:spPr>
            <a:xfrm>
              <a:off x="1612443" y="564866"/>
              <a:ext cx="196877" cy="10582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37"/>
            <p:cNvSpPr/>
            <p:nvPr/>
          </p:nvSpPr>
          <p:spPr>
            <a:xfrm>
              <a:off x="1270078" y="564561"/>
              <a:ext cx="197156" cy="106127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37"/>
            <p:cNvSpPr/>
            <p:nvPr/>
          </p:nvSpPr>
          <p:spPr>
            <a:xfrm>
              <a:off x="927993" y="564663"/>
              <a:ext cx="182291" cy="52060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37"/>
            <p:cNvSpPr/>
            <p:nvPr/>
          </p:nvSpPr>
          <p:spPr>
            <a:xfrm>
              <a:off x="1111143" y="618174"/>
              <a:ext cx="2058" cy="3811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37"/>
            <p:cNvSpPr/>
            <p:nvPr/>
          </p:nvSpPr>
          <p:spPr>
            <a:xfrm>
              <a:off x="1065050" y="624882"/>
              <a:ext cx="330" cy="610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37"/>
            <p:cNvSpPr/>
            <p:nvPr/>
          </p:nvSpPr>
          <p:spPr>
            <a:xfrm>
              <a:off x="1069421" y="629836"/>
              <a:ext cx="610" cy="610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37"/>
            <p:cNvSpPr/>
            <p:nvPr/>
          </p:nvSpPr>
          <p:spPr>
            <a:xfrm>
              <a:off x="1611275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37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37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37"/>
            <p:cNvSpPr/>
            <p:nvPr/>
          </p:nvSpPr>
          <p:spPr>
            <a:xfrm>
              <a:off x="126890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37"/>
            <p:cNvSpPr/>
            <p:nvPr/>
          </p:nvSpPr>
          <p:spPr>
            <a:xfrm>
              <a:off x="1322269" y="616700"/>
              <a:ext cx="2643" cy="2083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37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37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37"/>
            <p:cNvSpPr/>
            <p:nvPr/>
          </p:nvSpPr>
          <p:spPr>
            <a:xfrm>
              <a:off x="1065635" y="625466"/>
              <a:ext cx="3811" cy="4395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37"/>
            <p:cNvSpPr/>
            <p:nvPr/>
          </p:nvSpPr>
          <p:spPr>
            <a:xfrm>
              <a:off x="1110254" y="616700"/>
              <a:ext cx="915" cy="1499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37"/>
            <p:cNvSpPr/>
            <p:nvPr/>
          </p:nvSpPr>
          <p:spPr>
            <a:xfrm>
              <a:off x="1055141" y="616700"/>
              <a:ext cx="9935" cy="8207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37"/>
            <p:cNvSpPr/>
            <p:nvPr/>
          </p:nvSpPr>
          <p:spPr>
            <a:xfrm>
              <a:off x="1069726" y="630421"/>
              <a:ext cx="3811" cy="4980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37"/>
            <p:cNvSpPr/>
            <p:nvPr/>
          </p:nvSpPr>
          <p:spPr>
            <a:xfrm>
              <a:off x="1055142" y="616696"/>
              <a:ext cx="70005" cy="54002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37"/>
            <p:cNvSpPr/>
            <p:nvPr/>
          </p:nvSpPr>
          <p:spPr>
            <a:xfrm>
              <a:off x="92651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37"/>
            <p:cNvSpPr/>
            <p:nvPr/>
          </p:nvSpPr>
          <p:spPr>
            <a:xfrm>
              <a:off x="980183" y="616700"/>
              <a:ext cx="2668" cy="2083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37"/>
            <p:cNvSpPr/>
            <p:nvPr/>
          </p:nvSpPr>
          <p:spPr>
            <a:xfrm>
              <a:off x="585043" y="564612"/>
              <a:ext cx="197741" cy="106076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37"/>
            <p:cNvSpPr/>
            <p:nvPr/>
          </p:nvSpPr>
          <p:spPr>
            <a:xfrm>
              <a:off x="1288449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37"/>
            <p:cNvSpPr/>
            <p:nvPr/>
          </p:nvSpPr>
          <p:spPr>
            <a:xfrm>
              <a:off x="1084006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37"/>
            <p:cNvSpPr/>
            <p:nvPr/>
          </p:nvSpPr>
          <p:spPr>
            <a:xfrm>
              <a:off x="946364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37"/>
            <p:cNvSpPr/>
            <p:nvPr/>
          </p:nvSpPr>
          <p:spPr>
            <a:xfrm>
              <a:off x="741920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37"/>
            <p:cNvSpPr/>
            <p:nvPr/>
          </p:nvSpPr>
          <p:spPr>
            <a:xfrm>
              <a:off x="1425812" y="670668"/>
              <a:ext cx="198046" cy="106330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37"/>
            <p:cNvSpPr/>
            <p:nvPr/>
          </p:nvSpPr>
          <p:spPr>
            <a:xfrm>
              <a:off x="1629646" y="711500"/>
              <a:ext cx="610" cy="14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37"/>
            <p:cNvSpPr/>
            <p:nvPr/>
          </p:nvSpPr>
          <p:spPr>
            <a:xfrm>
              <a:off x="1768177" y="670668"/>
              <a:ext cx="211157" cy="106254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37"/>
            <p:cNvSpPr/>
            <p:nvPr/>
          </p:nvSpPr>
          <p:spPr>
            <a:xfrm>
              <a:off x="576505" y="617292"/>
              <a:ext cx="63011" cy="1811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37"/>
            <p:cNvSpPr/>
            <p:nvPr/>
          </p:nvSpPr>
          <p:spPr>
            <a:xfrm>
              <a:off x="1569857" y="705656"/>
              <a:ext cx="63017" cy="18116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5" name="Google Shape;1375;p37"/>
          <p:cNvGrpSpPr/>
          <p:nvPr/>
        </p:nvGrpSpPr>
        <p:grpSpPr>
          <a:xfrm flipH="1">
            <a:off x="3704668" y="2844955"/>
            <a:ext cx="410808" cy="831197"/>
            <a:chOff x="3564075" y="2091586"/>
            <a:chExt cx="329966" cy="667521"/>
          </a:xfrm>
        </p:grpSpPr>
        <p:sp>
          <p:nvSpPr>
            <p:cNvPr id="1376" name="Google Shape;1376;p37"/>
            <p:cNvSpPr/>
            <p:nvPr/>
          </p:nvSpPr>
          <p:spPr>
            <a:xfrm>
              <a:off x="3564075" y="2382687"/>
              <a:ext cx="279392" cy="38541"/>
            </a:xfrm>
            <a:custGeom>
              <a:rect b="b" l="l" r="r" t="t"/>
              <a:pathLst>
                <a:path extrusionOk="0" fill="none" h="1" w="10156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cap="rnd" cmpd="sng" w="560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77" name="Google Shape;1377;p37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1378" name="Google Shape;1378;p37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rect b="b" l="l" r="r" t="t"/>
                <a:pathLst>
                  <a:path extrusionOk="0" fill="none" h="3571" w="1062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cap="flat" cmpd="sng" w="5600">
                <a:solidFill>
                  <a:srgbClr val="CFD9E0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9" name="Google Shape;1379;p37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rect b="b" l="l" r="r" t="t"/>
                <a:pathLst>
                  <a:path extrusionOk="0" h="3683" w="4305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0" name="Google Shape;1380;p37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1" name="Google Shape;1381;p37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rect b="b" l="l" r="r" t="t"/>
                <a:pathLst>
                  <a:path extrusionOk="0" h="1232" w="1437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82" name="Google Shape;1382;p37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1383" name="Google Shape;1383;p37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rect b="b" l="l" r="r" t="t"/>
                <a:pathLst>
                  <a:path extrusionOk="0" fill="none" h="3990" w="1134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cap="flat" cmpd="sng" w="5600">
                <a:solidFill>
                  <a:srgbClr val="869FB2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4" name="Google Shape;1384;p37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rect b="b" l="l" r="r" t="t"/>
                <a:pathLst>
                  <a:path extrusionOk="0" h="3689" w="4307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5" name="Google Shape;1385;p37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6" name="Google Shape;1386;p37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rect b="b" l="l" r="r" t="t"/>
                <a:pathLst>
                  <a:path extrusionOk="0" h="1229" w="1436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87" name="Google Shape;1387;p37"/>
          <p:cNvGrpSpPr/>
          <p:nvPr/>
        </p:nvGrpSpPr>
        <p:grpSpPr>
          <a:xfrm>
            <a:off x="6877470" y="1081715"/>
            <a:ext cx="473148" cy="148870"/>
            <a:chOff x="4458420" y="5169625"/>
            <a:chExt cx="178850" cy="56275"/>
          </a:xfrm>
        </p:grpSpPr>
        <p:sp>
          <p:nvSpPr>
            <p:cNvPr id="1388" name="Google Shape;1388;p37"/>
            <p:cNvSpPr/>
            <p:nvPr/>
          </p:nvSpPr>
          <p:spPr>
            <a:xfrm>
              <a:off x="4592170" y="5169625"/>
              <a:ext cx="45100" cy="52300"/>
            </a:xfrm>
            <a:custGeom>
              <a:rect b="b" l="l" r="r" t="t"/>
              <a:pathLst>
                <a:path extrusionOk="0" h="2092" w="1804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37"/>
            <p:cNvSpPr/>
            <p:nvPr/>
          </p:nvSpPr>
          <p:spPr>
            <a:xfrm>
              <a:off x="4535534" y="5181700"/>
              <a:ext cx="57525" cy="28150"/>
            </a:xfrm>
            <a:custGeom>
              <a:rect b="b" l="l" r="r" t="t"/>
              <a:pathLst>
                <a:path extrusionOk="0" h="1126" w="2301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37"/>
            <p:cNvSpPr/>
            <p:nvPr/>
          </p:nvSpPr>
          <p:spPr>
            <a:xfrm>
              <a:off x="4535175" y="5181700"/>
              <a:ext cx="23650" cy="44200"/>
            </a:xfrm>
            <a:custGeom>
              <a:rect b="b" l="l" r="r" t="t"/>
              <a:pathLst>
                <a:path extrusionOk="0" h="1768" w="946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37"/>
            <p:cNvSpPr/>
            <p:nvPr/>
          </p:nvSpPr>
          <p:spPr>
            <a:xfrm>
              <a:off x="4458420" y="5197375"/>
              <a:ext cx="100625" cy="28525"/>
            </a:xfrm>
            <a:custGeom>
              <a:rect b="b" l="l" r="r" t="t"/>
              <a:pathLst>
                <a:path extrusionOk="0" h="1141" w="4025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2" name="Google Shape;1392;p37"/>
          <p:cNvGrpSpPr/>
          <p:nvPr/>
        </p:nvGrpSpPr>
        <p:grpSpPr>
          <a:xfrm>
            <a:off x="5322464" y="966504"/>
            <a:ext cx="758083" cy="691884"/>
            <a:chOff x="5976993" y="238644"/>
            <a:chExt cx="671226" cy="612558"/>
          </a:xfrm>
        </p:grpSpPr>
        <p:grpSp>
          <p:nvGrpSpPr>
            <p:cNvPr id="1393" name="Google Shape;1393;p37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1394" name="Google Shape;1394;p37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5" name="Google Shape;1395;p37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6" name="Google Shape;1396;p37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7" name="Google Shape;1397;p37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98" name="Google Shape;1398;p37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1399" name="Google Shape;1399;p37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0" name="Google Shape;1400;p37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1" name="Google Shape;1401;p37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02" name="Google Shape;1402;p37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1403" name="Google Shape;1403;p37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404" name="Google Shape;1404;p37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rect b="b" l="l" r="r" t="t"/>
                <a:pathLst>
                  <a:path extrusionOk="0" h="6190" w="10531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5" name="Google Shape;1405;p37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rect b="b" l="l" r="r" t="t"/>
                <a:pathLst>
                  <a:path extrusionOk="0" h="10856" w="7423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1406" name="Google Shape;1406;p37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1407" name="Google Shape;1407;p37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8" name="Google Shape;1408;p37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9" name="Google Shape;1409;p37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0" name="Google Shape;1410;p37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11" name="Google Shape;1411;p37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1412" name="Google Shape;1412;p37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3" name="Google Shape;1413;p37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4" name="Google Shape;1414;p37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15" name="Google Shape;1415;p37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1416" name="Google Shape;1416;p37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7" name="Google Shape;1417;p37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18" name="Google Shape;1418;p37"/>
          <p:cNvGrpSpPr/>
          <p:nvPr/>
        </p:nvGrpSpPr>
        <p:grpSpPr>
          <a:xfrm rot="5400000">
            <a:off x="7811864" y="752915"/>
            <a:ext cx="87395" cy="517491"/>
            <a:chOff x="4427900" y="1369375"/>
            <a:chExt cx="77375" cy="458200"/>
          </a:xfrm>
        </p:grpSpPr>
        <p:grpSp>
          <p:nvGrpSpPr>
            <p:cNvPr id="1419" name="Google Shape;1419;p37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1420" name="Google Shape;1420;p37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rect b="b" l="l" r="r" t="t"/>
                <a:pathLst>
                  <a:path extrusionOk="0" h="18328" w="95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1" name="Google Shape;1421;p37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rect b="b" l="l" r="r" t="t"/>
                <a:pathLst>
                  <a:path extrusionOk="0" h="88" w="147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2" name="Google Shape;1422;p37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3" name="Google Shape;1423;p37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4" name="Google Shape;1424;p37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rect b="b" l="l" r="r" t="t"/>
                <a:pathLst>
                  <a:path extrusionOk="0" h="87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5" name="Google Shape;1425;p37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rect b="b" l="l" r="r" t="t"/>
                <a:pathLst>
                  <a:path extrusionOk="0" h="88" w="72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6" name="Google Shape;1426;p37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7" name="Google Shape;1427;p37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8" name="Google Shape;1428;p37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9" name="Google Shape;1429;p37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rect b="b" l="l" r="r" t="t"/>
                <a:pathLst>
                  <a:path extrusionOk="0" h="94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0" name="Google Shape;1430;p37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1" name="Google Shape;1431;p37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2" name="Google Shape;1432;p37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3" name="Google Shape;1433;p37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4" name="Google Shape;1434;p37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5" name="Google Shape;1435;p37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6" name="Google Shape;1436;p37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rect b="b" l="l" r="r" t="t"/>
                <a:pathLst>
                  <a:path extrusionOk="0" h="95" w="147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7" name="Google Shape;1437;p37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8" name="Google Shape;1438;p37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rect b="b" l="l" r="r" t="t"/>
                <a:pathLst>
                  <a:path extrusionOk="0" h="94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9" name="Google Shape;1439;p37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0" name="Google Shape;1440;p37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1" name="Google Shape;1441;p37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2" name="Google Shape;1442;p37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3" name="Google Shape;1443;p37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4" name="Google Shape;1444;p37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rect b="b" l="l" r="r" t="t"/>
                <a:pathLst>
                  <a:path extrusionOk="0" h="87" w="72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5" name="Google Shape;1445;p37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6" name="Google Shape;1446;p37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7" name="Google Shape;1447;p37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8" name="Google Shape;1448;p37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rect b="b" l="l" r="r" t="t"/>
                <a:pathLst>
                  <a:path extrusionOk="0" h="87" w="147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9" name="Google Shape;1449;p37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0" name="Google Shape;1450;p37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1" name="Google Shape;1451;p37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2" name="Google Shape;1452;p37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53" name="Google Shape;1453;p37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1454" name="Google Shape;1454;p37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5" name="Google Shape;1455;p37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6" name="Google Shape;1456;p37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7" name="Google Shape;1457;p37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8" name="Google Shape;1458;p37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9" name="Google Shape;1459;p37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0" name="Google Shape;1460;p37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61" name="Google Shape;1461;p37"/>
          <p:cNvGrpSpPr/>
          <p:nvPr/>
        </p:nvGrpSpPr>
        <p:grpSpPr>
          <a:xfrm>
            <a:off x="4553653" y="1403110"/>
            <a:ext cx="287997" cy="219067"/>
            <a:chOff x="5023100" y="253750"/>
            <a:chExt cx="255000" cy="193950"/>
          </a:xfrm>
        </p:grpSpPr>
        <p:sp>
          <p:nvSpPr>
            <p:cNvPr id="1462" name="Google Shape;1462;p37"/>
            <p:cNvSpPr/>
            <p:nvPr/>
          </p:nvSpPr>
          <p:spPr>
            <a:xfrm>
              <a:off x="5023100" y="253750"/>
              <a:ext cx="255000" cy="193950"/>
            </a:xfrm>
            <a:custGeom>
              <a:rect b="b" l="l" r="r" t="t"/>
              <a:pathLst>
                <a:path extrusionOk="0" h="7758" w="1020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37"/>
            <p:cNvSpPr/>
            <p:nvPr/>
          </p:nvSpPr>
          <p:spPr>
            <a:xfrm>
              <a:off x="5023100" y="253800"/>
              <a:ext cx="254625" cy="147150"/>
            </a:xfrm>
            <a:custGeom>
              <a:rect b="b" l="l" r="r" t="t"/>
              <a:pathLst>
                <a:path extrusionOk="0" h="5886" w="10185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37"/>
            <p:cNvSpPr/>
            <p:nvPr/>
          </p:nvSpPr>
          <p:spPr>
            <a:xfrm>
              <a:off x="5045475" y="266950"/>
              <a:ext cx="209725" cy="121200"/>
            </a:xfrm>
            <a:custGeom>
              <a:rect b="b" l="l" r="r" t="t"/>
              <a:pathLst>
                <a:path extrusionOk="0" h="4848" w="8389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37"/>
            <p:cNvSpPr/>
            <p:nvPr/>
          </p:nvSpPr>
          <p:spPr>
            <a:xfrm>
              <a:off x="5072325" y="282825"/>
              <a:ext cx="155650" cy="90000"/>
            </a:xfrm>
            <a:custGeom>
              <a:rect b="b" l="l" r="r" t="t"/>
              <a:pathLst>
                <a:path extrusionOk="0" h="3600" w="6226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37"/>
            <p:cNvSpPr/>
            <p:nvPr/>
          </p:nvSpPr>
          <p:spPr>
            <a:xfrm>
              <a:off x="5090725" y="296850"/>
              <a:ext cx="118500" cy="62325"/>
            </a:xfrm>
            <a:custGeom>
              <a:rect b="b" l="l" r="r" t="t"/>
              <a:pathLst>
                <a:path extrusionOk="0" h="2493" w="474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37"/>
            <p:cNvSpPr/>
            <p:nvPr/>
          </p:nvSpPr>
          <p:spPr>
            <a:xfrm>
              <a:off x="5121025" y="311675"/>
              <a:ext cx="57725" cy="33200"/>
            </a:xfrm>
            <a:custGeom>
              <a:rect b="b" l="l" r="r" t="t"/>
              <a:pathLst>
                <a:path extrusionOk="0" h="1328" w="2309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8" name="Google Shape;1468;p37"/>
          <p:cNvGrpSpPr/>
          <p:nvPr/>
        </p:nvGrpSpPr>
        <p:grpSpPr>
          <a:xfrm>
            <a:off x="4501765" y="1029060"/>
            <a:ext cx="163961" cy="243605"/>
            <a:chOff x="3431675" y="243350"/>
            <a:chExt cx="145175" cy="215675"/>
          </a:xfrm>
        </p:grpSpPr>
        <p:sp>
          <p:nvSpPr>
            <p:cNvPr id="1469" name="Google Shape;1469;p37"/>
            <p:cNvSpPr/>
            <p:nvPr/>
          </p:nvSpPr>
          <p:spPr>
            <a:xfrm>
              <a:off x="3519500" y="424200"/>
              <a:ext cx="57350" cy="34825"/>
            </a:xfrm>
            <a:custGeom>
              <a:rect b="b" l="l" r="r" t="t"/>
              <a:pathLst>
                <a:path extrusionOk="0" h="1393" w="2294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37"/>
            <p:cNvSpPr/>
            <p:nvPr/>
          </p:nvSpPr>
          <p:spPr>
            <a:xfrm>
              <a:off x="3464675" y="262275"/>
              <a:ext cx="112175" cy="196750"/>
            </a:xfrm>
            <a:custGeom>
              <a:rect b="b" l="l" r="r" t="t"/>
              <a:pathLst>
                <a:path extrusionOk="0" h="7870" w="4487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37"/>
            <p:cNvSpPr/>
            <p:nvPr/>
          </p:nvSpPr>
          <p:spPr>
            <a:xfrm>
              <a:off x="3431675" y="308075"/>
              <a:ext cx="33025" cy="148600"/>
            </a:xfrm>
            <a:custGeom>
              <a:rect b="b" l="l" r="r" t="t"/>
              <a:pathLst>
                <a:path extrusionOk="0" h="5944" w="1321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37"/>
            <p:cNvSpPr/>
            <p:nvPr/>
          </p:nvSpPr>
          <p:spPr>
            <a:xfrm>
              <a:off x="3431675" y="243350"/>
              <a:ext cx="145175" cy="83675"/>
            </a:xfrm>
            <a:custGeom>
              <a:rect b="b" l="l" r="r" t="t"/>
              <a:pathLst>
                <a:path extrusionOk="0" h="3347" w="5807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3" name="Google Shape;1473;p37"/>
          <p:cNvGrpSpPr/>
          <p:nvPr/>
        </p:nvGrpSpPr>
        <p:grpSpPr>
          <a:xfrm>
            <a:off x="5009043" y="1043517"/>
            <a:ext cx="201428" cy="220987"/>
            <a:chOff x="3782200" y="256150"/>
            <a:chExt cx="178350" cy="195650"/>
          </a:xfrm>
        </p:grpSpPr>
        <p:sp>
          <p:nvSpPr>
            <p:cNvPr id="1474" name="Google Shape;1474;p37"/>
            <p:cNvSpPr/>
            <p:nvPr/>
          </p:nvSpPr>
          <p:spPr>
            <a:xfrm>
              <a:off x="3791950" y="256150"/>
              <a:ext cx="154900" cy="142100"/>
            </a:xfrm>
            <a:custGeom>
              <a:rect b="b" l="l" r="r" t="t"/>
              <a:pathLst>
                <a:path extrusionOk="0" h="5684" w="6196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37"/>
            <p:cNvSpPr/>
            <p:nvPr/>
          </p:nvSpPr>
          <p:spPr>
            <a:xfrm>
              <a:off x="3782200" y="328275"/>
              <a:ext cx="178350" cy="123525"/>
            </a:xfrm>
            <a:custGeom>
              <a:rect b="b" l="l" r="r" t="t"/>
              <a:pathLst>
                <a:path extrusionOk="0" h="4941" w="7134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37"/>
            <p:cNvSpPr/>
            <p:nvPr/>
          </p:nvSpPr>
          <p:spPr>
            <a:xfrm>
              <a:off x="3815200" y="276075"/>
              <a:ext cx="145175" cy="175725"/>
            </a:xfrm>
            <a:custGeom>
              <a:rect b="b" l="l" r="r" t="t"/>
              <a:pathLst>
                <a:path extrusionOk="0" h="7029" w="5807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7" name="Google Shape;1477;p37"/>
          <p:cNvGrpSpPr/>
          <p:nvPr/>
        </p:nvGrpSpPr>
        <p:grpSpPr>
          <a:xfrm>
            <a:off x="5981017" y="1451330"/>
            <a:ext cx="191857" cy="207037"/>
            <a:chOff x="3189900" y="762150"/>
            <a:chExt cx="169875" cy="183300"/>
          </a:xfrm>
        </p:grpSpPr>
        <p:grpSp>
          <p:nvGrpSpPr>
            <p:cNvPr id="1478" name="Google Shape;1478;p37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1479" name="Google Shape;1479;p37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rect b="b" l="l" r="r" t="t"/>
                <a:pathLst>
                  <a:path extrusionOk="0" h="2040" w="6564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0" name="Google Shape;1480;p37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rect b="b" l="l" r="r" t="t"/>
                <a:pathLst>
                  <a:path extrusionOk="0" h="2035" w="1032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81" name="Google Shape;1481;p37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1482" name="Google Shape;1482;p37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rect b="b" l="l" r="r" t="t"/>
                <a:pathLst>
                  <a:path extrusionOk="0" h="1018" w="6564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3" name="Google Shape;1483;p37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rect b="b" l="l" r="r" t="t"/>
                <a:pathLst>
                  <a:path extrusionOk="0" h="1018" w="1032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84" name="Google Shape;1484;p37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1485" name="Google Shape;1485;p37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rect b="b" l="l" r="r" t="t"/>
                <a:pathLst>
                  <a:path extrusionOk="0" h="4095" w="6564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6" name="Google Shape;1486;p37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rect b="b" l="l" r="r" t="t"/>
                <a:pathLst>
                  <a:path extrusionOk="0" h="3023" w="1032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7" name="Google Shape;1487;p37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rect b="b" l="l" r="r" t="t"/>
                <a:pathLst>
                  <a:path extrusionOk="0" h="3788" w="6795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88" name="Google Shape;1488;p37"/>
          <p:cNvGrpSpPr/>
          <p:nvPr/>
        </p:nvGrpSpPr>
        <p:grpSpPr>
          <a:xfrm>
            <a:off x="4200824" y="1424207"/>
            <a:ext cx="202501" cy="173521"/>
            <a:chOff x="2862744" y="750125"/>
            <a:chExt cx="179300" cy="153627"/>
          </a:xfrm>
        </p:grpSpPr>
        <p:grpSp>
          <p:nvGrpSpPr>
            <p:cNvPr id="1489" name="Google Shape;1489;p37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1490" name="Google Shape;1490;p37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rect b="b" l="l" r="r" t="t"/>
                <a:pathLst>
                  <a:path extrusionOk="0" h="3304" w="1227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1" name="Google Shape;1491;p37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rect b="b" l="l" r="r" t="t"/>
                <a:pathLst>
                  <a:path extrusionOk="0" h="2480" w="430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2" name="Google Shape;1492;p37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rect b="b" l="l" r="r" t="t"/>
                <a:pathLst>
                  <a:path extrusionOk="0" h="3788" w="3073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93" name="Google Shape;1493;p37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1494" name="Google Shape;1494;p37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rect b="b" l="l" r="r" t="t"/>
                <a:pathLst>
                  <a:path extrusionOk="0" h="2886" w="1515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5" name="Google Shape;1495;p37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rect b="b" l="l" r="r" t="t"/>
                <a:pathLst>
                  <a:path extrusionOk="0" h="2641" w="4581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6" name="Google Shape;1496;p37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rect b="b" l="l" r="r" t="t"/>
                <a:pathLst>
                  <a:path extrusionOk="0" h="3780" w="3074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97" name="Google Shape;1497;p37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1498" name="Google Shape;1498;p37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rect b="b" l="l" r="r" t="t"/>
                <a:pathLst>
                  <a:path extrusionOk="0" h="3196" w="443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9" name="Google Shape;1499;p37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rect b="b" l="l" r="r" t="t"/>
                <a:pathLst>
                  <a:path extrusionOk="0" h="2550" w="4415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00" name="Google Shape;1500;p37"/>
          <p:cNvGrpSpPr/>
          <p:nvPr/>
        </p:nvGrpSpPr>
        <p:grpSpPr>
          <a:xfrm>
            <a:off x="3518186" y="1071374"/>
            <a:ext cx="610213" cy="564453"/>
            <a:chOff x="2431875" y="700600"/>
            <a:chExt cx="264700" cy="244850"/>
          </a:xfrm>
        </p:grpSpPr>
        <p:sp>
          <p:nvSpPr>
            <p:cNvPr id="1501" name="Google Shape;1501;p37"/>
            <p:cNvSpPr/>
            <p:nvPr/>
          </p:nvSpPr>
          <p:spPr>
            <a:xfrm>
              <a:off x="2552500" y="700650"/>
              <a:ext cx="137600" cy="113225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37"/>
            <p:cNvSpPr/>
            <p:nvPr/>
          </p:nvSpPr>
          <p:spPr>
            <a:xfrm>
              <a:off x="2621550" y="700600"/>
              <a:ext cx="68550" cy="113275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37"/>
            <p:cNvSpPr/>
            <p:nvPr/>
          </p:nvSpPr>
          <p:spPr>
            <a:xfrm>
              <a:off x="2546375" y="700650"/>
              <a:ext cx="150200" cy="95375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37"/>
            <p:cNvSpPr/>
            <p:nvPr/>
          </p:nvSpPr>
          <p:spPr>
            <a:xfrm>
              <a:off x="2579900" y="716125"/>
              <a:ext cx="83150" cy="47975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37"/>
            <p:cNvSpPr/>
            <p:nvPr/>
          </p:nvSpPr>
          <p:spPr>
            <a:xfrm>
              <a:off x="2578450" y="716125"/>
              <a:ext cx="86050" cy="27250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37"/>
            <p:cNvSpPr/>
            <p:nvPr/>
          </p:nvSpPr>
          <p:spPr>
            <a:xfrm>
              <a:off x="2438550" y="774775"/>
              <a:ext cx="165350" cy="96875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37"/>
            <p:cNvSpPr/>
            <p:nvPr/>
          </p:nvSpPr>
          <p:spPr>
            <a:xfrm>
              <a:off x="2431875" y="774700"/>
              <a:ext cx="172025" cy="79100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37"/>
            <p:cNvSpPr/>
            <p:nvPr/>
          </p:nvSpPr>
          <p:spPr>
            <a:xfrm>
              <a:off x="2465400" y="790225"/>
              <a:ext cx="83150" cy="48175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37"/>
            <p:cNvSpPr/>
            <p:nvPr/>
          </p:nvSpPr>
          <p:spPr>
            <a:xfrm>
              <a:off x="2464150" y="79022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37"/>
            <p:cNvSpPr/>
            <p:nvPr/>
          </p:nvSpPr>
          <p:spPr>
            <a:xfrm>
              <a:off x="2552325" y="832225"/>
              <a:ext cx="137050" cy="113225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37"/>
            <p:cNvSpPr/>
            <p:nvPr/>
          </p:nvSpPr>
          <p:spPr>
            <a:xfrm>
              <a:off x="2545650" y="832225"/>
              <a:ext cx="150575" cy="95375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37"/>
            <p:cNvSpPr/>
            <p:nvPr/>
          </p:nvSpPr>
          <p:spPr>
            <a:xfrm>
              <a:off x="2575225" y="863975"/>
              <a:ext cx="91250" cy="48175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37"/>
            <p:cNvSpPr/>
            <p:nvPr/>
          </p:nvSpPr>
          <p:spPr>
            <a:xfrm>
              <a:off x="2577925" y="86397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4" name="Google Shape;1514;p37"/>
          <p:cNvGrpSpPr/>
          <p:nvPr/>
        </p:nvGrpSpPr>
        <p:grpSpPr>
          <a:xfrm>
            <a:off x="4193901" y="1043518"/>
            <a:ext cx="216347" cy="265394"/>
            <a:chOff x="4722841" y="238125"/>
            <a:chExt cx="191559" cy="234966"/>
          </a:xfrm>
        </p:grpSpPr>
        <p:grpSp>
          <p:nvGrpSpPr>
            <p:cNvPr id="1515" name="Google Shape;1515;p37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1516" name="Google Shape;1516;p37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7" name="Google Shape;1517;p37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8" name="Google Shape;1518;p37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19" name="Google Shape;1519;p37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1520" name="Google Shape;1520;p37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1" name="Google Shape;1521;p37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2" name="Google Shape;1522;p37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23" name="Google Shape;1523;p37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1524" name="Google Shape;1524;p37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5" name="Google Shape;1525;p37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6" name="Google Shape;1526;p37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27" name="Google Shape;1527;p37"/>
          <p:cNvGrpSpPr/>
          <p:nvPr/>
        </p:nvGrpSpPr>
        <p:grpSpPr>
          <a:xfrm>
            <a:off x="4959250" y="1358511"/>
            <a:ext cx="301013" cy="279495"/>
            <a:chOff x="3506875" y="724175"/>
            <a:chExt cx="266525" cy="247450"/>
          </a:xfrm>
        </p:grpSpPr>
        <p:sp>
          <p:nvSpPr>
            <p:cNvPr id="1528" name="Google Shape;1528;p37"/>
            <p:cNvSpPr/>
            <p:nvPr/>
          </p:nvSpPr>
          <p:spPr>
            <a:xfrm>
              <a:off x="3506875" y="724175"/>
              <a:ext cx="266525" cy="247350"/>
            </a:xfrm>
            <a:custGeom>
              <a:rect b="b" l="l" r="r" t="t"/>
              <a:pathLst>
                <a:path extrusionOk="0" h="9894" w="10661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37"/>
            <p:cNvSpPr/>
            <p:nvPr/>
          </p:nvSpPr>
          <p:spPr>
            <a:xfrm>
              <a:off x="3516425" y="724225"/>
              <a:ext cx="256975" cy="247400"/>
            </a:xfrm>
            <a:custGeom>
              <a:rect b="b" l="l" r="r" t="t"/>
              <a:pathLst>
                <a:path extrusionOk="0" h="9896" w="10279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37"/>
            <p:cNvSpPr/>
            <p:nvPr/>
          </p:nvSpPr>
          <p:spPr>
            <a:xfrm>
              <a:off x="3558800" y="832225"/>
              <a:ext cx="111450" cy="57175"/>
            </a:xfrm>
            <a:custGeom>
              <a:rect b="b" l="l" r="r" t="t"/>
              <a:pathLst>
                <a:path extrusionOk="0" h="2287" w="4458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37"/>
            <p:cNvSpPr/>
            <p:nvPr/>
          </p:nvSpPr>
          <p:spPr>
            <a:xfrm>
              <a:off x="3553225" y="766250"/>
              <a:ext cx="77725" cy="107475"/>
            </a:xfrm>
            <a:custGeom>
              <a:rect b="b" l="l" r="r" t="t"/>
              <a:pathLst>
                <a:path extrusionOk="0" h="4299" w="3109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37"/>
            <p:cNvSpPr/>
            <p:nvPr/>
          </p:nvSpPr>
          <p:spPr>
            <a:xfrm>
              <a:off x="3630925" y="766250"/>
              <a:ext cx="51775" cy="118850"/>
            </a:xfrm>
            <a:custGeom>
              <a:rect b="b" l="l" r="r" t="t"/>
              <a:pathLst>
                <a:path extrusionOk="0" h="4754" w="2071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37"/>
            <p:cNvSpPr/>
            <p:nvPr/>
          </p:nvSpPr>
          <p:spPr>
            <a:xfrm>
              <a:off x="3590550" y="832225"/>
              <a:ext cx="62575" cy="32075"/>
            </a:xfrm>
            <a:custGeom>
              <a:rect b="b" l="l" r="r" t="t"/>
              <a:pathLst>
                <a:path extrusionOk="0" h="1283" w="2503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37"/>
            <p:cNvSpPr/>
            <p:nvPr/>
          </p:nvSpPr>
          <p:spPr>
            <a:xfrm>
              <a:off x="3587300" y="795100"/>
              <a:ext cx="43650" cy="60425"/>
            </a:xfrm>
            <a:custGeom>
              <a:rect b="b" l="l" r="r" t="t"/>
              <a:pathLst>
                <a:path extrusionOk="0" h="2417" w="1746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37"/>
            <p:cNvSpPr/>
            <p:nvPr/>
          </p:nvSpPr>
          <p:spPr>
            <a:xfrm>
              <a:off x="3630925" y="795100"/>
              <a:ext cx="29050" cy="66725"/>
            </a:xfrm>
            <a:custGeom>
              <a:rect b="b" l="l" r="r" t="t"/>
              <a:pathLst>
                <a:path extrusionOk="0" h="2669" w="1162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" name="Google Shape;1536;p37"/>
            <p:cNvSpPr/>
            <p:nvPr/>
          </p:nvSpPr>
          <p:spPr>
            <a:xfrm>
              <a:off x="3611275" y="832225"/>
              <a:ext cx="30500" cy="15550"/>
            </a:xfrm>
            <a:custGeom>
              <a:rect b="b" l="l" r="r" t="t"/>
              <a:pathLst>
                <a:path extrusionOk="0" h="622" w="122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" name="Google Shape;1537;p37"/>
            <p:cNvSpPr/>
            <p:nvPr/>
          </p:nvSpPr>
          <p:spPr>
            <a:xfrm>
              <a:off x="3609825" y="814200"/>
              <a:ext cx="21125" cy="29250"/>
            </a:xfrm>
            <a:custGeom>
              <a:rect b="b" l="l" r="r" t="t"/>
              <a:pathLst>
                <a:path extrusionOk="0" h="1170" w="845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37"/>
            <p:cNvSpPr/>
            <p:nvPr/>
          </p:nvSpPr>
          <p:spPr>
            <a:xfrm>
              <a:off x="3630925" y="814200"/>
              <a:ext cx="14275" cy="32475"/>
            </a:xfrm>
            <a:custGeom>
              <a:rect b="b" l="l" r="r" t="t"/>
              <a:pathLst>
                <a:path extrusionOk="0" h="1299" w="571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9" name="Google Shape;1539;p37"/>
          <p:cNvGrpSpPr/>
          <p:nvPr/>
        </p:nvGrpSpPr>
        <p:grpSpPr>
          <a:xfrm>
            <a:off x="4757246" y="1039762"/>
            <a:ext cx="170681" cy="251031"/>
            <a:chOff x="3608400" y="252825"/>
            <a:chExt cx="151125" cy="222250"/>
          </a:xfrm>
        </p:grpSpPr>
        <p:sp>
          <p:nvSpPr>
            <p:cNvPr id="1540" name="Google Shape;1540;p37"/>
            <p:cNvSpPr/>
            <p:nvPr/>
          </p:nvSpPr>
          <p:spPr>
            <a:xfrm>
              <a:off x="3608400" y="252825"/>
              <a:ext cx="151125" cy="222250"/>
            </a:xfrm>
            <a:custGeom>
              <a:rect b="b" l="l" r="r" t="t"/>
              <a:pathLst>
                <a:path extrusionOk="0" h="8890" w="6045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37"/>
            <p:cNvSpPr/>
            <p:nvPr/>
          </p:nvSpPr>
          <p:spPr>
            <a:xfrm>
              <a:off x="3608575" y="278125"/>
              <a:ext cx="108375" cy="196950"/>
            </a:xfrm>
            <a:custGeom>
              <a:rect b="b" l="l" r="r" t="t"/>
              <a:pathLst>
                <a:path extrusionOk="0" h="7878" w="4335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2" name="Google Shape;1542;p37"/>
          <p:cNvGrpSpPr/>
          <p:nvPr/>
        </p:nvGrpSpPr>
        <p:grpSpPr>
          <a:xfrm>
            <a:off x="3724001" y="4126320"/>
            <a:ext cx="329890" cy="226164"/>
            <a:chOff x="1267553" y="2204175"/>
            <a:chExt cx="492740" cy="337759"/>
          </a:xfrm>
        </p:grpSpPr>
        <p:sp>
          <p:nvSpPr>
            <p:cNvPr id="1543" name="Google Shape;1543;p37"/>
            <p:cNvSpPr/>
            <p:nvPr/>
          </p:nvSpPr>
          <p:spPr>
            <a:xfrm>
              <a:off x="1495035" y="2279744"/>
              <a:ext cx="70542" cy="60010"/>
            </a:xfrm>
            <a:custGeom>
              <a:rect b="b" l="l" r="r" t="t"/>
              <a:pathLst>
                <a:path extrusionOk="0" h="3721" w="4374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37"/>
            <p:cNvSpPr/>
            <p:nvPr/>
          </p:nvSpPr>
          <p:spPr>
            <a:xfrm>
              <a:off x="1474296" y="2204175"/>
              <a:ext cx="150147" cy="82831"/>
            </a:xfrm>
            <a:custGeom>
              <a:rect b="b" l="l" r="r" t="t"/>
              <a:pathLst>
                <a:path extrusionOk="0" h="5136" w="931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37"/>
            <p:cNvSpPr/>
            <p:nvPr/>
          </p:nvSpPr>
          <p:spPr>
            <a:xfrm>
              <a:off x="1431916" y="2280695"/>
              <a:ext cx="63317" cy="71461"/>
            </a:xfrm>
            <a:custGeom>
              <a:rect b="b" l="l" r="r" t="t"/>
              <a:pathLst>
                <a:path extrusionOk="0" h="4431" w="3926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" name="Google Shape;1546;p37"/>
            <p:cNvSpPr/>
            <p:nvPr/>
          </p:nvSpPr>
          <p:spPr>
            <a:xfrm>
              <a:off x="1339381" y="2205723"/>
              <a:ext cx="155856" cy="93685"/>
            </a:xfrm>
            <a:custGeom>
              <a:rect b="b" l="l" r="r" t="t"/>
              <a:pathLst>
                <a:path extrusionOk="0" h="5809" w="9664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" name="Google Shape;1547;p37"/>
            <p:cNvSpPr/>
            <p:nvPr/>
          </p:nvSpPr>
          <p:spPr>
            <a:xfrm>
              <a:off x="1626257" y="2331397"/>
              <a:ext cx="1129" cy="3161"/>
            </a:xfrm>
            <a:custGeom>
              <a:rect b="b" l="l" r="r" t="t"/>
              <a:pathLst>
                <a:path extrusionOk="0" h="196" w="7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37"/>
            <p:cNvSpPr/>
            <p:nvPr/>
          </p:nvSpPr>
          <p:spPr>
            <a:xfrm>
              <a:off x="1627564" y="2335477"/>
              <a:ext cx="758" cy="3338"/>
            </a:xfrm>
            <a:custGeom>
              <a:rect b="b" l="l" r="r" t="t"/>
              <a:pathLst>
                <a:path extrusionOk="0" h="207" w="47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37"/>
            <p:cNvSpPr/>
            <p:nvPr/>
          </p:nvSpPr>
          <p:spPr>
            <a:xfrm>
              <a:off x="1629047" y="2343250"/>
              <a:ext cx="194" cy="3532"/>
            </a:xfrm>
            <a:custGeom>
              <a:rect b="b" l="l" r="r" t="t"/>
              <a:pathLst>
                <a:path extrusionOk="0" h="219" w="12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37"/>
            <p:cNvSpPr/>
            <p:nvPr/>
          </p:nvSpPr>
          <p:spPr>
            <a:xfrm>
              <a:off x="1628483" y="2339364"/>
              <a:ext cx="387" cy="3161"/>
            </a:xfrm>
            <a:custGeom>
              <a:rect b="b" l="l" r="r" t="t"/>
              <a:pathLst>
                <a:path extrusionOk="0" h="196" w="24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37"/>
            <p:cNvSpPr/>
            <p:nvPr/>
          </p:nvSpPr>
          <p:spPr>
            <a:xfrm>
              <a:off x="1616275" y="2316045"/>
              <a:ext cx="2790" cy="3338"/>
            </a:xfrm>
            <a:custGeom>
              <a:rect b="b" l="l" r="r" t="t"/>
              <a:pathLst>
                <a:path extrusionOk="0" h="207" w="173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37"/>
            <p:cNvSpPr/>
            <p:nvPr/>
          </p:nvSpPr>
          <p:spPr>
            <a:xfrm>
              <a:off x="1619597" y="2320109"/>
              <a:ext cx="2419" cy="3355"/>
            </a:xfrm>
            <a:custGeom>
              <a:rect b="b" l="l" r="r" t="t"/>
              <a:pathLst>
                <a:path extrusionOk="0" h="208" w="15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37"/>
            <p:cNvSpPr/>
            <p:nvPr/>
          </p:nvSpPr>
          <p:spPr>
            <a:xfrm>
              <a:off x="1624419" y="2327704"/>
              <a:ext cx="1484" cy="3338"/>
            </a:xfrm>
            <a:custGeom>
              <a:rect b="b" l="l" r="r" t="t"/>
              <a:pathLst>
                <a:path extrusionOk="0" h="207" w="92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37"/>
            <p:cNvSpPr/>
            <p:nvPr/>
          </p:nvSpPr>
          <p:spPr>
            <a:xfrm>
              <a:off x="1622000" y="2323624"/>
              <a:ext cx="1871" cy="3161"/>
            </a:xfrm>
            <a:custGeom>
              <a:rect b="b" l="l" r="r" t="t"/>
              <a:pathLst>
                <a:path extrusionOk="0" h="196" w="116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37"/>
            <p:cNvSpPr/>
            <p:nvPr/>
          </p:nvSpPr>
          <p:spPr>
            <a:xfrm>
              <a:off x="1565557" y="2219608"/>
              <a:ext cx="167162" cy="96459"/>
            </a:xfrm>
            <a:custGeom>
              <a:rect b="b" l="l" r="r" t="t"/>
              <a:pathLst>
                <a:path extrusionOk="0" h="5981" w="10365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37"/>
            <p:cNvSpPr/>
            <p:nvPr/>
          </p:nvSpPr>
          <p:spPr>
            <a:xfrm>
              <a:off x="1565363" y="2286985"/>
              <a:ext cx="50931" cy="81831"/>
            </a:xfrm>
            <a:custGeom>
              <a:rect b="b" l="l" r="r" t="t"/>
              <a:pathLst>
                <a:path extrusionOk="0" h="5074" w="3158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37"/>
            <p:cNvSpPr/>
            <p:nvPr/>
          </p:nvSpPr>
          <p:spPr>
            <a:xfrm>
              <a:off x="1399711" y="2299386"/>
              <a:ext cx="32223" cy="73316"/>
            </a:xfrm>
            <a:custGeom>
              <a:rect b="b" l="l" r="r" t="t"/>
              <a:pathLst>
                <a:path extrusionOk="0" h="4546" w="1998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37"/>
            <p:cNvSpPr/>
            <p:nvPr/>
          </p:nvSpPr>
          <p:spPr>
            <a:xfrm>
              <a:off x="1270698" y="2245894"/>
              <a:ext cx="161243" cy="90153"/>
            </a:xfrm>
            <a:custGeom>
              <a:rect b="b" l="l" r="r" t="t"/>
              <a:pathLst>
                <a:path extrusionOk="0" h="5590" w="9998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37"/>
            <p:cNvSpPr/>
            <p:nvPr/>
          </p:nvSpPr>
          <p:spPr>
            <a:xfrm>
              <a:off x="1270521" y="2367489"/>
              <a:ext cx="16" cy="387"/>
            </a:xfrm>
            <a:custGeom>
              <a:rect b="b" l="l" r="r" t="t"/>
              <a:pathLst>
                <a:path extrusionOk="0" h="24" w="1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37"/>
            <p:cNvSpPr/>
            <p:nvPr/>
          </p:nvSpPr>
          <p:spPr>
            <a:xfrm>
              <a:off x="1398969" y="2338622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37"/>
            <p:cNvSpPr/>
            <p:nvPr/>
          </p:nvSpPr>
          <p:spPr>
            <a:xfrm>
              <a:off x="1398421" y="2343799"/>
              <a:ext cx="16" cy="1129"/>
            </a:xfrm>
            <a:custGeom>
              <a:rect b="b" l="l" r="r" t="t"/>
              <a:pathLst>
                <a:path extrusionOk="0" h="70" w="1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37"/>
            <p:cNvSpPr/>
            <p:nvPr/>
          </p:nvSpPr>
          <p:spPr>
            <a:xfrm>
              <a:off x="1398598" y="2341219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37"/>
            <p:cNvSpPr/>
            <p:nvPr/>
          </p:nvSpPr>
          <p:spPr>
            <a:xfrm>
              <a:off x="1272746" y="2374536"/>
              <a:ext cx="1129" cy="2790"/>
            </a:xfrm>
            <a:custGeom>
              <a:rect b="b" l="l" r="r" t="t"/>
              <a:pathLst>
                <a:path extrusionOk="0" h="173" w="7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37"/>
            <p:cNvSpPr/>
            <p:nvPr/>
          </p:nvSpPr>
          <p:spPr>
            <a:xfrm>
              <a:off x="1271069" y="2369343"/>
              <a:ext cx="1129" cy="3725"/>
            </a:xfrm>
            <a:custGeom>
              <a:rect b="b" l="l" r="r" t="t"/>
              <a:pathLst>
                <a:path extrusionOk="0" h="231" w="7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37"/>
            <p:cNvSpPr/>
            <p:nvPr/>
          </p:nvSpPr>
          <p:spPr>
            <a:xfrm>
              <a:off x="1616275" y="2316045"/>
              <a:ext cx="12967" cy="57204"/>
            </a:xfrm>
            <a:custGeom>
              <a:rect b="b" l="l" r="r" t="t"/>
              <a:pathLst>
                <a:path extrusionOk="0" h="3547" w="804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37"/>
            <p:cNvSpPr/>
            <p:nvPr/>
          </p:nvSpPr>
          <p:spPr>
            <a:xfrm>
              <a:off x="1756754" y="2347314"/>
              <a:ext cx="3161" cy="74251"/>
            </a:xfrm>
            <a:custGeom>
              <a:rect b="b" l="l" r="r" t="t"/>
              <a:pathLst>
                <a:path extrusionOk="0" h="4604" w="196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" name="Google Shape;1567;p37"/>
            <p:cNvSpPr/>
            <p:nvPr/>
          </p:nvSpPr>
          <p:spPr>
            <a:xfrm>
              <a:off x="1616082" y="2281792"/>
              <a:ext cx="144212" cy="87024"/>
            </a:xfrm>
            <a:custGeom>
              <a:rect b="b" l="l" r="r" t="t"/>
              <a:pathLst>
                <a:path extrusionOk="0" h="5396" w="8942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37"/>
            <p:cNvSpPr/>
            <p:nvPr/>
          </p:nvSpPr>
          <p:spPr>
            <a:xfrm>
              <a:off x="1267553" y="2345847"/>
              <a:ext cx="27239" cy="118102"/>
            </a:xfrm>
            <a:custGeom>
              <a:rect b="b" l="l" r="r" t="t"/>
              <a:pathLst>
                <a:path extrusionOk="0" h="7323" w="1689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37"/>
            <p:cNvSpPr/>
            <p:nvPr/>
          </p:nvSpPr>
          <p:spPr>
            <a:xfrm>
              <a:off x="1267747" y="2324189"/>
              <a:ext cx="143277" cy="87008"/>
            </a:xfrm>
            <a:custGeom>
              <a:rect b="b" l="l" r="r" t="t"/>
              <a:pathLst>
                <a:path extrusionOk="0" h="5395" w="8884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37"/>
            <p:cNvSpPr/>
            <p:nvPr/>
          </p:nvSpPr>
          <p:spPr>
            <a:xfrm>
              <a:off x="1309386" y="2425432"/>
              <a:ext cx="11499" cy="9080"/>
            </a:xfrm>
            <a:custGeom>
              <a:rect b="b" l="l" r="r" t="t"/>
              <a:pathLst>
                <a:path extrusionOk="0" h="563" w="713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37"/>
            <p:cNvSpPr/>
            <p:nvPr/>
          </p:nvSpPr>
          <p:spPr>
            <a:xfrm>
              <a:off x="1294775" y="2411176"/>
              <a:ext cx="9257" cy="9644"/>
            </a:xfrm>
            <a:custGeom>
              <a:rect b="b" l="l" r="r" t="t"/>
              <a:pathLst>
                <a:path extrusionOk="0" h="598" w="574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37"/>
            <p:cNvSpPr/>
            <p:nvPr/>
          </p:nvSpPr>
          <p:spPr>
            <a:xfrm>
              <a:off x="1688087" y="2368795"/>
              <a:ext cx="68864" cy="131439"/>
            </a:xfrm>
            <a:custGeom>
              <a:rect b="b" l="l" r="r" t="t"/>
              <a:pathLst>
                <a:path extrusionOk="0" h="8150" w="427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37"/>
            <p:cNvSpPr/>
            <p:nvPr/>
          </p:nvSpPr>
          <p:spPr>
            <a:xfrm>
              <a:off x="1595730" y="2356765"/>
              <a:ext cx="161227" cy="90524"/>
            </a:xfrm>
            <a:custGeom>
              <a:rect b="b" l="l" r="r" t="t"/>
              <a:pathLst>
                <a:path extrusionOk="0" h="5613" w="9997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37"/>
            <p:cNvSpPr/>
            <p:nvPr/>
          </p:nvSpPr>
          <p:spPr>
            <a:xfrm>
              <a:off x="1294775" y="2411176"/>
              <a:ext cx="107925" cy="115150"/>
            </a:xfrm>
            <a:custGeom>
              <a:rect b="b" l="l" r="r" t="t"/>
              <a:pathLst>
                <a:path extrusionOk="0" h="7140" w="6692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37"/>
            <p:cNvSpPr/>
            <p:nvPr/>
          </p:nvSpPr>
          <p:spPr>
            <a:xfrm>
              <a:off x="1294775" y="2376745"/>
              <a:ext cx="166597" cy="96636"/>
            </a:xfrm>
            <a:custGeom>
              <a:rect b="b" l="l" r="r" t="t"/>
              <a:pathLst>
                <a:path extrusionOk="0" h="5992" w="1033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" name="Google Shape;1576;p37"/>
            <p:cNvSpPr/>
            <p:nvPr/>
          </p:nvSpPr>
          <p:spPr>
            <a:xfrm>
              <a:off x="1532046" y="2393969"/>
              <a:ext cx="156243" cy="93491"/>
            </a:xfrm>
            <a:custGeom>
              <a:rect b="b" l="l" r="r" t="t"/>
              <a:pathLst>
                <a:path extrusionOk="0" h="5797" w="9688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37"/>
            <p:cNvSpPr/>
            <p:nvPr/>
          </p:nvSpPr>
          <p:spPr>
            <a:xfrm>
              <a:off x="1552785" y="2447461"/>
              <a:ext cx="135503" cy="92749"/>
            </a:xfrm>
            <a:custGeom>
              <a:rect b="b" l="l" r="r" t="t"/>
              <a:pathLst>
                <a:path extrusionOk="0" h="5751" w="8402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37"/>
            <p:cNvSpPr/>
            <p:nvPr/>
          </p:nvSpPr>
          <p:spPr>
            <a:xfrm>
              <a:off x="1402307" y="2473553"/>
              <a:ext cx="150502" cy="68381"/>
            </a:xfrm>
            <a:custGeom>
              <a:rect b="b" l="l" r="r" t="t"/>
              <a:pathLst>
                <a:path extrusionOk="0" h="4240" w="9332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37"/>
            <p:cNvSpPr/>
            <p:nvPr/>
          </p:nvSpPr>
          <p:spPr>
            <a:xfrm>
              <a:off x="1402485" y="2405999"/>
              <a:ext cx="150502" cy="83186"/>
            </a:xfrm>
            <a:custGeom>
              <a:rect b="b" l="l" r="r" t="t"/>
              <a:pathLst>
                <a:path extrusionOk="0" h="5158" w="9332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0" name="Google Shape;1580;p37"/>
          <p:cNvGrpSpPr/>
          <p:nvPr/>
        </p:nvGrpSpPr>
        <p:grpSpPr>
          <a:xfrm>
            <a:off x="3736957" y="3779807"/>
            <a:ext cx="303991" cy="211305"/>
            <a:chOff x="1916639" y="2215270"/>
            <a:chExt cx="454057" cy="315569"/>
          </a:xfrm>
        </p:grpSpPr>
        <p:sp>
          <p:nvSpPr>
            <p:cNvPr id="1581" name="Google Shape;1581;p37"/>
            <p:cNvSpPr/>
            <p:nvPr/>
          </p:nvSpPr>
          <p:spPr>
            <a:xfrm>
              <a:off x="1971810" y="2368609"/>
              <a:ext cx="8725" cy="8886"/>
            </a:xfrm>
            <a:custGeom>
              <a:rect b="b" l="l" r="r" t="t"/>
              <a:pathLst>
                <a:path extrusionOk="0" h="551" w="541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37"/>
            <p:cNvSpPr/>
            <p:nvPr/>
          </p:nvSpPr>
          <p:spPr>
            <a:xfrm>
              <a:off x="1916639" y="2346059"/>
              <a:ext cx="24627" cy="112005"/>
            </a:xfrm>
            <a:custGeom>
              <a:rect b="b" l="l" r="r" t="t"/>
              <a:pathLst>
                <a:path extrusionOk="0" h="6945" w="1527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" name="Google Shape;1583;p37"/>
            <p:cNvSpPr/>
            <p:nvPr/>
          </p:nvSpPr>
          <p:spPr>
            <a:xfrm>
              <a:off x="2142814" y="2286582"/>
              <a:ext cx="227882" cy="80347"/>
            </a:xfrm>
            <a:custGeom>
              <a:rect b="b" l="l" r="r" t="t"/>
              <a:pathLst>
                <a:path extrusionOk="0" h="4982" w="1413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" name="Google Shape;1584;p37"/>
            <p:cNvSpPr/>
            <p:nvPr/>
          </p:nvSpPr>
          <p:spPr>
            <a:xfrm>
              <a:off x="2106723" y="2215270"/>
              <a:ext cx="138293" cy="131117"/>
            </a:xfrm>
            <a:custGeom>
              <a:rect b="b" l="l" r="r" t="t"/>
              <a:pathLst>
                <a:path extrusionOk="0" h="8130" w="8575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37"/>
            <p:cNvSpPr/>
            <p:nvPr/>
          </p:nvSpPr>
          <p:spPr>
            <a:xfrm>
              <a:off x="2142814" y="2229381"/>
              <a:ext cx="227317" cy="210109"/>
            </a:xfrm>
            <a:custGeom>
              <a:rect b="b" l="l" r="r" t="t"/>
              <a:pathLst>
                <a:path extrusionOk="0" h="13028" w="14095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37"/>
            <p:cNvSpPr/>
            <p:nvPr/>
          </p:nvSpPr>
          <p:spPr>
            <a:xfrm>
              <a:off x="1919606" y="2253812"/>
              <a:ext cx="223237" cy="92572"/>
            </a:xfrm>
            <a:custGeom>
              <a:rect b="b" l="l" r="r" t="t"/>
              <a:pathLst>
                <a:path extrusionOk="0" h="5740" w="13842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" name="Google Shape;1587;p37"/>
            <p:cNvSpPr/>
            <p:nvPr/>
          </p:nvSpPr>
          <p:spPr>
            <a:xfrm>
              <a:off x="1959955" y="2423545"/>
              <a:ext cx="11112" cy="8161"/>
            </a:xfrm>
            <a:custGeom>
              <a:rect b="b" l="l" r="r" t="t"/>
              <a:pathLst>
                <a:path extrusionOk="0" h="506" w="689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37"/>
            <p:cNvSpPr/>
            <p:nvPr/>
          </p:nvSpPr>
          <p:spPr>
            <a:xfrm>
              <a:off x="1916639" y="2217173"/>
              <a:ext cx="226204" cy="188998"/>
            </a:xfrm>
            <a:custGeom>
              <a:rect b="b" l="l" r="r" t="t"/>
              <a:pathLst>
                <a:path extrusionOk="0" h="11719" w="14026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37"/>
            <p:cNvSpPr/>
            <p:nvPr/>
          </p:nvSpPr>
          <p:spPr>
            <a:xfrm>
              <a:off x="2304209" y="2366908"/>
              <a:ext cx="63333" cy="125327"/>
            </a:xfrm>
            <a:custGeom>
              <a:rect b="b" l="l" r="r" t="t"/>
              <a:pathLst>
                <a:path extrusionOk="0" h="7771" w="3927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37"/>
            <p:cNvSpPr/>
            <p:nvPr/>
          </p:nvSpPr>
          <p:spPr>
            <a:xfrm>
              <a:off x="1941248" y="2405967"/>
              <a:ext cx="99233" cy="110328"/>
            </a:xfrm>
            <a:custGeom>
              <a:rect b="b" l="l" r="r" t="t"/>
              <a:pathLst>
                <a:path extrusionOk="0" h="6841" w="6153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37"/>
            <p:cNvSpPr/>
            <p:nvPr/>
          </p:nvSpPr>
          <p:spPr>
            <a:xfrm>
              <a:off x="1941248" y="2346363"/>
              <a:ext cx="201594" cy="117182"/>
            </a:xfrm>
            <a:custGeom>
              <a:rect b="b" l="l" r="r" t="t"/>
              <a:pathLst>
                <a:path extrusionOk="0" h="7266" w="1250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37"/>
            <p:cNvSpPr/>
            <p:nvPr/>
          </p:nvSpPr>
          <p:spPr>
            <a:xfrm>
              <a:off x="2040459" y="2346363"/>
              <a:ext cx="138842" cy="131633"/>
            </a:xfrm>
            <a:custGeom>
              <a:rect b="b" l="l" r="r" t="t"/>
              <a:pathLst>
                <a:path extrusionOk="0" h="8162" w="8609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37"/>
            <p:cNvSpPr/>
            <p:nvPr/>
          </p:nvSpPr>
          <p:spPr>
            <a:xfrm>
              <a:off x="2142814" y="2346363"/>
              <a:ext cx="161420" cy="130133"/>
            </a:xfrm>
            <a:custGeom>
              <a:rect b="b" l="l" r="r" t="t"/>
              <a:pathLst>
                <a:path extrusionOk="0" h="8069" w="10009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" name="Google Shape;1594;p37"/>
            <p:cNvSpPr/>
            <p:nvPr/>
          </p:nvSpPr>
          <p:spPr>
            <a:xfrm>
              <a:off x="2179099" y="2439462"/>
              <a:ext cx="125133" cy="89782"/>
            </a:xfrm>
            <a:custGeom>
              <a:rect b="b" l="l" r="r" t="t"/>
              <a:pathLst>
                <a:path extrusionOk="0" h="5567" w="7759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" name="Google Shape;1595;p37"/>
            <p:cNvSpPr/>
            <p:nvPr/>
          </p:nvSpPr>
          <p:spPr>
            <a:xfrm>
              <a:off x="2040281" y="2463523"/>
              <a:ext cx="139019" cy="67316"/>
            </a:xfrm>
            <a:custGeom>
              <a:rect b="b" l="l" r="r" t="t"/>
              <a:pathLst>
                <a:path extrusionOk="0" h="4174" w="862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6" name="Google Shape;1596;p37"/>
          <p:cNvGrpSpPr/>
          <p:nvPr/>
        </p:nvGrpSpPr>
        <p:grpSpPr>
          <a:xfrm>
            <a:off x="6189087" y="960610"/>
            <a:ext cx="512288" cy="431584"/>
            <a:chOff x="2577764" y="2194918"/>
            <a:chExt cx="422855" cy="356269"/>
          </a:xfrm>
        </p:grpSpPr>
        <p:grpSp>
          <p:nvGrpSpPr>
            <p:cNvPr id="1597" name="Google Shape;1597;p37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1598" name="Google Shape;1598;p37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9" name="Google Shape;1599;p37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00" name="Google Shape;1600;p37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1601" name="Google Shape;1601;p37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2" name="Google Shape;1602;p37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03" name="Google Shape;1603;p37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1604" name="Google Shape;1604;p37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605" name="Google Shape;1605;p37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1606" name="Google Shape;1606;p37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1607" name="Google Shape;1607;p37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608" name="Google Shape;1608;p37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09" name="Google Shape;1609;p37"/>
          <p:cNvGrpSpPr/>
          <p:nvPr/>
        </p:nvGrpSpPr>
        <p:grpSpPr>
          <a:xfrm>
            <a:off x="6249226" y="1272956"/>
            <a:ext cx="581324" cy="356145"/>
            <a:chOff x="1293855" y="3668534"/>
            <a:chExt cx="896137" cy="548930"/>
          </a:xfrm>
        </p:grpSpPr>
        <p:grpSp>
          <p:nvGrpSpPr>
            <p:cNvPr id="1610" name="Google Shape;1610;p37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1611" name="Google Shape;1611;p37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rect b="b" l="l" r="r" t="t"/>
                <a:pathLst>
                  <a:path extrusionOk="0" h="2400" w="4155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2" name="Google Shape;1612;p37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rect b="b" l="l" r="r" t="t"/>
                <a:pathLst>
                  <a:path extrusionOk="0" h="26100" w="1917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3" name="Google Shape;1613;p37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rect b="b" l="l" r="r" t="t"/>
                <a:pathLst>
                  <a:path extrusionOk="0" h="26227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14" name="Google Shape;1614;p37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1615" name="Google Shape;1615;p37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rect b="b" l="l" r="r" t="t"/>
                <a:pathLst>
                  <a:path extrusionOk="0" h="2389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6" name="Google Shape;1616;p37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rect b="b" l="l" r="r" t="t"/>
                <a:pathLst>
                  <a:path extrusionOk="0" h="23598" w="1918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7" name="Google Shape;1617;p37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rect b="b" l="l" r="r" t="t"/>
                <a:pathLst>
                  <a:path extrusionOk="0" h="23736" w="2239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18" name="Google Shape;1618;p37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1619" name="Google Shape;1619;p37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rect b="b" l="l" r="r" t="t"/>
                <a:pathLst>
                  <a:path extrusionOk="0" h="2400" w="4167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0" name="Google Shape;1620;p37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rect b="b" l="l" r="r" t="t"/>
                <a:pathLst>
                  <a:path extrusionOk="0" h="21107" w="1929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1" name="Google Shape;1621;p37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rect b="b" l="l" r="r" t="t"/>
                <a:pathLst>
                  <a:path extrusionOk="0" h="21234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22" name="Google Shape;1622;p37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1623" name="Google Shape;1623;p37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4" name="Google Shape;1624;p37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rect b="b" l="l" r="r" t="t"/>
                <a:pathLst>
                  <a:path extrusionOk="0" h="18594" w="193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5" name="Google Shape;1625;p37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rect b="b" l="l" r="r" t="t"/>
                <a:pathLst>
                  <a:path extrusionOk="0" h="18732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26" name="Google Shape;1626;p37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1627" name="Google Shape;1627;p37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rect b="b" l="l" r="r" t="t"/>
                <a:pathLst>
                  <a:path extrusionOk="0" h="2400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8" name="Google Shape;1628;p37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rect b="b" l="l" r="r" t="t"/>
                <a:pathLst>
                  <a:path extrusionOk="0" h="16103" w="1918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9" name="Google Shape;1629;p37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rect b="b" l="l" r="r" t="t"/>
                <a:pathLst>
                  <a:path extrusionOk="0" h="16229" w="2251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30" name="Google Shape;1630;p37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1631" name="Google Shape;1631;p37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rect b="b" l="l" r="r" t="t"/>
                <a:pathLst>
                  <a:path extrusionOk="0" h="2388" w="4167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2" name="Google Shape;1632;p37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rect b="b" l="l" r="r" t="t"/>
                <a:pathLst>
                  <a:path extrusionOk="0" h="13590" w="1929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3" name="Google Shape;1633;p37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rect b="b" l="l" r="r" t="t"/>
                <a:pathLst>
                  <a:path extrusionOk="0" h="13728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34" name="Google Shape;1634;p37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1635" name="Google Shape;1635;p37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rect b="b" l="l" r="r" t="t"/>
                <a:pathLst>
                  <a:path extrusionOk="0" h="2389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6" name="Google Shape;1636;p37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rect b="b" l="l" r="r" t="t"/>
                <a:pathLst>
                  <a:path extrusionOk="0" h="11099" w="193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7" name="Google Shape;1637;p37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rect b="b" l="l" r="r" t="t"/>
                <a:pathLst>
                  <a:path extrusionOk="0" h="11237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38" name="Google Shape;1638;p37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1639" name="Google Shape;1639;p37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0" name="Google Shape;1640;p37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rect b="b" l="l" r="r" t="t"/>
                <a:pathLst>
                  <a:path extrusionOk="0" h="8586" w="1918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1" name="Google Shape;1641;p37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rect b="b" l="l" r="r" t="t"/>
                <a:pathLst>
                  <a:path extrusionOk="0" h="8724" w="225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42" name="Google Shape;1642;p37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1643" name="Google Shape;1643;p37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4" name="Google Shape;1644;p37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rect b="b" l="l" r="r" t="t"/>
                <a:pathLst>
                  <a:path extrusionOk="0" h="6095" w="1918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5" name="Google Shape;1645;p37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rect b="b" l="l" r="r" t="t"/>
                <a:pathLst>
                  <a:path extrusionOk="0" h="6233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46" name="Google Shape;1646;p37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1647" name="Google Shape;1647;p37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rect b="b" l="l" r="r" t="t"/>
                <a:pathLst>
                  <a:path extrusionOk="0" h="2400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8" name="Google Shape;1648;p37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rect b="b" l="l" r="r" t="t"/>
                <a:pathLst>
                  <a:path extrusionOk="0" h="3593" w="1929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9" name="Google Shape;1649;p37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rect b="b" l="l" r="r" t="t"/>
                <a:pathLst>
                  <a:path extrusionOk="0" h="3719" w="2251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50" name="Google Shape;1650;p37"/>
          <p:cNvGrpSpPr/>
          <p:nvPr/>
        </p:nvGrpSpPr>
        <p:grpSpPr>
          <a:xfrm>
            <a:off x="6906078" y="1307440"/>
            <a:ext cx="576155" cy="321661"/>
            <a:chOff x="2306421" y="3721685"/>
            <a:chExt cx="888169" cy="495779"/>
          </a:xfrm>
        </p:grpSpPr>
        <p:grpSp>
          <p:nvGrpSpPr>
            <p:cNvPr id="1651" name="Google Shape;1651;p37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1652" name="Google Shape;1652;p37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rect b="b" l="l" r="r" t="t"/>
                <a:pathLst>
                  <a:path extrusionOk="0" h="24746" w="3708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3" name="Google Shape;1653;p37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rect b="b" l="l" r="r" t="t"/>
                <a:pathLst>
                  <a:path extrusionOk="0" h="1894" w="3708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54" name="Google Shape;1654;p37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1655" name="Google Shape;1655;p37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rect b="b" l="l" r="r" t="t"/>
                <a:pathLst>
                  <a:path extrusionOk="0" h="22301" w="3697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6" name="Google Shape;1656;p37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rect b="b" l="l" r="r" t="t"/>
                <a:pathLst>
                  <a:path extrusionOk="0" h="1883" w="3697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57" name="Google Shape;1657;p37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1658" name="Google Shape;1658;p37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rect b="b" l="l" r="r" t="t"/>
                <a:pathLst>
                  <a:path extrusionOk="0" h="19845" w="3696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9" name="Google Shape;1659;p37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60" name="Google Shape;1660;p37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1661" name="Google Shape;1661;p37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rect b="b" l="l" r="r" t="t"/>
                <a:pathLst>
                  <a:path extrusionOk="0" h="17400" w="3697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2" name="Google Shape;1662;p37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rect b="b" l="l" r="r" t="t"/>
                <a:pathLst>
                  <a:path extrusionOk="0" h="1895" w="3697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63" name="Google Shape;1663;p37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1664" name="Google Shape;1664;p37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rect b="b" l="l" r="r" t="t"/>
                <a:pathLst>
                  <a:path extrusionOk="0" h="14944" w="3708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5" name="Google Shape;1665;p37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66" name="Google Shape;1666;p37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1667" name="Google Shape;1667;p37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rect b="b" l="l" r="r" t="t"/>
                <a:pathLst>
                  <a:path extrusionOk="0" h="12500" w="3708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8" name="Google Shape;1668;p37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69" name="Google Shape;1669;p37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1670" name="Google Shape;1670;p37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rect b="b" l="l" r="r" t="t"/>
                <a:pathLst>
                  <a:path extrusionOk="0" h="10043" w="3697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1" name="Google Shape;1671;p37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72" name="Google Shape;1672;p37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1673" name="Google Shape;1673;p37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rect b="b" l="l" r="r" t="t"/>
                <a:pathLst>
                  <a:path extrusionOk="0" h="7599" w="3696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4" name="Google Shape;1674;p37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75" name="Google Shape;1675;p37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1676" name="Google Shape;1676;p37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rect b="b" l="l" r="r" t="t"/>
                <a:pathLst>
                  <a:path extrusionOk="0" h="5143" w="3708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7" name="Google Shape;1677;p37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rect b="b" l="l" r="r" t="t"/>
                <a:pathLst>
                  <a:path extrusionOk="0" h="1883" w="3708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78" name="Google Shape;1678;p37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1679" name="Google Shape;1679;p37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rect b="b" l="l" r="r" t="t"/>
                <a:pathLst>
                  <a:path extrusionOk="0" h="2698" w="3708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0" name="Google Shape;1680;p37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681" name="Google Shape;1681;p37"/>
          <p:cNvSpPr/>
          <p:nvPr/>
        </p:nvSpPr>
        <p:spPr>
          <a:xfrm>
            <a:off x="7558249" y="1400681"/>
            <a:ext cx="21002" cy="16009"/>
          </a:xfrm>
          <a:custGeom>
            <a:rect b="b" l="l" r="r" t="t"/>
            <a:pathLst>
              <a:path extrusionOk="0" h="987" w="1295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2" name="Google Shape;1682;p37"/>
          <p:cNvSpPr/>
          <p:nvPr/>
        </p:nvSpPr>
        <p:spPr>
          <a:xfrm>
            <a:off x="7579240" y="1383502"/>
            <a:ext cx="50761" cy="33186"/>
          </a:xfrm>
          <a:custGeom>
            <a:rect b="b" l="l" r="r" t="t"/>
            <a:pathLst>
              <a:path extrusionOk="0" h="2046" w="313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3" name="Google Shape;1683;p37"/>
          <p:cNvSpPr/>
          <p:nvPr/>
        </p:nvSpPr>
        <p:spPr>
          <a:xfrm>
            <a:off x="7558249" y="1360322"/>
            <a:ext cx="90137" cy="52569"/>
          </a:xfrm>
          <a:custGeom>
            <a:rect b="b" l="l" r="r" t="t"/>
            <a:pathLst>
              <a:path extrusionOk="0" h="3241" w="5558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4" name="Google Shape;1684;p37"/>
          <p:cNvSpPr/>
          <p:nvPr/>
        </p:nvSpPr>
        <p:spPr>
          <a:xfrm>
            <a:off x="7629996" y="1383502"/>
            <a:ext cx="18407" cy="13609"/>
          </a:xfrm>
          <a:custGeom>
            <a:rect b="b" l="l" r="r" t="t"/>
            <a:pathLst>
              <a:path extrusionOk="0" h="839" w="1135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5" name="Google Shape;1685;p37"/>
          <p:cNvSpPr/>
          <p:nvPr/>
        </p:nvSpPr>
        <p:spPr>
          <a:xfrm>
            <a:off x="7596629" y="1361506"/>
            <a:ext cx="13201" cy="10819"/>
          </a:xfrm>
          <a:custGeom>
            <a:rect b="b" l="l" r="r" t="t"/>
            <a:pathLst>
              <a:path extrusionOk="0" h="667" w="814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6" name="Google Shape;1686;p37"/>
          <p:cNvSpPr/>
          <p:nvPr/>
        </p:nvSpPr>
        <p:spPr>
          <a:xfrm>
            <a:off x="7652381" y="1217410"/>
            <a:ext cx="76757" cy="142103"/>
          </a:xfrm>
          <a:custGeom>
            <a:rect b="b" l="l" r="r" t="t"/>
            <a:pathLst>
              <a:path extrusionOk="0" h="8761" w="4733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7" name="Google Shape;1687;p37"/>
          <p:cNvSpPr/>
          <p:nvPr/>
        </p:nvSpPr>
        <p:spPr>
          <a:xfrm>
            <a:off x="7652381" y="1197815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8" name="Google Shape;1688;p37"/>
          <p:cNvSpPr/>
          <p:nvPr/>
        </p:nvSpPr>
        <p:spPr>
          <a:xfrm>
            <a:off x="7649591" y="1454260"/>
            <a:ext cx="21196" cy="16204"/>
          </a:xfrm>
          <a:custGeom>
            <a:rect b="b" l="l" r="r" t="t"/>
            <a:pathLst>
              <a:path extrusionOk="0" h="999" w="1307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9" name="Google Shape;1689;p37"/>
          <p:cNvSpPr/>
          <p:nvPr/>
        </p:nvSpPr>
        <p:spPr>
          <a:xfrm>
            <a:off x="7670776" y="1437260"/>
            <a:ext cx="50761" cy="33202"/>
          </a:xfrm>
          <a:custGeom>
            <a:rect b="b" l="l" r="r" t="t"/>
            <a:pathLst>
              <a:path extrusionOk="0" h="2047" w="313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0" name="Google Shape;1690;p37"/>
          <p:cNvSpPr/>
          <p:nvPr/>
        </p:nvSpPr>
        <p:spPr>
          <a:xfrm>
            <a:off x="7649591" y="1414080"/>
            <a:ext cx="90331" cy="52585"/>
          </a:xfrm>
          <a:custGeom>
            <a:rect b="b" l="l" r="r" t="t"/>
            <a:pathLst>
              <a:path extrusionOk="0" h="3242" w="557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1" name="Google Shape;1691;p37"/>
          <p:cNvSpPr/>
          <p:nvPr/>
        </p:nvSpPr>
        <p:spPr>
          <a:xfrm>
            <a:off x="7721532" y="1437260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2" name="Google Shape;1692;p37"/>
          <p:cNvSpPr/>
          <p:nvPr/>
        </p:nvSpPr>
        <p:spPr>
          <a:xfrm>
            <a:off x="7687970" y="1415280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3" name="Google Shape;1693;p37"/>
          <p:cNvSpPr/>
          <p:nvPr/>
        </p:nvSpPr>
        <p:spPr>
          <a:xfrm>
            <a:off x="7743917" y="1270974"/>
            <a:ext cx="76563" cy="142314"/>
          </a:xfrm>
          <a:custGeom>
            <a:rect b="b" l="l" r="r" t="t"/>
            <a:pathLst>
              <a:path extrusionOk="0" h="8774" w="4721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4" name="Google Shape;1694;p37"/>
          <p:cNvSpPr/>
          <p:nvPr/>
        </p:nvSpPr>
        <p:spPr>
          <a:xfrm>
            <a:off x="7743917" y="1251589"/>
            <a:ext cx="76563" cy="39188"/>
          </a:xfrm>
          <a:custGeom>
            <a:rect b="b" l="l" r="r" t="t"/>
            <a:pathLst>
              <a:path extrusionOk="0" h="2416" w="4721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5" name="Google Shape;1695;p37"/>
          <p:cNvSpPr/>
          <p:nvPr/>
        </p:nvSpPr>
        <p:spPr>
          <a:xfrm>
            <a:off x="7741922" y="1507013"/>
            <a:ext cx="21196" cy="16009"/>
          </a:xfrm>
          <a:custGeom>
            <a:rect b="b" l="l" r="r" t="t"/>
            <a:pathLst>
              <a:path extrusionOk="0" h="987" w="1307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6" name="Google Shape;1696;p37"/>
          <p:cNvSpPr/>
          <p:nvPr/>
        </p:nvSpPr>
        <p:spPr>
          <a:xfrm>
            <a:off x="7763107" y="1489834"/>
            <a:ext cx="50777" cy="33186"/>
          </a:xfrm>
          <a:custGeom>
            <a:rect b="b" l="l" r="r" t="t"/>
            <a:pathLst>
              <a:path extrusionOk="0" h="2046" w="3131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7" name="Google Shape;1697;p37"/>
          <p:cNvSpPr/>
          <p:nvPr/>
        </p:nvSpPr>
        <p:spPr>
          <a:xfrm>
            <a:off x="7741922" y="1466848"/>
            <a:ext cx="90348" cy="52374"/>
          </a:xfrm>
          <a:custGeom>
            <a:rect b="b" l="l" r="r" t="t"/>
            <a:pathLst>
              <a:path extrusionOk="0" h="3229" w="5571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8" name="Google Shape;1698;p37"/>
          <p:cNvSpPr/>
          <p:nvPr/>
        </p:nvSpPr>
        <p:spPr>
          <a:xfrm>
            <a:off x="7813879" y="1489834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9" name="Google Shape;1699;p37"/>
          <p:cNvSpPr/>
          <p:nvPr/>
        </p:nvSpPr>
        <p:spPr>
          <a:xfrm>
            <a:off x="7780496" y="1467838"/>
            <a:ext cx="13201" cy="10819"/>
          </a:xfrm>
          <a:custGeom>
            <a:rect b="b" l="l" r="r" t="t"/>
            <a:pathLst>
              <a:path extrusionOk="0" h="667" w="814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0" name="Google Shape;1700;p37"/>
          <p:cNvSpPr/>
          <p:nvPr/>
        </p:nvSpPr>
        <p:spPr>
          <a:xfrm>
            <a:off x="7836264" y="1323742"/>
            <a:ext cx="76741" cy="142103"/>
          </a:xfrm>
          <a:custGeom>
            <a:rect b="b" l="l" r="r" t="t"/>
            <a:pathLst>
              <a:path extrusionOk="0" h="8761" w="4732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1" name="Google Shape;1701;p37"/>
          <p:cNvSpPr/>
          <p:nvPr/>
        </p:nvSpPr>
        <p:spPr>
          <a:xfrm>
            <a:off x="7836264" y="1304147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2" name="Google Shape;1702;p37"/>
          <p:cNvSpPr/>
          <p:nvPr/>
        </p:nvSpPr>
        <p:spPr>
          <a:xfrm>
            <a:off x="7833863" y="1560187"/>
            <a:ext cx="21196" cy="16009"/>
          </a:xfrm>
          <a:custGeom>
            <a:rect b="b" l="l" r="r" t="t"/>
            <a:pathLst>
              <a:path extrusionOk="0" h="987" w="1307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3" name="Google Shape;1703;p37"/>
          <p:cNvSpPr/>
          <p:nvPr/>
        </p:nvSpPr>
        <p:spPr>
          <a:xfrm>
            <a:off x="7855048" y="1542992"/>
            <a:ext cx="50566" cy="33202"/>
          </a:xfrm>
          <a:custGeom>
            <a:rect b="b" l="l" r="r" t="t"/>
            <a:pathLst>
              <a:path extrusionOk="0" h="2047" w="3118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4" name="Google Shape;1704;p37"/>
          <p:cNvSpPr/>
          <p:nvPr/>
        </p:nvSpPr>
        <p:spPr>
          <a:xfrm>
            <a:off x="7833863" y="1520006"/>
            <a:ext cx="90137" cy="52391"/>
          </a:xfrm>
          <a:custGeom>
            <a:rect b="b" l="l" r="r" t="t"/>
            <a:pathLst>
              <a:path extrusionOk="0" h="3230" w="5558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5" name="Google Shape;1705;p37"/>
          <p:cNvSpPr/>
          <p:nvPr/>
        </p:nvSpPr>
        <p:spPr>
          <a:xfrm>
            <a:off x="7905609" y="1542992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6" name="Google Shape;1706;p37"/>
          <p:cNvSpPr/>
          <p:nvPr/>
        </p:nvSpPr>
        <p:spPr>
          <a:xfrm>
            <a:off x="7872243" y="1521012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7" name="Google Shape;1707;p37"/>
          <p:cNvSpPr/>
          <p:nvPr/>
        </p:nvSpPr>
        <p:spPr>
          <a:xfrm>
            <a:off x="7927995" y="1376900"/>
            <a:ext cx="76757" cy="142120"/>
          </a:xfrm>
          <a:custGeom>
            <a:rect b="b" l="l" r="r" t="t"/>
            <a:pathLst>
              <a:path extrusionOk="0" h="8762" w="4733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8" name="Google Shape;1708;p37"/>
          <p:cNvSpPr/>
          <p:nvPr/>
        </p:nvSpPr>
        <p:spPr>
          <a:xfrm>
            <a:off x="7927995" y="1357321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9" name="Google Shape;1709;p37"/>
          <p:cNvSpPr/>
          <p:nvPr/>
        </p:nvSpPr>
        <p:spPr>
          <a:xfrm>
            <a:off x="7926210" y="1613345"/>
            <a:ext cx="21196" cy="16009"/>
          </a:xfrm>
          <a:custGeom>
            <a:rect b="b" l="l" r="r" t="t"/>
            <a:pathLst>
              <a:path extrusionOk="0" h="987" w="1307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0" name="Google Shape;1710;p37"/>
          <p:cNvSpPr/>
          <p:nvPr/>
        </p:nvSpPr>
        <p:spPr>
          <a:xfrm>
            <a:off x="7947395" y="1596166"/>
            <a:ext cx="50566" cy="33186"/>
          </a:xfrm>
          <a:custGeom>
            <a:rect b="b" l="l" r="r" t="t"/>
            <a:pathLst>
              <a:path extrusionOk="0" h="2046" w="3118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1" name="Google Shape;1711;p37"/>
          <p:cNvSpPr/>
          <p:nvPr/>
        </p:nvSpPr>
        <p:spPr>
          <a:xfrm>
            <a:off x="7926210" y="1573180"/>
            <a:ext cx="90137" cy="52374"/>
          </a:xfrm>
          <a:custGeom>
            <a:rect b="b" l="l" r="r" t="t"/>
            <a:pathLst>
              <a:path extrusionOk="0" h="3229" w="5558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2" name="Google Shape;1712;p37"/>
          <p:cNvSpPr/>
          <p:nvPr/>
        </p:nvSpPr>
        <p:spPr>
          <a:xfrm>
            <a:off x="7997957" y="1596166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3" name="Google Shape;1713;p37"/>
          <p:cNvSpPr/>
          <p:nvPr/>
        </p:nvSpPr>
        <p:spPr>
          <a:xfrm>
            <a:off x="7964573" y="1574170"/>
            <a:ext cx="13412" cy="11013"/>
          </a:xfrm>
          <a:custGeom>
            <a:rect b="b" l="l" r="r" t="t"/>
            <a:pathLst>
              <a:path extrusionOk="0" h="679" w="827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4" name="Google Shape;1714;p37"/>
          <p:cNvSpPr/>
          <p:nvPr/>
        </p:nvSpPr>
        <p:spPr>
          <a:xfrm>
            <a:off x="8020536" y="1430074"/>
            <a:ext cx="76547" cy="142103"/>
          </a:xfrm>
          <a:custGeom>
            <a:rect b="b" l="l" r="r" t="t"/>
            <a:pathLst>
              <a:path extrusionOk="0" h="8761" w="472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5" name="Google Shape;1715;p37"/>
          <p:cNvSpPr/>
          <p:nvPr/>
        </p:nvSpPr>
        <p:spPr>
          <a:xfrm>
            <a:off x="8020536" y="1410479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16" name="Google Shape;1716;p37"/>
          <p:cNvGrpSpPr/>
          <p:nvPr/>
        </p:nvGrpSpPr>
        <p:grpSpPr>
          <a:xfrm>
            <a:off x="6227888" y="1898371"/>
            <a:ext cx="1882438" cy="1143564"/>
            <a:chOff x="2529950" y="4155175"/>
            <a:chExt cx="1137425" cy="690975"/>
          </a:xfrm>
        </p:grpSpPr>
        <p:sp>
          <p:nvSpPr>
            <p:cNvPr id="1717" name="Google Shape;1717;p37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37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37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37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37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37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37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37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37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37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37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37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37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37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37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37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37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37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37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37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37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37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37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37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37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37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37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37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37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37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37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37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37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37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37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37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37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37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37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37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37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37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37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37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37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37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37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37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37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37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37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37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37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37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37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37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37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37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37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37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37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37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37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37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37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37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37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37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37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37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37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37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37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37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37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37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37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37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37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37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37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37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37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37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37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37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37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37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37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37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37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37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37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37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37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37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37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37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37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37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37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37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37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37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37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37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37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37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37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37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37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37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37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37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37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37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37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37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37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37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37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37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37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37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37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37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37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37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37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37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37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37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37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37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37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37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37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37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37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37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37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37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37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37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37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37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37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37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37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37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37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37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37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37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37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37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37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37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37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37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37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37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37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37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37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37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37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37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37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37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37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37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37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37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37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37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37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37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37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37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37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37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37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37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37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37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37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37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37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37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37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37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37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37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37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37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37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37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37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37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37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37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37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37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37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37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37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37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37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37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37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37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37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37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37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37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37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37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37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37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37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37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37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37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37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37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37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37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37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37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37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37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37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37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37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37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37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37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37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37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37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37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37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37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37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37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37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37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37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37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37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37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37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37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37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37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37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37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37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37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37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37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37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37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37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37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37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37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37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37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37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37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37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37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37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37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37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37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37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37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37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37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37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37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37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37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37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37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37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37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37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37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37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37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37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37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37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37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37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37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37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37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37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37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37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37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37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37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37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37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37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37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37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37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37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37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37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37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37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37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37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37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37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37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37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37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37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37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37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37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37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37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37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37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37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37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37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37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37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37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37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37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37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37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37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37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37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37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37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37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37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37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37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37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37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37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37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37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37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37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37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37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37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37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37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37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37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37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37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37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37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37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37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37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37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37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37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37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37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37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37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37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37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37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37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37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37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37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37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37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37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37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37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37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37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37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37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37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37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37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37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37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37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37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37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37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37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37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37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37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37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37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37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37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37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37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37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37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37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37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37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37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37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37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37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37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37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37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37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37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37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37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37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37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37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37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37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37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37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37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37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37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37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37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37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37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37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37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37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37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37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37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37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37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37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37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37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37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37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37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37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37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37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37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37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37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37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37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37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37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37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37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37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37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37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37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37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37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37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37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37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37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37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37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37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37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37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37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37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37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37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37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37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37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37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37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37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37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37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37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37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37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37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37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37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37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37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37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37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37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37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37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37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37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37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37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37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37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37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37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37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37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37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37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37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37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37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37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37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37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37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37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37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37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37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37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37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37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37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37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37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37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37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37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37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37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37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37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37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37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37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37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37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37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37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37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37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37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37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37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37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37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37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37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37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37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37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37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37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37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37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37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37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37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37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37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37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37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37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37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37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37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37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37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37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37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37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37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37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37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37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37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37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37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37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37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37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37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37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37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37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37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37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37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37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37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37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37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37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37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37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37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37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37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37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37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37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37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37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37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37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37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37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37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37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37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37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37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37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37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37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37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37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37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37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37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37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37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37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37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37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37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37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37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37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37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37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37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37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37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37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37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37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37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37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37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37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37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37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37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37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37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37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37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37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37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37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37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37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37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37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37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37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37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37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37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37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37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37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37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37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37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37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37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37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37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37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37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37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37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37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37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37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37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37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37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37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37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37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37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37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37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37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37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37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37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37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37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37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37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37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37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37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37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37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37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37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37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37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37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37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37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37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37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37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37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37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37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37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37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37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37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37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37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37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37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37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37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37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37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37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37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37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37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37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37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37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37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37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37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37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37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37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37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37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37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37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37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37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37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37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37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37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37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37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37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37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37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37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37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37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37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37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37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37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37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37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37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37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37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37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37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37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37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37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37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37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37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37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37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37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37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37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37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37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37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37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37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37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37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37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37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37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37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37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37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37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37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37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37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37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37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37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37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37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37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37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37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37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37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37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37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37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37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37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37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37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37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37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37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37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37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37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37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37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37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37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37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37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37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37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37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37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37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37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37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37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37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37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37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37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37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37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37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37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37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37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37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37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37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37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37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37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37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37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37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37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37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37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37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37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37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37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37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37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37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37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37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37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37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37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37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37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37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37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37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37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37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37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37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37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37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37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37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37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37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37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37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37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37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37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37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37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37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37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37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37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37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37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37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37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37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37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37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37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37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37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37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37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37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37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37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37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37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37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37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37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37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37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37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37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37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37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37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37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37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37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37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37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37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37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37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37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37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37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37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37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37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37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37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37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37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37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70" name="Google Shape;2670;p37"/>
          <p:cNvGrpSpPr/>
          <p:nvPr/>
        </p:nvGrpSpPr>
        <p:grpSpPr>
          <a:xfrm>
            <a:off x="3739420" y="2325786"/>
            <a:ext cx="299053" cy="288720"/>
            <a:chOff x="2127141" y="3043500"/>
            <a:chExt cx="422629" cy="408027"/>
          </a:xfrm>
        </p:grpSpPr>
        <p:grpSp>
          <p:nvGrpSpPr>
            <p:cNvPr id="2671" name="Google Shape;2671;p37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2672" name="Google Shape;2672;p37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rect b="b" l="l" r="r" t="t"/>
                <a:pathLst>
                  <a:path extrusionOk="0" h="7941" w="8245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3" name="Google Shape;2673;p37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rect b="b" l="l" r="r" t="t"/>
                <a:pathLst>
                  <a:path extrusionOk="0" h="6570" w="7884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674" name="Google Shape;2674;p37"/>
            <p:cNvSpPr/>
            <p:nvPr/>
          </p:nvSpPr>
          <p:spPr>
            <a:xfrm>
              <a:off x="2140388" y="3043500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37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76" name="Google Shape;2676;p37"/>
          <p:cNvGrpSpPr/>
          <p:nvPr/>
        </p:nvGrpSpPr>
        <p:grpSpPr>
          <a:xfrm>
            <a:off x="6204707" y="3202278"/>
            <a:ext cx="1928879" cy="1118124"/>
            <a:chOff x="1397225" y="1410350"/>
            <a:chExt cx="4786300" cy="2774500"/>
          </a:xfrm>
        </p:grpSpPr>
        <p:grpSp>
          <p:nvGrpSpPr>
            <p:cNvPr id="2677" name="Google Shape;2677;p37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2678" name="Google Shape;2678;p37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679" name="Google Shape;2679;p37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80" name="Google Shape;2680;p37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2681" name="Google Shape;2681;p37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2682" name="Google Shape;2682;p37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2683" name="Google Shape;2683;p37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2684" name="Google Shape;2684;p37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685" name="Google Shape;2685;p37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686" name="Google Shape;2686;p37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687" name="Google Shape;2687;p37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688" name="Google Shape;2688;p37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2689" name="Google Shape;2689;p37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2690" name="Google Shape;2690;p37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691" name="Google Shape;2691;p37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92" name="Google Shape;2692;p37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2693" name="Google Shape;2693;p37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694" name="Google Shape;2694;p37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5" name="Google Shape;2695;p37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6" name="Google Shape;2696;p37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7" name="Google Shape;2697;p37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8" name="Google Shape;2698;p37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99" name="Google Shape;2699;p37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2700" name="Google Shape;2700;p37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1" name="Google Shape;2701;p37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2702" name="Google Shape;2702;p37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2703" name="Google Shape;2703;p37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4" name="Google Shape;2704;p37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705" name="Google Shape;2705;p37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2706" name="Google Shape;2706;p37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2707" name="Google Shape;2707;p37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8" name="Google Shape;2708;p37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2709" name="Google Shape;2709;p37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2710" name="Google Shape;2710;p37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711" name="Google Shape;2711;p37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12" name="Google Shape;2712;p37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2713" name="Google Shape;2713;p37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2714" name="Google Shape;2714;p37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2715" name="Google Shape;2715;p37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16" name="Google Shape;2716;p37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2717" name="Google Shape;2717;p37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2718" name="Google Shape;2718;p37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719" name="Google Shape;2719;p37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20" name="Google Shape;2720;p37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2721" name="Google Shape;2721;p37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722" name="Google Shape;2722;p37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23" name="Google Shape;2723;p37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2724" name="Google Shape;2724;p37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725" name="Google Shape;2725;p37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726" name="Google Shape;2726;p37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37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37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729" name="Google Shape;2729;p37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2730" name="Google Shape;2730;p37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1" name="Google Shape;2731;p37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2" name="Google Shape;2732;p37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3" name="Google Shape;2733;p37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4" name="Google Shape;2734;p37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5" name="Google Shape;2735;p37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6" name="Google Shape;2736;p37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7" name="Google Shape;2737;p37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8" name="Google Shape;2738;p37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9" name="Google Shape;2739;p37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0" name="Google Shape;2740;p37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1" name="Google Shape;2741;p37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2" name="Google Shape;2742;p37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3" name="Google Shape;2743;p37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4" name="Google Shape;2744;p37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5" name="Google Shape;2745;p37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746" name="Google Shape;2746;p37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37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37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37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37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37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37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37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37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37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37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37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37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37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37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37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37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37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37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37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37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37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768" name="Google Shape;2768;p37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2769" name="Google Shape;2769;p37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0" name="Google Shape;2770;p37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771" name="Google Shape;2771;p37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772" name="Google Shape;2772;p37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2773" name="Google Shape;2773;p37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4" name="Google Shape;2774;p37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5" name="Google Shape;2775;p37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6" name="Google Shape;2776;p37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777" name="Google Shape;2777;p37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37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37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37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37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37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37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784" name="Google Shape;2784;p37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2785" name="Google Shape;2785;p37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6" name="Google Shape;2786;p37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7" name="Google Shape;2787;p37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8" name="Google Shape;2788;p37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789" name="Google Shape;2789;p37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37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37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37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37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37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37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37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37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37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37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37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37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37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37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37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37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37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37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37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37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37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37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37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37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37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37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37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37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18" name="Google Shape;2818;p37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2819" name="Google Shape;2819;p37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0" name="Google Shape;2820;p37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21" name="Google Shape;2821;p37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22" name="Google Shape;2822;p37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2823" name="Google Shape;2823;p37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4" name="Google Shape;2824;p37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25" name="Google Shape;2825;p37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2826" name="Google Shape;2826;p37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7" name="Google Shape;2827;p37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28" name="Google Shape;2828;p37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37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37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37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37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37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37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37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36" name="Google Shape;2836;p37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2837" name="Google Shape;2837;p37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8" name="Google Shape;2838;p37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9" name="Google Shape;2839;p37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0" name="Google Shape;2840;p37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41" name="Google Shape;2841;p37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37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37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37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37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37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37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37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49" name="Google Shape;2849;p37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2850" name="Google Shape;2850;p37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1" name="Google Shape;2851;p37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2" name="Google Shape;2852;p37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3" name="Google Shape;2853;p37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54" name="Google Shape;2854;p37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37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37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37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37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37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37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37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37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37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37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37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37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37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37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37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37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37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37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37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37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37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37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37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37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37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37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37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37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37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37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37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37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37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37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37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37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37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37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37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37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37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96" name="Google Shape;2896;p37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2897" name="Google Shape;2897;p37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8" name="Google Shape;2898;p37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99" name="Google Shape;2899;p37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37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37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37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37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37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37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37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37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37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37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37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37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37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37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37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37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37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37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37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37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37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37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37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37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37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37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37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37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37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37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37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37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37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37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34" name="Google Shape;2934;p37"/>
          <p:cNvGrpSpPr/>
          <p:nvPr/>
        </p:nvGrpSpPr>
        <p:grpSpPr>
          <a:xfrm>
            <a:off x="4073623" y="3195884"/>
            <a:ext cx="1990503" cy="1173794"/>
            <a:chOff x="4714886" y="3271938"/>
            <a:chExt cx="1202721" cy="709241"/>
          </a:xfrm>
        </p:grpSpPr>
        <p:grpSp>
          <p:nvGrpSpPr>
            <p:cNvPr id="2935" name="Google Shape;2935;p37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2936" name="Google Shape;2936;p37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7" name="Google Shape;2937;p37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8" name="Google Shape;2938;p37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9" name="Google Shape;2939;p37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0" name="Google Shape;2940;p37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1" name="Google Shape;2941;p37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2" name="Google Shape;2942;p37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3" name="Google Shape;2943;p37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4" name="Google Shape;2944;p37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5" name="Google Shape;2945;p37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6" name="Google Shape;2946;p37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7" name="Google Shape;2947;p37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8" name="Google Shape;2948;p37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9" name="Google Shape;2949;p37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0" name="Google Shape;2950;p37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1" name="Google Shape;2951;p37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2" name="Google Shape;2952;p37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3" name="Google Shape;2953;p37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4" name="Google Shape;2954;p37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5" name="Google Shape;2955;p37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6" name="Google Shape;2956;p37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7" name="Google Shape;2957;p37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8" name="Google Shape;2958;p37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9" name="Google Shape;2959;p37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0" name="Google Shape;2960;p37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1" name="Google Shape;2961;p37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2" name="Google Shape;2962;p37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3" name="Google Shape;2963;p37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4" name="Google Shape;2964;p37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5" name="Google Shape;2965;p37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6" name="Google Shape;2966;p37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7" name="Google Shape;2967;p37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8" name="Google Shape;2968;p37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9" name="Google Shape;2969;p37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0" name="Google Shape;2970;p37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1" name="Google Shape;2971;p37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2" name="Google Shape;2972;p37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3" name="Google Shape;2973;p37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4" name="Google Shape;2974;p37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5" name="Google Shape;2975;p37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6" name="Google Shape;2976;p37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7" name="Google Shape;2977;p37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8" name="Google Shape;2978;p37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9" name="Google Shape;2979;p37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0" name="Google Shape;2980;p37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1" name="Google Shape;2981;p37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2" name="Google Shape;2982;p37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3" name="Google Shape;2983;p37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4" name="Google Shape;2984;p37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5" name="Google Shape;2985;p37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6" name="Google Shape;2986;p37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7" name="Google Shape;2987;p37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8" name="Google Shape;2988;p37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9" name="Google Shape;2989;p37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0" name="Google Shape;2990;p37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1" name="Google Shape;2991;p37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2" name="Google Shape;2992;p37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3" name="Google Shape;2993;p37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4" name="Google Shape;2994;p37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5" name="Google Shape;2995;p37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6" name="Google Shape;2996;p37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7" name="Google Shape;2997;p37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8" name="Google Shape;2998;p37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9" name="Google Shape;2999;p37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0" name="Google Shape;3000;p37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1" name="Google Shape;3001;p37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2" name="Google Shape;3002;p37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3" name="Google Shape;3003;p37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4" name="Google Shape;3004;p37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5" name="Google Shape;3005;p37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6" name="Google Shape;3006;p37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7" name="Google Shape;3007;p37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8" name="Google Shape;3008;p37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9" name="Google Shape;3009;p37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0" name="Google Shape;3010;p37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1" name="Google Shape;3011;p37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2" name="Google Shape;3012;p37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3" name="Google Shape;3013;p37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4" name="Google Shape;3014;p37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5" name="Google Shape;3015;p37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6" name="Google Shape;3016;p37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7" name="Google Shape;3017;p37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8" name="Google Shape;3018;p37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9" name="Google Shape;3019;p37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0" name="Google Shape;3020;p37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1" name="Google Shape;3021;p37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2" name="Google Shape;3022;p37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3" name="Google Shape;3023;p37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4" name="Google Shape;3024;p37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5" name="Google Shape;3025;p37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6" name="Google Shape;3026;p37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7" name="Google Shape;3027;p37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8" name="Google Shape;3028;p37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9" name="Google Shape;3029;p37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0" name="Google Shape;3030;p37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1" name="Google Shape;3031;p37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2" name="Google Shape;3032;p37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3" name="Google Shape;3033;p37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4" name="Google Shape;3034;p37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5" name="Google Shape;3035;p37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6" name="Google Shape;3036;p37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7" name="Google Shape;3037;p37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8" name="Google Shape;3038;p37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9" name="Google Shape;3039;p37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0" name="Google Shape;3040;p37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1" name="Google Shape;3041;p37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2" name="Google Shape;3042;p37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3" name="Google Shape;3043;p37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4" name="Google Shape;3044;p37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5" name="Google Shape;3045;p37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6" name="Google Shape;3046;p37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7" name="Google Shape;3047;p37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8" name="Google Shape;3048;p37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9" name="Google Shape;3049;p37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0" name="Google Shape;3050;p37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1" name="Google Shape;3051;p37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2" name="Google Shape;3052;p37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3" name="Google Shape;3053;p37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4" name="Google Shape;3054;p37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5" name="Google Shape;3055;p37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6" name="Google Shape;3056;p37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7" name="Google Shape;3057;p37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8" name="Google Shape;3058;p37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9" name="Google Shape;3059;p37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0" name="Google Shape;3060;p37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1" name="Google Shape;3061;p37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2" name="Google Shape;3062;p37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3" name="Google Shape;3063;p37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4" name="Google Shape;3064;p37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5" name="Google Shape;3065;p37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6" name="Google Shape;3066;p37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7" name="Google Shape;3067;p37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8" name="Google Shape;3068;p37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9" name="Google Shape;3069;p37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0" name="Google Shape;3070;p37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1" name="Google Shape;3071;p37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2" name="Google Shape;3072;p37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3" name="Google Shape;3073;p37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4" name="Google Shape;3074;p37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5" name="Google Shape;3075;p37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6" name="Google Shape;3076;p37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7" name="Google Shape;3077;p37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8" name="Google Shape;3078;p37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9" name="Google Shape;3079;p37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0" name="Google Shape;3080;p37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1" name="Google Shape;3081;p37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2" name="Google Shape;3082;p37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3" name="Google Shape;3083;p37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4" name="Google Shape;3084;p37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5" name="Google Shape;3085;p37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6" name="Google Shape;3086;p37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7" name="Google Shape;3087;p37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8" name="Google Shape;3088;p37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9" name="Google Shape;3089;p37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0" name="Google Shape;3090;p37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1" name="Google Shape;3091;p37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2" name="Google Shape;3092;p37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3" name="Google Shape;3093;p37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4" name="Google Shape;3094;p37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5" name="Google Shape;3095;p37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6" name="Google Shape;3096;p37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7" name="Google Shape;3097;p37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8" name="Google Shape;3098;p37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9" name="Google Shape;3099;p37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0" name="Google Shape;3100;p37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1" name="Google Shape;3101;p37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2" name="Google Shape;3102;p37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3" name="Google Shape;3103;p37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4" name="Google Shape;3104;p37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5" name="Google Shape;3105;p37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6" name="Google Shape;3106;p37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7" name="Google Shape;3107;p37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8" name="Google Shape;3108;p37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9" name="Google Shape;3109;p37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0" name="Google Shape;3110;p37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1" name="Google Shape;3111;p37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2" name="Google Shape;3112;p37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3" name="Google Shape;3113;p37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4" name="Google Shape;3114;p37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5" name="Google Shape;3115;p37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6" name="Google Shape;3116;p37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7" name="Google Shape;3117;p37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8" name="Google Shape;3118;p37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9" name="Google Shape;3119;p37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0" name="Google Shape;3120;p37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1" name="Google Shape;3121;p37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2" name="Google Shape;3122;p37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3" name="Google Shape;3123;p37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4" name="Google Shape;3124;p37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5" name="Google Shape;3125;p37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6" name="Google Shape;3126;p37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7" name="Google Shape;3127;p37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8" name="Google Shape;3128;p37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9" name="Google Shape;3129;p37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0" name="Google Shape;3130;p37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1" name="Google Shape;3131;p37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2" name="Google Shape;3132;p37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3" name="Google Shape;3133;p37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4" name="Google Shape;3134;p37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5" name="Google Shape;3135;p37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6" name="Google Shape;3136;p37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7" name="Google Shape;3137;p37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8" name="Google Shape;3138;p37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9" name="Google Shape;3139;p37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0" name="Google Shape;3140;p37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1" name="Google Shape;3141;p37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2" name="Google Shape;3142;p37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3" name="Google Shape;3143;p37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4" name="Google Shape;3144;p37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5" name="Google Shape;3145;p37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6" name="Google Shape;3146;p37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7" name="Google Shape;3147;p37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8" name="Google Shape;3148;p37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9" name="Google Shape;3149;p37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0" name="Google Shape;3150;p37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1" name="Google Shape;3151;p37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2" name="Google Shape;3152;p37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3" name="Google Shape;3153;p37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4" name="Google Shape;3154;p37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5" name="Google Shape;3155;p37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6" name="Google Shape;3156;p37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7" name="Google Shape;3157;p37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8" name="Google Shape;3158;p37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9" name="Google Shape;3159;p37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0" name="Google Shape;3160;p37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1" name="Google Shape;3161;p37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2" name="Google Shape;3162;p37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3" name="Google Shape;3163;p37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4" name="Google Shape;3164;p37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5" name="Google Shape;3165;p37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6" name="Google Shape;3166;p37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7" name="Google Shape;3167;p37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8" name="Google Shape;3168;p37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9" name="Google Shape;3169;p37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0" name="Google Shape;3170;p37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1" name="Google Shape;3171;p37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2" name="Google Shape;3172;p37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3" name="Google Shape;3173;p37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4" name="Google Shape;3174;p37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5" name="Google Shape;3175;p37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6" name="Google Shape;3176;p37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7" name="Google Shape;3177;p37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8" name="Google Shape;3178;p37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9" name="Google Shape;3179;p37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0" name="Google Shape;3180;p37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1" name="Google Shape;3181;p37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2" name="Google Shape;3182;p37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3" name="Google Shape;3183;p37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4" name="Google Shape;3184;p37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5" name="Google Shape;3185;p37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6" name="Google Shape;3186;p37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7" name="Google Shape;3187;p37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8" name="Google Shape;3188;p37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9" name="Google Shape;3189;p37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0" name="Google Shape;3190;p37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1" name="Google Shape;3191;p37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2" name="Google Shape;3192;p37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3" name="Google Shape;3193;p37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4" name="Google Shape;3194;p37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5" name="Google Shape;3195;p37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6" name="Google Shape;3196;p37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7" name="Google Shape;3197;p37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8" name="Google Shape;3198;p37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9" name="Google Shape;3199;p37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0" name="Google Shape;3200;p37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1" name="Google Shape;3201;p37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2" name="Google Shape;3202;p37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3" name="Google Shape;3203;p37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4" name="Google Shape;3204;p37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5" name="Google Shape;3205;p37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6" name="Google Shape;3206;p37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7" name="Google Shape;3207;p37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8" name="Google Shape;3208;p37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9" name="Google Shape;3209;p37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10" name="Google Shape;3210;p37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11" name="Google Shape;3211;p37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3212" name="Google Shape;3212;p37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3" name="Google Shape;3213;p37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4" name="Google Shape;3214;p37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5" name="Google Shape;3215;p37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6" name="Google Shape;3216;p37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7" name="Google Shape;3217;p37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8" name="Google Shape;3218;p37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9" name="Google Shape;3219;p37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0" name="Google Shape;3220;p37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1" name="Google Shape;3221;p37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2" name="Google Shape;3222;p37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3" name="Google Shape;3223;p37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4" name="Google Shape;3224;p37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5" name="Google Shape;3225;p37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6" name="Google Shape;3226;p37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7" name="Google Shape;3227;p37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8" name="Google Shape;3228;p37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9" name="Google Shape;3229;p37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0" name="Google Shape;3230;p37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1" name="Google Shape;3231;p37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2" name="Google Shape;3232;p37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3" name="Google Shape;3233;p37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4" name="Google Shape;3234;p37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5" name="Google Shape;3235;p37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6" name="Google Shape;3236;p37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7" name="Google Shape;3237;p37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8" name="Google Shape;3238;p37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9" name="Google Shape;3239;p37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0" name="Google Shape;3240;p37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1" name="Google Shape;3241;p37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2" name="Google Shape;3242;p37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3" name="Google Shape;3243;p37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4" name="Google Shape;3244;p37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5" name="Google Shape;3245;p37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6" name="Google Shape;3246;p37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7" name="Google Shape;3247;p37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248" name="Google Shape;3248;p37"/>
          <p:cNvGrpSpPr/>
          <p:nvPr/>
        </p:nvGrpSpPr>
        <p:grpSpPr>
          <a:xfrm>
            <a:off x="4005100" y="1921297"/>
            <a:ext cx="2127409" cy="1097580"/>
            <a:chOff x="4758945" y="2591412"/>
            <a:chExt cx="1114585" cy="575011"/>
          </a:xfrm>
        </p:grpSpPr>
        <p:grpSp>
          <p:nvGrpSpPr>
            <p:cNvPr id="3249" name="Google Shape;3249;p37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3250" name="Google Shape;3250;p37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1" name="Google Shape;3251;p37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2" name="Google Shape;3252;p37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3" name="Google Shape;3253;p37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4" name="Google Shape;3254;p37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5" name="Google Shape;3255;p37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6" name="Google Shape;3256;p37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7" name="Google Shape;3257;p37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8" name="Google Shape;3258;p37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9" name="Google Shape;3259;p37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0" name="Google Shape;3260;p37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1" name="Google Shape;3261;p37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2" name="Google Shape;3262;p37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3" name="Google Shape;3263;p37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4" name="Google Shape;3264;p37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5" name="Google Shape;3265;p37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66" name="Google Shape;3266;p37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3267" name="Google Shape;3267;p37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8" name="Google Shape;3268;p37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9" name="Google Shape;3269;p37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0" name="Google Shape;3270;p37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1" name="Google Shape;3271;p37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2" name="Google Shape;3272;p37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3" name="Google Shape;3273;p37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4" name="Google Shape;3274;p37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5" name="Google Shape;3275;p37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6" name="Google Shape;3276;p37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7" name="Google Shape;3277;p37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8" name="Google Shape;3278;p37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9" name="Google Shape;3279;p37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0" name="Google Shape;3280;p37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1" name="Google Shape;3281;p37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2" name="Google Shape;3282;p37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3" name="Google Shape;3283;p37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4" name="Google Shape;3284;p37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5" name="Google Shape;3285;p37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6" name="Google Shape;3286;p37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7" name="Google Shape;3287;p37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8" name="Google Shape;3288;p37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9" name="Google Shape;3289;p37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0" name="Google Shape;3290;p37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1" name="Google Shape;3291;p37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2" name="Google Shape;3292;p37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3" name="Google Shape;3293;p37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4" name="Google Shape;3294;p37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5" name="Google Shape;3295;p37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6" name="Google Shape;3296;p37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7" name="Google Shape;3297;p37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8" name="Google Shape;3298;p37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9" name="Google Shape;3299;p37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0" name="Google Shape;3300;p37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1" name="Google Shape;3301;p37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2" name="Google Shape;3302;p37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3" name="Google Shape;3303;p37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4" name="Google Shape;3304;p37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5" name="Google Shape;3305;p37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6" name="Google Shape;3306;p37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7" name="Google Shape;3307;p37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8" name="Google Shape;3308;p37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9" name="Google Shape;3309;p37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0" name="Google Shape;3310;p37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1" name="Google Shape;3311;p37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2" name="Google Shape;3312;p37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3" name="Google Shape;3313;p37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4" name="Google Shape;3314;p37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5" name="Google Shape;3315;p37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6" name="Google Shape;3316;p37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7" name="Google Shape;3317;p37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8" name="Google Shape;3318;p37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9" name="Google Shape;3319;p37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0" name="Google Shape;3320;p37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1" name="Google Shape;3321;p37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2" name="Google Shape;3322;p37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3" name="Google Shape;3323;p37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4" name="Google Shape;3324;p37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5" name="Google Shape;3325;p37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6" name="Google Shape;3326;p37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7" name="Google Shape;3327;p37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8" name="Google Shape;3328;p37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9" name="Google Shape;3329;p37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0" name="Google Shape;3330;p37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1" name="Google Shape;3331;p37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2" name="Google Shape;3332;p37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3" name="Google Shape;3333;p37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4" name="Google Shape;3334;p37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5" name="Google Shape;3335;p37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6" name="Google Shape;3336;p37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7" name="Google Shape;3337;p37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8" name="Google Shape;3338;p37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9" name="Google Shape;3339;p37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0" name="Google Shape;3340;p37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1" name="Google Shape;3341;p37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2" name="Google Shape;3342;p37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3" name="Google Shape;3343;p37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4" name="Google Shape;3344;p37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5" name="Google Shape;3345;p37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6" name="Google Shape;3346;p37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7" name="Google Shape;3347;p37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8" name="Google Shape;3348;p37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9" name="Google Shape;3349;p37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0" name="Google Shape;3350;p37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1" name="Google Shape;3351;p37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2" name="Google Shape;3352;p37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3" name="Google Shape;3353;p37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4" name="Google Shape;3354;p37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5" name="Google Shape;3355;p37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6" name="Google Shape;3356;p37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7" name="Google Shape;3357;p37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8" name="Google Shape;3358;p37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9" name="Google Shape;3359;p37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0" name="Google Shape;3360;p37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1" name="Google Shape;3361;p37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2" name="Google Shape;3362;p37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3" name="Google Shape;3363;p37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4" name="Google Shape;3364;p37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5" name="Google Shape;3365;p37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6" name="Google Shape;3366;p37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7" name="Google Shape;3367;p37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8" name="Google Shape;3368;p37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9" name="Google Shape;3369;p37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0" name="Google Shape;3370;p37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1" name="Google Shape;3371;p37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2" name="Google Shape;3372;p37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3" name="Google Shape;3373;p37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4" name="Google Shape;3374;p37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5" name="Google Shape;3375;p37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6" name="Google Shape;3376;p37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7" name="Google Shape;3377;p37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8" name="Google Shape;3378;p37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9" name="Google Shape;3379;p37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0" name="Google Shape;3380;p37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1" name="Google Shape;3381;p37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2" name="Google Shape;3382;p37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3" name="Google Shape;3383;p37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4" name="Google Shape;3384;p37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5" name="Google Shape;3385;p37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6" name="Google Shape;3386;p37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7" name="Google Shape;3387;p37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8" name="Google Shape;3388;p37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9" name="Google Shape;3389;p37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0" name="Google Shape;3390;p37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1" name="Google Shape;3391;p37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2" name="Google Shape;3392;p37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3" name="Google Shape;3393;p37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4" name="Google Shape;3394;p37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5" name="Google Shape;3395;p37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6" name="Google Shape;3396;p37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7" name="Google Shape;3397;p37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8" name="Google Shape;3398;p37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9" name="Google Shape;3399;p37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0" name="Google Shape;3400;p37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1" name="Google Shape;3401;p37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2" name="Google Shape;3402;p37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3" name="Google Shape;3403;p37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4" name="Google Shape;3404;p37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5" name="Google Shape;3405;p37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6" name="Google Shape;3406;p37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7" name="Google Shape;3407;p37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8" name="Google Shape;3408;p37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9" name="Google Shape;3409;p37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0" name="Google Shape;3410;p37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1" name="Google Shape;3411;p37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2" name="Google Shape;3412;p37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3" name="Google Shape;3413;p37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4" name="Google Shape;3414;p37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5" name="Google Shape;3415;p37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6" name="Google Shape;3416;p37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7" name="Google Shape;3417;p37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8" name="Google Shape;3418;p37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9" name="Google Shape;3419;p37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0" name="Google Shape;3420;p37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1" name="Google Shape;3421;p37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2" name="Google Shape;3422;p37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3" name="Google Shape;3423;p37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4" name="Google Shape;3424;p37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5" name="Google Shape;3425;p37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6" name="Google Shape;3426;p37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7" name="Google Shape;3427;p37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8" name="Google Shape;3428;p37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9" name="Google Shape;3429;p37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0" name="Google Shape;3430;p37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1" name="Google Shape;3431;p37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2" name="Google Shape;3432;p37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3" name="Google Shape;3433;p37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4" name="Google Shape;3434;p37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5" name="Google Shape;3435;p37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6" name="Google Shape;3436;p37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7" name="Google Shape;3437;p37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8" name="Google Shape;3438;p37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9" name="Google Shape;3439;p37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0" name="Google Shape;3440;p37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1" name="Google Shape;3441;p37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2" name="Google Shape;3442;p37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3" name="Google Shape;3443;p37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4" name="Google Shape;3444;p37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5" name="Google Shape;3445;p37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6" name="Google Shape;3446;p37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7" name="Google Shape;3447;p37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8" name="Google Shape;3448;p37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9" name="Google Shape;3449;p37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0" name="Google Shape;3450;p37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1" name="Google Shape;3451;p37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2" name="Google Shape;3452;p37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3" name="Google Shape;3453;p37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4" name="Google Shape;3454;p37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5" name="Google Shape;3455;p37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6" name="Google Shape;3456;p37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7" name="Google Shape;3457;p37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8" name="Google Shape;3458;p37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9" name="Google Shape;3459;p37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0" name="Google Shape;3460;p37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1" name="Google Shape;3461;p37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2" name="Google Shape;3462;p37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3" name="Google Shape;3463;p37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4" name="Google Shape;3464;p37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5" name="Google Shape;3465;p37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6" name="Google Shape;3466;p37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7" name="Google Shape;3467;p37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8" name="Google Shape;3468;p37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9" name="Google Shape;3469;p37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0" name="Google Shape;3470;p37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1" name="Google Shape;3471;p37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2" name="Google Shape;3472;p37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3" name="Google Shape;3473;p37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4" name="Google Shape;3474;p37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5" name="Google Shape;3475;p37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6" name="Google Shape;3476;p37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7" name="Google Shape;3477;p37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8" name="Google Shape;3478;p37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9" name="Google Shape;3479;p37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0" name="Google Shape;3480;p37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1" name="Google Shape;3481;p37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2" name="Google Shape;3482;p37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3" name="Google Shape;3483;p37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4" name="Google Shape;3484;p37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5" name="Google Shape;3485;p37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6" name="Google Shape;3486;p37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7" name="Google Shape;3487;p37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8" name="Google Shape;3488;p37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9" name="Google Shape;3489;p37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0" name="Google Shape;3490;p37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1" name="Google Shape;3491;p37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2" name="Google Shape;3492;p37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3" name="Google Shape;3493;p37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4" name="Google Shape;3494;p37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5" name="Google Shape;3495;p37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6" name="Google Shape;3496;p37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7" name="Google Shape;3497;p37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8" name="Google Shape;3498;p37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9" name="Google Shape;3499;p37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0" name="Google Shape;3500;p37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1" name="Google Shape;3501;p37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2" name="Google Shape;3502;p37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3" name="Google Shape;3503;p37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4" name="Google Shape;3504;p37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5" name="Google Shape;3505;p37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6" name="Google Shape;3506;p37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7" name="Google Shape;3507;p37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8" name="Google Shape;3508;p37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9" name="Google Shape;3509;p37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0" name="Google Shape;3510;p37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1" name="Google Shape;3511;p37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2" name="Google Shape;3512;p37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3" name="Google Shape;3513;p37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4" name="Google Shape;3514;p37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5" name="Google Shape;3515;p37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6" name="Google Shape;3516;p37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7" name="Google Shape;3517;p37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8" name="Google Shape;3518;p37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9" name="Google Shape;3519;p37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0" name="Google Shape;3520;p37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1" name="Google Shape;3521;p37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2" name="Google Shape;3522;p37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3" name="Google Shape;3523;p37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4" name="Google Shape;3524;p37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5" name="Google Shape;3525;p37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6" name="Google Shape;3526;p37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7" name="Google Shape;3527;p37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8" name="Google Shape;3528;p37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9" name="Google Shape;3529;p37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0" name="Google Shape;3530;p37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1" name="Google Shape;3531;p37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2" name="Google Shape;3532;p37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3" name="Google Shape;3533;p37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4" name="Google Shape;3534;p37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5" name="Google Shape;3535;p37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6" name="Google Shape;3536;p37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7" name="Google Shape;3537;p37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8" name="Google Shape;3538;p37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9" name="Google Shape;3539;p37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0" name="Google Shape;3540;p37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1" name="Google Shape;3541;p37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2" name="Google Shape;3542;p37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3" name="Google Shape;3543;p37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4" name="Google Shape;3544;p37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5" name="Google Shape;3545;p37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6" name="Google Shape;3546;p37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7" name="Google Shape;3547;p37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8" name="Google Shape;3548;p37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9" name="Google Shape;3549;p37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0" name="Google Shape;3550;p37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1" name="Google Shape;3551;p37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2" name="Google Shape;3552;p37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3" name="Google Shape;3553;p37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4" name="Google Shape;3554;p37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5" name="Google Shape;3555;p37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6" name="Google Shape;3556;p37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7" name="Google Shape;3557;p37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8" name="Google Shape;3558;p37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9" name="Google Shape;3559;p37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0" name="Google Shape;3560;p37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1" name="Google Shape;3561;p37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2" name="Google Shape;3562;p37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3" name="Google Shape;3563;p37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4" name="Google Shape;3564;p37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5" name="Google Shape;3565;p37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6" name="Google Shape;3566;p37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7" name="Google Shape;3567;p37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8" name="Google Shape;3568;p37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9" name="Google Shape;3569;p37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0" name="Google Shape;3570;p37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1" name="Google Shape;3571;p37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2" name="Google Shape;3572;p37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3" name="Google Shape;3573;p37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4" name="Google Shape;3574;p37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5" name="Google Shape;3575;p37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6" name="Google Shape;3576;p37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7" name="Google Shape;3577;p37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8" name="Google Shape;3578;p37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9" name="Google Shape;3579;p37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580" name="Google Shape;3580;p37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3584" name="Shape 35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5" name="Google Shape;3585;p3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...and our </a:t>
            </a:r>
            <a:r>
              <a:rPr lang="es"/>
              <a:t>set of editable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3586" name="Google Shape;3586;p38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resize these icons keeping the quality.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You can change the stroke and fill color; just select the icon and click on the paint bucket/pen.</a:t>
            </a:r>
            <a:br>
              <a:rPr lang="es"/>
            </a:br>
            <a:endParaRPr/>
          </a:p>
        </p:txBody>
      </p:sp>
      <p:grpSp>
        <p:nvGrpSpPr>
          <p:cNvPr id="3587" name="Google Shape;3587;p38"/>
          <p:cNvGrpSpPr/>
          <p:nvPr/>
        </p:nvGrpSpPr>
        <p:grpSpPr>
          <a:xfrm>
            <a:off x="1464905" y="1938596"/>
            <a:ext cx="230668" cy="202756"/>
            <a:chOff x="898875" y="244725"/>
            <a:chExt cx="481800" cy="423500"/>
          </a:xfrm>
        </p:grpSpPr>
        <p:sp>
          <p:nvSpPr>
            <p:cNvPr id="3588" name="Google Shape;3588;p38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589" name="Google Shape;3589;p38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590" name="Google Shape;3590;p38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591" name="Google Shape;3591;p38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592" name="Google Shape;3592;p38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593" name="Google Shape;3593;p38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594" name="Google Shape;3594;p38"/>
          <p:cNvGrpSpPr/>
          <p:nvPr/>
        </p:nvGrpSpPr>
        <p:grpSpPr>
          <a:xfrm>
            <a:off x="1762989" y="1924634"/>
            <a:ext cx="202744" cy="230680"/>
            <a:chOff x="1529350" y="258825"/>
            <a:chExt cx="423475" cy="481825"/>
          </a:xfrm>
        </p:grpSpPr>
        <p:sp>
          <p:nvSpPr>
            <p:cNvPr id="3595" name="Google Shape;3595;p38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596" name="Google Shape;3596;p38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597" name="Google Shape;3597;p38"/>
          <p:cNvGrpSpPr/>
          <p:nvPr/>
        </p:nvGrpSpPr>
        <p:grpSpPr>
          <a:xfrm>
            <a:off x="2030199" y="1979147"/>
            <a:ext cx="231793" cy="121654"/>
            <a:chOff x="2084325" y="363300"/>
            <a:chExt cx="484150" cy="254100"/>
          </a:xfrm>
        </p:grpSpPr>
        <p:sp>
          <p:nvSpPr>
            <p:cNvPr id="3598" name="Google Shape;3598;p38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599" name="Google Shape;3599;p38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00" name="Google Shape;3600;p38"/>
          <p:cNvGrpSpPr/>
          <p:nvPr/>
        </p:nvGrpSpPr>
        <p:grpSpPr>
          <a:xfrm>
            <a:off x="2335704" y="1924634"/>
            <a:ext cx="202744" cy="230680"/>
            <a:chOff x="2707500" y="249400"/>
            <a:chExt cx="423475" cy="481825"/>
          </a:xfrm>
        </p:grpSpPr>
        <p:sp>
          <p:nvSpPr>
            <p:cNvPr id="3601" name="Google Shape;3601;p38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02" name="Google Shape;3602;p38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03" name="Google Shape;3603;p38"/>
          <p:cNvGrpSpPr/>
          <p:nvPr/>
        </p:nvGrpSpPr>
        <p:grpSpPr>
          <a:xfrm>
            <a:off x="2616948" y="1924855"/>
            <a:ext cx="207652" cy="230237"/>
            <a:chOff x="3300325" y="249875"/>
            <a:chExt cx="433725" cy="480900"/>
          </a:xfrm>
        </p:grpSpPr>
        <p:sp>
          <p:nvSpPr>
            <p:cNvPr id="3604" name="Google Shape;3604;p38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05" name="Google Shape;3605;p38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06" name="Google Shape;3606;p38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07" name="Google Shape;3607;p38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08" name="Google Shape;3608;p38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09" name="Google Shape;3609;p38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10" name="Google Shape;3610;p38"/>
          <p:cNvGrpSpPr/>
          <p:nvPr/>
        </p:nvGrpSpPr>
        <p:grpSpPr>
          <a:xfrm>
            <a:off x="2881512" y="1924802"/>
            <a:ext cx="239585" cy="230345"/>
            <a:chOff x="3854700" y="249750"/>
            <a:chExt cx="500425" cy="481125"/>
          </a:xfrm>
        </p:grpSpPr>
        <p:sp>
          <p:nvSpPr>
            <p:cNvPr id="3611" name="Google Shape;3611;p38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12" name="Google Shape;3612;p38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13" name="Google Shape;3613;p38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14" name="Google Shape;3614;p38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15" name="Google Shape;3615;p38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16" name="Google Shape;3616;p38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17" name="Google Shape;3617;p38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18" name="Google Shape;3618;p38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19" name="Google Shape;3619;p38"/>
          <p:cNvGrpSpPr/>
          <p:nvPr/>
        </p:nvGrpSpPr>
        <p:grpSpPr>
          <a:xfrm>
            <a:off x="3165730" y="1924802"/>
            <a:ext cx="239585" cy="230345"/>
            <a:chOff x="4447550" y="249750"/>
            <a:chExt cx="500425" cy="481125"/>
          </a:xfrm>
        </p:grpSpPr>
        <p:sp>
          <p:nvSpPr>
            <p:cNvPr id="3620" name="Google Shape;3620;p38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21" name="Google Shape;3621;p38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22" name="Google Shape;3622;p38"/>
          <p:cNvGrpSpPr/>
          <p:nvPr/>
        </p:nvGrpSpPr>
        <p:grpSpPr>
          <a:xfrm>
            <a:off x="3457573" y="1924634"/>
            <a:ext cx="230680" cy="230680"/>
            <a:chOff x="5049725" y="249400"/>
            <a:chExt cx="481825" cy="481825"/>
          </a:xfrm>
        </p:grpSpPr>
        <p:sp>
          <p:nvSpPr>
            <p:cNvPr id="3623" name="Google Shape;3623;p38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24" name="Google Shape;3624;p38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25" name="Google Shape;3625;p38"/>
          <p:cNvGrpSpPr/>
          <p:nvPr/>
        </p:nvGrpSpPr>
        <p:grpSpPr>
          <a:xfrm>
            <a:off x="3739037" y="1924634"/>
            <a:ext cx="230680" cy="230680"/>
            <a:chOff x="5660400" y="238125"/>
            <a:chExt cx="481825" cy="481825"/>
          </a:xfrm>
        </p:grpSpPr>
        <p:sp>
          <p:nvSpPr>
            <p:cNvPr id="3626" name="Google Shape;3626;p38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27" name="Google Shape;3627;p38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28" name="Google Shape;3628;p38"/>
          <p:cNvGrpSpPr/>
          <p:nvPr/>
        </p:nvGrpSpPr>
        <p:grpSpPr>
          <a:xfrm>
            <a:off x="4022370" y="1924634"/>
            <a:ext cx="230680" cy="230680"/>
            <a:chOff x="6235400" y="249400"/>
            <a:chExt cx="481825" cy="481825"/>
          </a:xfrm>
        </p:grpSpPr>
        <p:sp>
          <p:nvSpPr>
            <p:cNvPr id="3629" name="Google Shape;3629;p38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30" name="Google Shape;3630;p38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31" name="Google Shape;3631;p38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32" name="Google Shape;3632;p38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33" name="Google Shape;3633;p38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34" name="Google Shape;3634;p38"/>
          <p:cNvGrpSpPr/>
          <p:nvPr/>
        </p:nvGrpSpPr>
        <p:grpSpPr>
          <a:xfrm>
            <a:off x="1464576" y="2227020"/>
            <a:ext cx="231327" cy="202708"/>
            <a:chOff x="899850" y="871450"/>
            <a:chExt cx="483175" cy="423400"/>
          </a:xfrm>
        </p:grpSpPr>
        <p:sp>
          <p:nvSpPr>
            <p:cNvPr id="3635" name="Google Shape;3635;p38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36" name="Google Shape;3636;p38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37" name="Google Shape;3637;p38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38" name="Google Shape;3638;p38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639" name="Google Shape;3639;p38"/>
          <p:cNvSpPr/>
          <p:nvPr/>
        </p:nvSpPr>
        <p:spPr>
          <a:xfrm>
            <a:off x="1761644" y="2213044"/>
            <a:ext cx="205485" cy="230680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640" name="Google Shape;3640;p38"/>
          <p:cNvGrpSpPr/>
          <p:nvPr/>
        </p:nvGrpSpPr>
        <p:grpSpPr>
          <a:xfrm>
            <a:off x="2030306" y="2213028"/>
            <a:ext cx="231578" cy="230692"/>
            <a:chOff x="2085450" y="842250"/>
            <a:chExt cx="483700" cy="481850"/>
          </a:xfrm>
        </p:grpSpPr>
        <p:sp>
          <p:nvSpPr>
            <p:cNvPr id="3641" name="Google Shape;3641;p38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42" name="Google Shape;3642;p38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43" name="Google Shape;3643;p38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44" name="Google Shape;3644;p38"/>
          <p:cNvGrpSpPr/>
          <p:nvPr/>
        </p:nvGrpSpPr>
        <p:grpSpPr>
          <a:xfrm>
            <a:off x="2321718" y="2213034"/>
            <a:ext cx="230716" cy="230680"/>
            <a:chOff x="2685825" y="840375"/>
            <a:chExt cx="481900" cy="481825"/>
          </a:xfrm>
        </p:grpSpPr>
        <p:sp>
          <p:nvSpPr>
            <p:cNvPr id="3645" name="Google Shape;3645;p38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46" name="Google Shape;3646;p38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47" name="Google Shape;3647;p38"/>
          <p:cNvGrpSpPr/>
          <p:nvPr/>
        </p:nvGrpSpPr>
        <p:grpSpPr>
          <a:xfrm>
            <a:off x="2601633" y="2212818"/>
            <a:ext cx="238281" cy="231111"/>
            <a:chOff x="3270675" y="841800"/>
            <a:chExt cx="497700" cy="482725"/>
          </a:xfrm>
        </p:grpSpPr>
        <p:sp>
          <p:nvSpPr>
            <p:cNvPr id="3648" name="Google Shape;3648;p38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49" name="Google Shape;3649;p38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50" name="Google Shape;3650;p38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651" name="Google Shape;3651;p38"/>
          <p:cNvSpPr/>
          <p:nvPr/>
        </p:nvSpPr>
        <p:spPr>
          <a:xfrm>
            <a:off x="2886029" y="2220249"/>
            <a:ext cx="230680" cy="216269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652" name="Google Shape;3652;p38"/>
          <p:cNvGrpSpPr/>
          <p:nvPr/>
        </p:nvGrpSpPr>
        <p:grpSpPr>
          <a:xfrm>
            <a:off x="3170183" y="2227002"/>
            <a:ext cx="230680" cy="202744"/>
            <a:chOff x="4467200" y="877100"/>
            <a:chExt cx="481825" cy="423475"/>
          </a:xfrm>
        </p:grpSpPr>
        <p:sp>
          <p:nvSpPr>
            <p:cNvPr id="3653" name="Google Shape;3653;p38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54" name="Google Shape;3654;p38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55" name="Google Shape;3655;p38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56" name="Google Shape;3656;p38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57" name="Google Shape;3657;p38"/>
          <p:cNvGrpSpPr/>
          <p:nvPr/>
        </p:nvGrpSpPr>
        <p:grpSpPr>
          <a:xfrm>
            <a:off x="3452294" y="2213028"/>
            <a:ext cx="241237" cy="230692"/>
            <a:chOff x="5045500" y="842250"/>
            <a:chExt cx="503875" cy="481850"/>
          </a:xfrm>
        </p:grpSpPr>
        <p:sp>
          <p:nvSpPr>
            <p:cNvPr id="3658" name="Google Shape;3658;p38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59" name="Google Shape;3659;p38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60" name="Google Shape;3660;p38"/>
          <p:cNvGrpSpPr/>
          <p:nvPr/>
        </p:nvGrpSpPr>
        <p:grpSpPr>
          <a:xfrm>
            <a:off x="3739816" y="2230856"/>
            <a:ext cx="229124" cy="195036"/>
            <a:chOff x="5645200" y="879425"/>
            <a:chExt cx="478575" cy="407375"/>
          </a:xfrm>
        </p:grpSpPr>
        <p:sp>
          <p:nvSpPr>
            <p:cNvPr id="3661" name="Google Shape;3661;p38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62" name="Google Shape;3662;p38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63" name="Google Shape;3663;p38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64" name="Google Shape;3664;p38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65" name="Google Shape;3665;p38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66" name="Google Shape;3666;p38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67" name="Google Shape;3667;p38"/>
          <p:cNvGrpSpPr/>
          <p:nvPr/>
        </p:nvGrpSpPr>
        <p:grpSpPr>
          <a:xfrm>
            <a:off x="4036332" y="2213034"/>
            <a:ext cx="202756" cy="230680"/>
            <a:chOff x="6264525" y="842250"/>
            <a:chExt cx="423500" cy="481825"/>
          </a:xfrm>
        </p:grpSpPr>
        <p:sp>
          <p:nvSpPr>
            <p:cNvPr id="3668" name="Google Shape;3668;p38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69" name="Google Shape;3669;p38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70" name="Google Shape;3670;p38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71" name="Google Shape;3671;p38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72" name="Google Shape;3672;p38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73" name="Google Shape;3673;p38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74" name="Google Shape;3674;p38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75" name="Google Shape;3675;p38"/>
          <p:cNvGrpSpPr/>
          <p:nvPr/>
        </p:nvGrpSpPr>
        <p:grpSpPr>
          <a:xfrm>
            <a:off x="1464899" y="2494984"/>
            <a:ext cx="230680" cy="230680"/>
            <a:chOff x="900750" y="1436075"/>
            <a:chExt cx="481825" cy="481825"/>
          </a:xfrm>
        </p:grpSpPr>
        <p:sp>
          <p:nvSpPr>
            <p:cNvPr id="3676" name="Google Shape;3676;p38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77" name="Google Shape;3677;p38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78" name="Google Shape;3678;p38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79" name="Google Shape;3679;p38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80" name="Google Shape;3680;p38"/>
          <p:cNvGrpSpPr/>
          <p:nvPr/>
        </p:nvGrpSpPr>
        <p:grpSpPr>
          <a:xfrm>
            <a:off x="1749021" y="2535978"/>
            <a:ext cx="230680" cy="148692"/>
            <a:chOff x="1492675" y="1520750"/>
            <a:chExt cx="481825" cy="310575"/>
          </a:xfrm>
        </p:grpSpPr>
        <p:sp>
          <p:nvSpPr>
            <p:cNvPr id="3681" name="Google Shape;3681;p38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82" name="Google Shape;3682;p38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83" name="Google Shape;3683;p38"/>
          <p:cNvGrpSpPr/>
          <p:nvPr/>
        </p:nvGrpSpPr>
        <p:grpSpPr>
          <a:xfrm>
            <a:off x="2026309" y="2494972"/>
            <a:ext cx="239573" cy="230704"/>
            <a:chOff x="2071000" y="1435025"/>
            <a:chExt cx="500400" cy="481875"/>
          </a:xfrm>
        </p:grpSpPr>
        <p:sp>
          <p:nvSpPr>
            <p:cNvPr id="3684" name="Google Shape;3684;p38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85" name="Google Shape;3685;p38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86" name="Google Shape;3686;p38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87" name="Google Shape;3687;p38"/>
          <p:cNvGrpSpPr/>
          <p:nvPr/>
        </p:nvGrpSpPr>
        <p:grpSpPr>
          <a:xfrm>
            <a:off x="2317445" y="2509137"/>
            <a:ext cx="239262" cy="202373"/>
            <a:chOff x="2678350" y="1464650"/>
            <a:chExt cx="499750" cy="422700"/>
          </a:xfrm>
        </p:grpSpPr>
        <p:sp>
          <p:nvSpPr>
            <p:cNvPr id="3688" name="Google Shape;3688;p38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89" name="Google Shape;3689;p38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90" name="Google Shape;3690;p38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91" name="Google Shape;3691;p38"/>
          <p:cNvGrpSpPr/>
          <p:nvPr/>
        </p:nvGrpSpPr>
        <p:grpSpPr>
          <a:xfrm>
            <a:off x="2605433" y="2494984"/>
            <a:ext cx="230680" cy="230680"/>
            <a:chOff x="3271200" y="1435075"/>
            <a:chExt cx="481825" cy="481825"/>
          </a:xfrm>
        </p:grpSpPr>
        <p:sp>
          <p:nvSpPr>
            <p:cNvPr id="3692" name="Google Shape;3692;p38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93" name="Google Shape;3693;p38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94" name="Google Shape;3694;p38"/>
          <p:cNvGrpSpPr/>
          <p:nvPr/>
        </p:nvGrpSpPr>
        <p:grpSpPr>
          <a:xfrm>
            <a:off x="2884540" y="2494972"/>
            <a:ext cx="233529" cy="230704"/>
            <a:chOff x="3858100" y="1435075"/>
            <a:chExt cx="487775" cy="481875"/>
          </a:xfrm>
        </p:grpSpPr>
        <p:sp>
          <p:nvSpPr>
            <p:cNvPr id="3695" name="Google Shape;3695;p38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96" name="Google Shape;3696;p38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97" name="Google Shape;3697;p38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98" name="Google Shape;3698;p38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99" name="Google Shape;3699;p38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00" name="Google Shape;3700;p38"/>
          <p:cNvGrpSpPr/>
          <p:nvPr/>
        </p:nvGrpSpPr>
        <p:grpSpPr>
          <a:xfrm>
            <a:off x="3170183" y="2494984"/>
            <a:ext cx="230680" cy="230680"/>
            <a:chOff x="4456875" y="1435075"/>
            <a:chExt cx="481825" cy="481825"/>
          </a:xfrm>
        </p:grpSpPr>
        <p:sp>
          <p:nvSpPr>
            <p:cNvPr id="3701" name="Google Shape;3701;p38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02" name="Google Shape;3702;p38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03" name="Google Shape;3703;p38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04" name="Google Shape;3704;p38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05" name="Google Shape;3705;p38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06" name="Google Shape;3706;p38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07" name="Google Shape;3707;p38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08" name="Google Shape;3708;p38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09" name="Google Shape;3709;p38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10" name="Google Shape;3710;p38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11" name="Google Shape;3711;p38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12" name="Google Shape;3712;p38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13" name="Google Shape;3713;p38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14" name="Google Shape;3714;p38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15" name="Google Shape;3715;p38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16" name="Google Shape;3716;p38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17" name="Google Shape;3717;p38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18" name="Google Shape;3718;p38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19" name="Google Shape;3719;p38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20" name="Google Shape;3720;p38"/>
          <p:cNvGrpSpPr/>
          <p:nvPr/>
        </p:nvGrpSpPr>
        <p:grpSpPr>
          <a:xfrm>
            <a:off x="3456441" y="2494978"/>
            <a:ext cx="232942" cy="230692"/>
            <a:chOff x="5049725" y="1435050"/>
            <a:chExt cx="486550" cy="481850"/>
          </a:xfrm>
        </p:grpSpPr>
        <p:sp>
          <p:nvSpPr>
            <p:cNvPr id="3721" name="Google Shape;3721;p38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22" name="Google Shape;3722;p38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23" name="Google Shape;3723;p38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24" name="Google Shape;3724;p38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25" name="Google Shape;3725;p38"/>
          <p:cNvGrpSpPr/>
          <p:nvPr/>
        </p:nvGrpSpPr>
        <p:grpSpPr>
          <a:xfrm>
            <a:off x="3739002" y="2494984"/>
            <a:ext cx="230752" cy="230680"/>
            <a:chOff x="5642475" y="1435075"/>
            <a:chExt cx="481975" cy="481825"/>
          </a:xfrm>
        </p:grpSpPr>
        <p:sp>
          <p:nvSpPr>
            <p:cNvPr id="3726" name="Google Shape;3726;p38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27" name="Google Shape;3727;p38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28" name="Google Shape;3728;p38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29" name="Google Shape;3729;p38"/>
          <p:cNvGrpSpPr/>
          <p:nvPr/>
        </p:nvGrpSpPr>
        <p:grpSpPr>
          <a:xfrm>
            <a:off x="4020838" y="2494978"/>
            <a:ext cx="233744" cy="230692"/>
            <a:chOff x="6232000" y="1435050"/>
            <a:chExt cx="488225" cy="481850"/>
          </a:xfrm>
        </p:grpSpPr>
        <p:sp>
          <p:nvSpPr>
            <p:cNvPr id="3730" name="Google Shape;3730;p38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31" name="Google Shape;3731;p38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32" name="Google Shape;3732;p38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33" name="Google Shape;3733;p38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34" name="Google Shape;3734;p38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35" name="Google Shape;3735;p38"/>
          <p:cNvGrpSpPr/>
          <p:nvPr/>
        </p:nvGrpSpPr>
        <p:grpSpPr>
          <a:xfrm>
            <a:off x="1478268" y="2776251"/>
            <a:ext cx="203941" cy="229687"/>
            <a:chOff x="924450" y="2028975"/>
            <a:chExt cx="425975" cy="479750"/>
          </a:xfrm>
        </p:grpSpPr>
        <p:sp>
          <p:nvSpPr>
            <p:cNvPr id="3736" name="Google Shape;3736;p38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37" name="Google Shape;3737;p38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38" name="Google Shape;3738;p38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39" name="Google Shape;3739;p38"/>
          <p:cNvGrpSpPr/>
          <p:nvPr/>
        </p:nvGrpSpPr>
        <p:grpSpPr>
          <a:xfrm>
            <a:off x="2030737" y="2789716"/>
            <a:ext cx="230716" cy="202756"/>
            <a:chOff x="2085450" y="2057100"/>
            <a:chExt cx="481900" cy="423500"/>
          </a:xfrm>
        </p:grpSpPr>
        <p:sp>
          <p:nvSpPr>
            <p:cNvPr id="3740" name="Google Shape;3740;p38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41" name="Google Shape;3741;p38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42" name="Google Shape;3742;p38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43" name="Google Shape;3743;p38"/>
          <p:cNvGrpSpPr/>
          <p:nvPr/>
        </p:nvGrpSpPr>
        <p:grpSpPr>
          <a:xfrm>
            <a:off x="2321718" y="2805522"/>
            <a:ext cx="230716" cy="171146"/>
            <a:chOff x="2678275" y="2090100"/>
            <a:chExt cx="481900" cy="357475"/>
          </a:xfrm>
        </p:grpSpPr>
        <p:sp>
          <p:nvSpPr>
            <p:cNvPr id="3744" name="Google Shape;3744;p38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45" name="Google Shape;3745;p38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46" name="Google Shape;3746;p38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47" name="Google Shape;3747;p38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48" name="Google Shape;3748;p38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49" name="Google Shape;3749;p38"/>
          <p:cNvGrpSpPr/>
          <p:nvPr/>
        </p:nvGrpSpPr>
        <p:grpSpPr>
          <a:xfrm>
            <a:off x="2646200" y="2813816"/>
            <a:ext cx="149147" cy="154557"/>
            <a:chOff x="3357325" y="2093500"/>
            <a:chExt cx="311525" cy="322825"/>
          </a:xfrm>
        </p:grpSpPr>
        <p:sp>
          <p:nvSpPr>
            <p:cNvPr id="3750" name="Google Shape;3750;p38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51" name="Google Shape;3751;p38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52" name="Google Shape;3752;p38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753" name="Google Shape;3753;p38"/>
          <p:cNvSpPr/>
          <p:nvPr/>
        </p:nvSpPr>
        <p:spPr>
          <a:xfrm>
            <a:off x="2887926" y="2783744"/>
            <a:ext cx="226886" cy="214749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754" name="Google Shape;3754;p38"/>
          <p:cNvGrpSpPr/>
          <p:nvPr/>
        </p:nvGrpSpPr>
        <p:grpSpPr>
          <a:xfrm>
            <a:off x="3186221" y="2775755"/>
            <a:ext cx="198603" cy="230680"/>
            <a:chOff x="4492800" y="2027925"/>
            <a:chExt cx="414825" cy="481825"/>
          </a:xfrm>
        </p:grpSpPr>
        <p:sp>
          <p:nvSpPr>
            <p:cNvPr id="3755" name="Google Shape;3755;p38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56" name="Google Shape;3756;p38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57" name="Google Shape;3757;p38"/>
          <p:cNvGrpSpPr/>
          <p:nvPr/>
        </p:nvGrpSpPr>
        <p:grpSpPr>
          <a:xfrm>
            <a:off x="3457591" y="2775749"/>
            <a:ext cx="230644" cy="230692"/>
            <a:chOff x="5049725" y="2027900"/>
            <a:chExt cx="481750" cy="481850"/>
          </a:xfrm>
        </p:grpSpPr>
        <p:sp>
          <p:nvSpPr>
            <p:cNvPr id="3758" name="Google Shape;3758;p38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59" name="Google Shape;3759;p38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60" name="Google Shape;3760;p38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61" name="Google Shape;3761;p38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62" name="Google Shape;3762;p38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63" name="Google Shape;3763;p38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64" name="Google Shape;3764;p38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65" name="Google Shape;3765;p38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66" name="Google Shape;3766;p38"/>
          <p:cNvGrpSpPr/>
          <p:nvPr/>
        </p:nvGrpSpPr>
        <p:grpSpPr>
          <a:xfrm>
            <a:off x="3779619" y="2775808"/>
            <a:ext cx="149518" cy="230573"/>
            <a:chOff x="5726350" y="2028150"/>
            <a:chExt cx="312300" cy="481600"/>
          </a:xfrm>
        </p:grpSpPr>
        <p:sp>
          <p:nvSpPr>
            <p:cNvPr id="3767" name="Google Shape;3767;p38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68" name="Google Shape;3768;p38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69" name="Google Shape;3769;p38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70" name="Google Shape;3770;p38"/>
          <p:cNvGrpSpPr/>
          <p:nvPr/>
        </p:nvGrpSpPr>
        <p:grpSpPr>
          <a:xfrm>
            <a:off x="4024536" y="2777921"/>
            <a:ext cx="226347" cy="226347"/>
            <a:chOff x="6239925" y="2032450"/>
            <a:chExt cx="472775" cy="472775"/>
          </a:xfrm>
        </p:grpSpPr>
        <p:sp>
          <p:nvSpPr>
            <p:cNvPr id="3771" name="Google Shape;3771;p38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72" name="Google Shape;3772;p38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73" name="Google Shape;3773;p38"/>
          <p:cNvGrpSpPr/>
          <p:nvPr/>
        </p:nvGrpSpPr>
        <p:grpSpPr>
          <a:xfrm>
            <a:off x="4330139" y="1976905"/>
            <a:ext cx="227544" cy="126082"/>
            <a:chOff x="903075" y="2730000"/>
            <a:chExt cx="475275" cy="263350"/>
          </a:xfrm>
        </p:grpSpPr>
        <p:sp>
          <p:nvSpPr>
            <p:cNvPr id="3774" name="Google Shape;3774;p38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75" name="Google Shape;3775;p38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76" name="Google Shape;3776;p38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77" name="Google Shape;3777;p38"/>
          <p:cNvGrpSpPr/>
          <p:nvPr/>
        </p:nvGrpSpPr>
        <p:grpSpPr>
          <a:xfrm>
            <a:off x="1749021" y="2775755"/>
            <a:ext cx="230680" cy="230680"/>
            <a:chOff x="1492675" y="2027925"/>
            <a:chExt cx="481825" cy="481825"/>
          </a:xfrm>
        </p:grpSpPr>
        <p:sp>
          <p:nvSpPr>
            <p:cNvPr id="3778" name="Google Shape;3778;p38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79" name="Google Shape;3779;p38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80" name="Google Shape;3780;p38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81" name="Google Shape;3781;p38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82" name="Google Shape;3782;p38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83" name="Google Shape;3783;p38"/>
          <p:cNvGrpSpPr/>
          <p:nvPr/>
        </p:nvGrpSpPr>
        <p:grpSpPr>
          <a:xfrm>
            <a:off x="4623047" y="1924606"/>
            <a:ext cx="230680" cy="230680"/>
            <a:chOff x="1492675" y="2620775"/>
            <a:chExt cx="481825" cy="481825"/>
          </a:xfrm>
        </p:grpSpPr>
        <p:sp>
          <p:nvSpPr>
            <p:cNvPr id="3784" name="Google Shape;3784;p38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85" name="Google Shape;3785;p38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786" name="Google Shape;3786;p38"/>
          <p:cNvSpPr/>
          <p:nvPr/>
        </p:nvSpPr>
        <p:spPr>
          <a:xfrm>
            <a:off x="4895078" y="1924637"/>
            <a:ext cx="239693" cy="230680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787" name="Google Shape;3787;p38"/>
          <p:cNvGrpSpPr/>
          <p:nvPr/>
        </p:nvGrpSpPr>
        <p:grpSpPr>
          <a:xfrm>
            <a:off x="5183170" y="1935474"/>
            <a:ext cx="226826" cy="208944"/>
            <a:chOff x="2682350" y="2643425"/>
            <a:chExt cx="473775" cy="436425"/>
          </a:xfrm>
        </p:grpSpPr>
        <p:sp>
          <p:nvSpPr>
            <p:cNvPr id="3788" name="Google Shape;3788;p38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89" name="Google Shape;3789;p38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90" name="Google Shape;3790;p38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91" name="Google Shape;3791;p38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92" name="Google Shape;3792;p38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93" name="Google Shape;3793;p38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94" name="Google Shape;3794;p38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95" name="Google Shape;3795;p38"/>
          <p:cNvGrpSpPr/>
          <p:nvPr/>
        </p:nvGrpSpPr>
        <p:grpSpPr>
          <a:xfrm>
            <a:off x="5499686" y="1924606"/>
            <a:ext cx="162193" cy="230680"/>
            <a:chOff x="3342725" y="2620775"/>
            <a:chExt cx="338775" cy="481825"/>
          </a:xfrm>
        </p:grpSpPr>
        <p:sp>
          <p:nvSpPr>
            <p:cNvPr id="3796" name="Google Shape;3796;p38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97" name="Google Shape;3797;p38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98" name="Google Shape;3798;p38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99" name="Google Shape;3799;p38"/>
          <p:cNvGrpSpPr/>
          <p:nvPr/>
        </p:nvGrpSpPr>
        <p:grpSpPr>
          <a:xfrm>
            <a:off x="5767423" y="1924606"/>
            <a:ext cx="189231" cy="230680"/>
            <a:chOff x="3907325" y="2620775"/>
            <a:chExt cx="395250" cy="481825"/>
          </a:xfrm>
        </p:grpSpPr>
        <p:sp>
          <p:nvSpPr>
            <p:cNvPr id="3800" name="Google Shape;3800;p38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01" name="Google Shape;3801;p38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02" name="Google Shape;3802;p38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03" name="Google Shape;3803;p38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04" name="Google Shape;3804;p38"/>
          <p:cNvGrpSpPr/>
          <p:nvPr/>
        </p:nvGrpSpPr>
        <p:grpSpPr>
          <a:xfrm>
            <a:off x="6034777" y="1931818"/>
            <a:ext cx="230680" cy="216257"/>
            <a:chOff x="4456875" y="2635825"/>
            <a:chExt cx="481825" cy="451700"/>
          </a:xfrm>
        </p:grpSpPr>
        <p:sp>
          <p:nvSpPr>
            <p:cNvPr id="3805" name="Google Shape;3805;p38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06" name="Google Shape;3806;p38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07" name="Google Shape;3807;p38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08" name="Google Shape;3808;p38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09" name="Google Shape;3809;p38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10" name="Google Shape;3810;p38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11" name="Google Shape;3811;p38"/>
          <p:cNvGrpSpPr/>
          <p:nvPr/>
        </p:nvGrpSpPr>
        <p:grpSpPr>
          <a:xfrm>
            <a:off x="6323710" y="1931818"/>
            <a:ext cx="230680" cy="216257"/>
            <a:chOff x="5049725" y="2635825"/>
            <a:chExt cx="481825" cy="451700"/>
          </a:xfrm>
        </p:grpSpPr>
        <p:sp>
          <p:nvSpPr>
            <p:cNvPr id="3812" name="Google Shape;3812;p38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13" name="Google Shape;3813;p38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14" name="Google Shape;3814;p38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15" name="Google Shape;3815;p38"/>
          <p:cNvGrpSpPr/>
          <p:nvPr/>
        </p:nvGrpSpPr>
        <p:grpSpPr>
          <a:xfrm>
            <a:off x="6604649" y="1924905"/>
            <a:ext cx="230213" cy="230082"/>
            <a:chOff x="5643000" y="2621375"/>
            <a:chExt cx="480850" cy="480575"/>
          </a:xfrm>
        </p:grpSpPr>
        <p:sp>
          <p:nvSpPr>
            <p:cNvPr id="3816" name="Google Shape;3816;p38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17" name="Google Shape;3817;p38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18" name="Google Shape;3818;p38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19" name="Google Shape;3819;p38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20" name="Google Shape;3820;p38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21" name="Google Shape;3821;p38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22" name="Google Shape;3822;p38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23" name="Google Shape;3823;p38"/>
          <p:cNvGrpSpPr/>
          <p:nvPr/>
        </p:nvGrpSpPr>
        <p:grpSpPr>
          <a:xfrm>
            <a:off x="6889818" y="1924606"/>
            <a:ext cx="230752" cy="230680"/>
            <a:chOff x="6235250" y="2620775"/>
            <a:chExt cx="481975" cy="481825"/>
          </a:xfrm>
        </p:grpSpPr>
        <p:sp>
          <p:nvSpPr>
            <p:cNvPr id="3824" name="Google Shape;3824;p38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25" name="Google Shape;3825;p38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26" name="Google Shape;3826;p38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27" name="Google Shape;3827;p38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28" name="Google Shape;3828;p38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829" name="Google Shape;3829;p38"/>
          <p:cNvSpPr/>
          <p:nvPr/>
        </p:nvSpPr>
        <p:spPr>
          <a:xfrm>
            <a:off x="4326623" y="2219489"/>
            <a:ext cx="234606" cy="217790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830" name="Google Shape;3830;p38"/>
          <p:cNvGrpSpPr/>
          <p:nvPr/>
        </p:nvGrpSpPr>
        <p:grpSpPr>
          <a:xfrm>
            <a:off x="4622418" y="2213006"/>
            <a:ext cx="231937" cy="230680"/>
            <a:chOff x="1535000" y="3223325"/>
            <a:chExt cx="484450" cy="481825"/>
          </a:xfrm>
        </p:grpSpPr>
        <p:sp>
          <p:nvSpPr>
            <p:cNvPr id="3831" name="Google Shape;3831;p38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32" name="Google Shape;3832;p38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33" name="Google Shape;3833;p38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34" name="Google Shape;3834;p38"/>
          <p:cNvGrpSpPr/>
          <p:nvPr/>
        </p:nvGrpSpPr>
        <p:grpSpPr>
          <a:xfrm>
            <a:off x="4899550" y="2237010"/>
            <a:ext cx="230680" cy="182672"/>
            <a:chOff x="2085525" y="3263750"/>
            <a:chExt cx="481825" cy="381550"/>
          </a:xfrm>
        </p:grpSpPr>
        <p:sp>
          <p:nvSpPr>
            <p:cNvPr id="3835" name="Google Shape;3835;p38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36" name="Google Shape;3836;p38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837" name="Google Shape;3837;p38"/>
          <p:cNvSpPr/>
          <p:nvPr/>
        </p:nvSpPr>
        <p:spPr>
          <a:xfrm>
            <a:off x="5181287" y="2258928"/>
            <a:ext cx="230680" cy="138913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838" name="Google Shape;3838;p38"/>
          <p:cNvGrpSpPr/>
          <p:nvPr/>
        </p:nvGrpSpPr>
        <p:grpSpPr>
          <a:xfrm>
            <a:off x="5465120" y="2213000"/>
            <a:ext cx="231327" cy="230692"/>
            <a:chOff x="3270450" y="3213625"/>
            <a:chExt cx="483175" cy="481850"/>
          </a:xfrm>
        </p:grpSpPr>
        <p:sp>
          <p:nvSpPr>
            <p:cNvPr id="3839" name="Google Shape;3839;p38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40" name="Google Shape;3840;p38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41" name="Google Shape;3841;p38"/>
          <p:cNvGrpSpPr/>
          <p:nvPr/>
        </p:nvGrpSpPr>
        <p:grpSpPr>
          <a:xfrm>
            <a:off x="5804605" y="2213006"/>
            <a:ext cx="114867" cy="230680"/>
            <a:chOff x="3984950" y="3213600"/>
            <a:chExt cx="239925" cy="481825"/>
          </a:xfrm>
        </p:grpSpPr>
        <p:sp>
          <p:nvSpPr>
            <p:cNvPr id="3842" name="Google Shape;3842;p38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43" name="Google Shape;3843;p38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844" name="Google Shape;3844;p38"/>
          <p:cNvSpPr/>
          <p:nvPr/>
        </p:nvSpPr>
        <p:spPr>
          <a:xfrm>
            <a:off x="6034832" y="2213044"/>
            <a:ext cx="230716" cy="230680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3845" name="Google Shape;3845;p38"/>
          <p:cNvSpPr/>
          <p:nvPr/>
        </p:nvSpPr>
        <p:spPr>
          <a:xfrm>
            <a:off x="6323794" y="2226545"/>
            <a:ext cx="230680" cy="203678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846" name="Google Shape;3846;p38"/>
          <p:cNvGrpSpPr/>
          <p:nvPr/>
        </p:nvGrpSpPr>
        <p:grpSpPr>
          <a:xfrm>
            <a:off x="6598987" y="2233192"/>
            <a:ext cx="241536" cy="190308"/>
            <a:chOff x="5629975" y="3255775"/>
            <a:chExt cx="504500" cy="397500"/>
          </a:xfrm>
        </p:grpSpPr>
        <p:sp>
          <p:nvSpPr>
            <p:cNvPr id="3847" name="Google Shape;3847;p38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48" name="Google Shape;3848;p38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49" name="Google Shape;3849;p38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50" name="Google Shape;3850;p38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51" name="Google Shape;3851;p38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52" name="Google Shape;3852;p38"/>
          <p:cNvGrpSpPr/>
          <p:nvPr/>
        </p:nvGrpSpPr>
        <p:grpSpPr>
          <a:xfrm>
            <a:off x="6889513" y="2233264"/>
            <a:ext cx="231362" cy="190165"/>
            <a:chOff x="6234950" y="3255925"/>
            <a:chExt cx="483250" cy="397200"/>
          </a:xfrm>
        </p:grpSpPr>
        <p:sp>
          <p:nvSpPr>
            <p:cNvPr id="3853" name="Google Shape;3853;p38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54" name="Google Shape;3854;p38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55" name="Google Shape;3855;p38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56" name="Google Shape;3856;p38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57" name="Google Shape;3857;p38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58" name="Google Shape;3858;p38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59" name="Google Shape;3859;p38"/>
          <p:cNvGrpSpPr/>
          <p:nvPr/>
        </p:nvGrpSpPr>
        <p:grpSpPr>
          <a:xfrm>
            <a:off x="4335782" y="2494956"/>
            <a:ext cx="216257" cy="230680"/>
            <a:chOff x="914900" y="3806450"/>
            <a:chExt cx="451700" cy="481825"/>
          </a:xfrm>
        </p:grpSpPr>
        <p:sp>
          <p:nvSpPr>
            <p:cNvPr id="3860" name="Google Shape;3860;p38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61" name="Google Shape;3861;p38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62" name="Google Shape;3862;p38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63" name="Google Shape;3863;p38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64" name="Google Shape;3864;p38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65" name="Google Shape;3865;p38"/>
          <p:cNvGrpSpPr/>
          <p:nvPr/>
        </p:nvGrpSpPr>
        <p:grpSpPr>
          <a:xfrm>
            <a:off x="4620635" y="2494830"/>
            <a:ext cx="235504" cy="230932"/>
            <a:chOff x="1490050" y="3805975"/>
            <a:chExt cx="491900" cy="482350"/>
          </a:xfrm>
        </p:grpSpPr>
        <p:sp>
          <p:nvSpPr>
            <p:cNvPr id="3866" name="Google Shape;3866;p38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67" name="Google Shape;3867;p38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68" name="Google Shape;3868;p38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69" name="Google Shape;3869;p38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70" name="Google Shape;3870;p38"/>
          <p:cNvGrpSpPr/>
          <p:nvPr/>
        </p:nvGrpSpPr>
        <p:grpSpPr>
          <a:xfrm>
            <a:off x="4908850" y="2494956"/>
            <a:ext cx="212080" cy="230680"/>
            <a:chOff x="2104275" y="3806450"/>
            <a:chExt cx="442975" cy="481825"/>
          </a:xfrm>
        </p:grpSpPr>
        <p:sp>
          <p:nvSpPr>
            <p:cNvPr id="3871" name="Google Shape;3871;p38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72" name="Google Shape;3872;p38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73" name="Google Shape;3873;p38"/>
          <p:cNvGrpSpPr/>
          <p:nvPr/>
        </p:nvGrpSpPr>
        <p:grpSpPr>
          <a:xfrm>
            <a:off x="5196827" y="2494956"/>
            <a:ext cx="199513" cy="230680"/>
            <a:chOff x="2710875" y="3806450"/>
            <a:chExt cx="416725" cy="481825"/>
          </a:xfrm>
        </p:grpSpPr>
        <p:sp>
          <p:nvSpPr>
            <p:cNvPr id="3874" name="Google Shape;3874;p38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75" name="Google Shape;3875;p38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76" name="Google Shape;3876;p38"/>
          <p:cNvGrpSpPr/>
          <p:nvPr/>
        </p:nvGrpSpPr>
        <p:grpSpPr>
          <a:xfrm>
            <a:off x="5465443" y="2522455"/>
            <a:ext cx="230680" cy="175682"/>
            <a:chOff x="3271200" y="3863875"/>
            <a:chExt cx="481825" cy="366950"/>
          </a:xfrm>
        </p:grpSpPr>
        <p:sp>
          <p:nvSpPr>
            <p:cNvPr id="3877" name="Google Shape;3877;p38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78" name="Google Shape;3878;p38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79" name="Google Shape;3879;p38"/>
          <p:cNvGrpSpPr/>
          <p:nvPr/>
        </p:nvGrpSpPr>
        <p:grpSpPr>
          <a:xfrm>
            <a:off x="5761564" y="2495112"/>
            <a:ext cx="200949" cy="230369"/>
            <a:chOff x="3895050" y="3806775"/>
            <a:chExt cx="419725" cy="481175"/>
          </a:xfrm>
        </p:grpSpPr>
        <p:sp>
          <p:nvSpPr>
            <p:cNvPr id="3880" name="Google Shape;3880;p38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81" name="Google Shape;3881;p38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82" name="Google Shape;3882;p38"/>
          <p:cNvGrpSpPr/>
          <p:nvPr/>
        </p:nvGrpSpPr>
        <p:grpSpPr>
          <a:xfrm>
            <a:off x="6035782" y="2494962"/>
            <a:ext cx="228669" cy="230668"/>
            <a:chOff x="4464775" y="3806475"/>
            <a:chExt cx="477625" cy="481800"/>
          </a:xfrm>
        </p:grpSpPr>
        <p:sp>
          <p:nvSpPr>
            <p:cNvPr id="3883" name="Google Shape;3883;p38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84" name="Google Shape;3884;p38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85" name="Google Shape;3885;p38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86" name="Google Shape;3886;p38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87" name="Google Shape;3887;p38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88" name="Google Shape;3888;p38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89" name="Google Shape;3889;p38"/>
          <p:cNvGrpSpPr/>
          <p:nvPr/>
        </p:nvGrpSpPr>
        <p:grpSpPr>
          <a:xfrm>
            <a:off x="6323710" y="2494956"/>
            <a:ext cx="230680" cy="230680"/>
            <a:chOff x="5049725" y="3806450"/>
            <a:chExt cx="481825" cy="481825"/>
          </a:xfrm>
        </p:grpSpPr>
        <p:sp>
          <p:nvSpPr>
            <p:cNvPr id="3890" name="Google Shape;3890;p38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91" name="Google Shape;3891;p38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92" name="Google Shape;3892;p38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93" name="Google Shape;3893;p38"/>
          <p:cNvGrpSpPr/>
          <p:nvPr/>
        </p:nvGrpSpPr>
        <p:grpSpPr>
          <a:xfrm>
            <a:off x="6604415" y="2494956"/>
            <a:ext cx="230680" cy="230680"/>
            <a:chOff x="5651375" y="3806450"/>
            <a:chExt cx="481825" cy="481825"/>
          </a:xfrm>
        </p:grpSpPr>
        <p:sp>
          <p:nvSpPr>
            <p:cNvPr id="3894" name="Google Shape;3894;p38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95" name="Google Shape;3895;p38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96" name="Google Shape;3896;p38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97" name="Google Shape;3897;p38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98" name="Google Shape;3898;p38"/>
          <p:cNvGrpSpPr/>
          <p:nvPr/>
        </p:nvGrpSpPr>
        <p:grpSpPr>
          <a:xfrm>
            <a:off x="6903709" y="2496308"/>
            <a:ext cx="202972" cy="227975"/>
            <a:chOff x="6264300" y="3809300"/>
            <a:chExt cx="423950" cy="476175"/>
          </a:xfrm>
        </p:grpSpPr>
        <p:sp>
          <p:nvSpPr>
            <p:cNvPr id="3899" name="Google Shape;3899;p38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00" name="Google Shape;3900;p38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01" name="Google Shape;3901;p38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02" name="Google Shape;3902;p38"/>
          <p:cNvGrpSpPr/>
          <p:nvPr/>
        </p:nvGrpSpPr>
        <p:grpSpPr>
          <a:xfrm>
            <a:off x="4328122" y="2775721"/>
            <a:ext cx="231578" cy="230692"/>
            <a:chOff x="898875" y="4399275"/>
            <a:chExt cx="483700" cy="481850"/>
          </a:xfrm>
        </p:grpSpPr>
        <p:sp>
          <p:nvSpPr>
            <p:cNvPr id="3903" name="Google Shape;3903;p38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04" name="Google Shape;3904;p38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05" name="Google Shape;3905;p38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06" name="Google Shape;3906;p38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07" name="Google Shape;3907;p38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08" name="Google Shape;3908;p38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09" name="Google Shape;3909;p38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10" name="Google Shape;3910;p38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11" name="Google Shape;3911;p38"/>
          <p:cNvGrpSpPr/>
          <p:nvPr/>
        </p:nvGrpSpPr>
        <p:grpSpPr>
          <a:xfrm>
            <a:off x="4623047" y="2786092"/>
            <a:ext cx="230680" cy="209950"/>
            <a:chOff x="1492675" y="4420975"/>
            <a:chExt cx="481825" cy="438525"/>
          </a:xfrm>
        </p:grpSpPr>
        <p:sp>
          <p:nvSpPr>
            <p:cNvPr id="3912" name="Google Shape;3912;p38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13" name="Google Shape;3913;p38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14" name="Google Shape;3914;p38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15" name="Google Shape;3915;p38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16" name="Google Shape;3916;p38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17" name="Google Shape;3917;p38"/>
          <p:cNvGrpSpPr/>
          <p:nvPr/>
        </p:nvGrpSpPr>
        <p:grpSpPr>
          <a:xfrm>
            <a:off x="4898419" y="2776182"/>
            <a:ext cx="232942" cy="229771"/>
            <a:chOff x="2084100" y="4400250"/>
            <a:chExt cx="486550" cy="479925"/>
          </a:xfrm>
        </p:grpSpPr>
        <p:sp>
          <p:nvSpPr>
            <p:cNvPr id="3918" name="Google Shape;3918;p38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19" name="Google Shape;3919;p38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20" name="Google Shape;3920;p38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21" name="Google Shape;3921;p38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22" name="Google Shape;3922;p38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23" name="Google Shape;3923;p38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24" name="Google Shape;3924;p38"/>
          <p:cNvGrpSpPr/>
          <p:nvPr/>
        </p:nvGrpSpPr>
        <p:grpSpPr>
          <a:xfrm>
            <a:off x="5195211" y="2775739"/>
            <a:ext cx="202744" cy="230656"/>
            <a:chOff x="2707950" y="4399325"/>
            <a:chExt cx="423475" cy="481775"/>
          </a:xfrm>
        </p:grpSpPr>
        <p:sp>
          <p:nvSpPr>
            <p:cNvPr id="3925" name="Google Shape;3925;p38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26" name="Google Shape;3926;p38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27" name="Google Shape;3927;p38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28" name="Google Shape;3928;p38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29" name="Google Shape;3929;p38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30" name="Google Shape;3930;p38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31" name="Google Shape;3931;p38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32" name="Google Shape;3932;p38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33" name="Google Shape;3933;p38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34" name="Google Shape;3934;p38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35" name="Google Shape;3935;p38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36" name="Google Shape;3936;p38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37" name="Google Shape;3937;p38"/>
          <p:cNvGrpSpPr/>
          <p:nvPr/>
        </p:nvGrpSpPr>
        <p:grpSpPr>
          <a:xfrm>
            <a:off x="5487268" y="2775721"/>
            <a:ext cx="187029" cy="230692"/>
            <a:chOff x="3330525" y="4399275"/>
            <a:chExt cx="390650" cy="481850"/>
          </a:xfrm>
        </p:grpSpPr>
        <p:sp>
          <p:nvSpPr>
            <p:cNvPr id="3938" name="Google Shape;3938;p38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39" name="Google Shape;3939;p38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40" name="Google Shape;3940;p38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41" name="Google Shape;3941;p38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42" name="Google Shape;3942;p38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43" name="Google Shape;3943;p38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44" name="Google Shape;3944;p38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45" name="Google Shape;3945;p38"/>
          <p:cNvGrpSpPr/>
          <p:nvPr/>
        </p:nvGrpSpPr>
        <p:grpSpPr>
          <a:xfrm>
            <a:off x="5775933" y="2775727"/>
            <a:ext cx="172211" cy="230680"/>
            <a:chOff x="3938800" y="4399275"/>
            <a:chExt cx="359700" cy="481825"/>
          </a:xfrm>
        </p:grpSpPr>
        <p:sp>
          <p:nvSpPr>
            <p:cNvPr id="3946" name="Google Shape;3946;p38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47" name="Google Shape;3947;p38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48" name="Google Shape;3948;p38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49" name="Google Shape;3949;p38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50" name="Google Shape;3950;p38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51" name="Google Shape;3951;p38"/>
          <p:cNvGrpSpPr/>
          <p:nvPr/>
        </p:nvGrpSpPr>
        <p:grpSpPr>
          <a:xfrm>
            <a:off x="6096046" y="2775727"/>
            <a:ext cx="108141" cy="230680"/>
            <a:chOff x="4584850" y="4399275"/>
            <a:chExt cx="225875" cy="481825"/>
          </a:xfrm>
        </p:grpSpPr>
        <p:sp>
          <p:nvSpPr>
            <p:cNvPr id="3952" name="Google Shape;3952;p38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53" name="Google Shape;3953;p38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954" name="Google Shape;3954;p38"/>
          <p:cNvSpPr/>
          <p:nvPr/>
        </p:nvSpPr>
        <p:spPr>
          <a:xfrm>
            <a:off x="6312567" y="2775826"/>
            <a:ext cx="253134" cy="230584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955" name="Google Shape;3955;p38"/>
          <p:cNvGrpSpPr/>
          <p:nvPr/>
        </p:nvGrpSpPr>
        <p:grpSpPr>
          <a:xfrm>
            <a:off x="6604415" y="2775727"/>
            <a:ext cx="230680" cy="230680"/>
            <a:chOff x="5642550" y="4399275"/>
            <a:chExt cx="481825" cy="481825"/>
          </a:xfrm>
        </p:grpSpPr>
        <p:sp>
          <p:nvSpPr>
            <p:cNvPr id="3956" name="Google Shape;3956;p38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57" name="Google Shape;3957;p38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58" name="Google Shape;3958;p38"/>
          <p:cNvGrpSpPr/>
          <p:nvPr/>
        </p:nvGrpSpPr>
        <p:grpSpPr>
          <a:xfrm>
            <a:off x="6881673" y="2783824"/>
            <a:ext cx="247042" cy="214486"/>
            <a:chOff x="6218300" y="4416175"/>
            <a:chExt cx="516000" cy="448000"/>
          </a:xfrm>
        </p:grpSpPr>
        <p:sp>
          <p:nvSpPr>
            <p:cNvPr id="3959" name="Google Shape;3959;p38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0" name="Google Shape;3960;p38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1" name="Google Shape;3961;p38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62" name="Google Shape;3962;p38"/>
          <p:cNvGrpSpPr/>
          <p:nvPr/>
        </p:nvGrpSpPr>
        <p:grpSpPr>
          <a:xfrm>
            <a:off x="7161062" y="1924578"/>
            <a:ext cx="230680" cy="230680"/>
            <a:chOff x="899850" y="4992125"/>
            <a:chExt cx="481825" cy="481825"/>
          </a:xfrm>
        </p:grpSpPr>
        <p:sp>
          <p:nvSpPr>
            <p:cNvPr id="3963" name="Google Shape;3963;p38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4" name="Google Shape;3964;p38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5" name="Google Shape;3965;p38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66" name="Google Shape;3966;p38"/>
          <p:cNvGrpSpPr/>
          <p:nvPr/>
        </p:nvGrpSpPr>
        <p:grpSpPr>
          <a:xfrm>
            <a:off x="7161052" y="2212985"/>
            <a:ext cx="230680" cy="230680"/>
            <a:chOff x="1492675" y="4992125"/>
            <a:chExt cx="481825" cy="481825"/>
          </a:xfrm>
        </p:grpSpPr>
        <p:sp>
          <p:nvSpPr>
            <p:cNvPr id="3967" name="Google Shape;3967;p38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8" name="Google Shape;3968;p38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69" name="Google Shape;3969;p38"/>
          <p:cNvGrpSpPr/>
          <p:nvPr/>
        </p:nvGrpSpPr>
        <p:grpSpPr>
          <a:xfrm>
            <a:off x="7161042" y="2494942"/>
            <a:ext cx="230680" cy="230680"/>
            <a:chOff x="2085525" y="4992125"/>
            <a:chExt cx="481825" cy="481825"/>
          </a:xfrm>
        </p:grpSpPr>
        <p:sp>
          <p:nvSpPr>
            <p:cNvPr id="3970" name="Google Shape;3970;p38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71" name="Google Shape;3971;p38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72" name="Google Shape;3972;p38"/>
          <p:cNvGrpSpPr/>
          <p:nvPr/>
        </p:nvGrpSpPr>
        <p:grpSpPr>
          <a:xfrm>
            <a:off x="7449526" y="1924578"/>
            <a:ext cx="230680" cy="230680"/>
            <a:chOff x="2678350" y="4992125"/>
            <a:chExt cx="481825" cy="481825"/>
          </a:xfrm>
        </p:grpSpPr>
        <p:sp>
          <p:nvSpPr>
            <p:cNvPr id="3973" name="Google Shape;3973;p38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74" name="Google Shape;3974;p38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75" name="Google Shape;3975;p38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76" name="Google Shape;3976;p38"/>
          <p:cNvGrpSpPr/>
          <p:nvPr/>
        </p:nvGrpSpPr>
        <p:grpSpPr>
          <a:xfrm>
            <a:off x="7161023" y="2775720"/>
            <a:ext cx="230680" cy="230680"/>
            <a:chOff x="3271200" y="4992125"/>
            <a:chExt cx="481825" cy="481825"/>
          </a:xfrm>
        </p:grpSpPr>
        <p:sp>
          <p:nvSpPr>
            <p:cNvPr id="3977" name="Google Shape;3977;p38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78" name="Google Shape;3978;p38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79" name="Google Shape;3979;p38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80" name="Google Shape;3980;p38"/>
          <p:cNvGrpSpPr/>
          <p:nvPr/>
        </p:nvGrpSpPr>
        <p:grpSpPr>
          <a:xfrm>
            <a:off x="7449452" y="2213685"/>
            <a:ext cx="230788" cy="229280"/>
            <a:chOff x="3863900" y="4993625"/>
            <a:chExt cx="482050" cy="478900"/>
          </a:xfrm>
        </p:grpSpPr>
        <p:sp>
          <p:nvSpPr>
            <p:cNvPr id="3981" name="Google Shape;3981;p38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2" name="Google Shape;3982;p38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3" name="Google Shape;3983;p38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4" name="Google Shape;3984;p38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85" name="Google Shape;3985;p38"/>
          <p:cNvGrpSpPr/>
          <p:nvPr/>
        </p:nvGrpSpPr>
        <p:grpSpPr>
          <a:xfrm>
            <a:off x="7449442" y="2495642"/>
            <a:ext cx="230788" cy="229280"/>
            <a:chOff x="4456725" y="4993625"/>
            <a:chExt cx="482050" cy="478900"/>
          </a:xfrm>
        </p:grpSpPr>
        <p:sp>
          <p:nvSpPr>
            <p:cNvPr id="3986" name="Google Shape;3986;p38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7" name="Google Shape;3987;p38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8" name="Google Shape;3988;p38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9" name="Google Shape;3989;p38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90" name="Google Shape;3990;p38"/>
          <p:cNvGrpSpPr/>
          <p:nvPr/>
        </p:nvGrpSpPr>
        <p:grpSpPr>
          <a:xfrm>
            <a:off x="7449433" y="2776414"/>
            <a:ext cx="230788" cy="229292"/>
            <a:chOff x="5049575" y="4993600"/>
            <a:chExt cx="482050" cy="478925"/>
          </a:xfrm>
        </p:grpSpPr>
        <p:sp>
          <p:nvSpPr>
            <p:cNvPr id="3991" name="Google Shape;3991;p38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2" name="Google Shape;3992;p38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3" name="Google Shape;3993;p38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4" name="Google Shape;3994;p38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95" name="Google Shape;3995;p38"/>
          <p:cNvGrpSpPr/>
          <p:nvPr/>
        </p:nvGrpSpPr>
        <p:grpSpPr>
          <a:xfrm>
            <a:off x="1464588" y="3161272"/>
            <a:ext cx="231303" cy="203295"/>
            <a:chOff x="892750" y="267400"/>
            <a:chExt cx="483125" cy="424625"/>
          </a:xfrm>
        </p:grpSpPr>
        <p:sp>
          <p:nvSpPr>
            <p:cNvPr id="3996" name="Google Shape;3996;p38"/>
            <p:cNvSpPr/>
            <p:nvPr/>
          </p:nvSpPr>
          <p:spPr>
            <a:xfrm>
              <a:off x="892750" y="26740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7" name="Google Shape;3997;p38"/>
            <p:cNvSpPr/>
            <p:nvPr/>
          </p:nvSpPr>
          <p:spPr>
            <a:xfrm>
              <a:off x="1091875" y="4655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8" name="Google Shape;3998;p38"/>
            <p:cNvSpPr/>
            <p:nvPr/>
          </p:nvSpPr>
          <p:spPr>
            <a:xfrm>
              <a:off x="1005975" y="38062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99" name="Google Shape;3999;p38"/>
          <p:cNvGrpSpPr/>
          <p:nvPr/>
        </p:nvGrpSpPr>
        <p:grpSpPr>
          <a:xfrm>
            <a:off x="1762708" y="3147256"/>
            <a:ext cx="203307" cy="231327"/>
            <a:chOff x="1516475" y="238075"/>
            <a:chExt cx="424650" cy="483175"/>
          </a:xfrm>
        </p:grpSpPr>
        <p:sp>
          <p:nvSpPr>
            <p:cNvPr id="4000" name="Google Shape;4000;p38"/>
            <p:cNvSpPr/>
            <p:nvPr/>
          </p:nvSpPr>
          <p:spPr>
            <a:xfrm>
              <a:off x="1516475" y="238075"/>
              <a:ext cx="424650" cy="483175"/>
            </a:xfrm>
            <a:custGeom>
              <a:rect b="b" l="l" r="r" t="t"/>
              <a:pathLst>
                <a:path extrusionOk="0" h="19327" w="16986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1" name="Google Shape;4001;p38"/>
            <p:cNvSpPr/>
            <p:nvPr/>
          </p:nvSpPr>
          <p:spPr>
            <a:xfrm>
              <a:off x="1652425" y="324000"/>
              <a:ext cx="147150" cy="141575"/>
            </a:xfrm>
            <a:custGeom>
              <a:rect b="b" l="l" r="r" t="t"/>
              <a:pathLst>
                <a:path extrusionOk="0" h="5663" w="5886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02" name="Google Shape;4002;p38"/>
          <p:cNvGrpSpPr/>
          <p:nvPr/>
        </p:nvGrpSpPr>
        <p:grpSpPr>
          <a:xfrm>
            <a:off x="2029995" y="3201925"/>
            <a:ext cx="232200" cy="121989"/>
            <a:chOff x="2080675" y="352325"/>
            <a:chExt cx="485000" cy="254800"/>
          </a:xfrm>
        </p:grpSpPr>
        <p:sp>
          <p:nvSpPr>
            <p:cNvPr id="4003" name="Google Shape;4003;p38"/>
            <p:cNvSpPr/>
            <p:nvPr/>
          </p:nvSpPr>
          <p:spPr>
            <a:xfrm>
              <a:off x="2080675" y="352325"/>
              <a:ext cx="485000" cy="25480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4" name="Google Shape;4004;p38"/>
            <p:cNvSpPr/>
            <p:nvPr/>
          </p:nvSpPr>
          <p:spPr>
            <a:xfrm>
              <a:off x="2246650" y="408900"/>
              <a:ext cx="147075" cy="14160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05" name="Google Shape;4005;p38"/>
          <p:cNvGrpSpPr/>
          <p:nvPr/>
        </p:nvGrpSpPr>
        <p:grpSpPr>
          <a:xfrm>
            <a:off x="2335423" y="3147268"/>
            <a:ext cx="203307" cy="231303"/>
            <a:chOff x="2705375" y="238125"/>
            <a:chExt cx="424650" cy="483125"/>
          </a:xfrm>
        </p:grpSpPr>
        <p:sp>
          <p:nvSpPr>
            <p:cNvPr id="4006" name="Google Shape;4006;p38"/>
            <p:cNvSpPr/>
            <p:nvPr/>
          </p:nvSpPr>
          <p:spPr>
            <a:xfrm>
              <a:off x="2705375" y="23812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7" name="Google Shape;4007;p38"/>
            <p:cNvSpPr/>
            <p:nvPr/>
          </p:nvSpPr>
          <p:spPr>
            <a:xfrm>
              <a:off x="2903525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8" name="Google Shape;4008;p38"/>
            <p:cNvSpPr/>
            <p:nvPr/>
          </p:nvSpPr>
          <p:spPr>
            <a:xfrm>
              <a:off x="2988450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9" name="Google Shape;4009;p38"/>
            <p:cNvSpPr/>
            <p:nvPr/>
          </p:nvSpPr>
          <p:spPr>
            <a:xfrm>
              <a:off x="2818625" y="407950"/>
              <a:ext cx="28325" cy="228375"/>
            </a:xfrm>
            <a:custGeom>
              <a:rect b="b" l="l" r="r" t="t"/>
              <a:pathLst>
                <a:path extrusionOk="0" h="9135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10" name="Google Shape;4010;p38"/>
          <p:cNvGrpSpPr/>
          <p:nvPr/>
        </p:nvGrpSpPr>
        <p:grpSpPr>
          <a:xfrm>
            <a:off x="2618384" y="3147484"/>
            <a:ext cx="204779" cy="230872"/>
            <a:chOff x="3299850" y="238575"/>
            <a:chExt cx="427725" cy="482225"/>
          </a:xfrm>
        </p:grpSpPr>
        <p:sp>
          <p:nvSpPr>
            <p:cNvPr id="4011" name="Google Shape;4011;p38"/>
            <p:cNvSpPr/>
            <p:nvPr/>
          </p:nvSpPr>
          <p:spPr>
            <a:xfrm>
              <a:off x="3299850" y="323500"/>
              <a:ext cx="427725" cy="397300"/>
            </a:xfrm>
            <a:custGeom>
              <a:rect b="b" l="l" r="r" t="t"/>
              <a:pathLst>
                <a:path extrusionOk="0" h="15892" w="17109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2" name="Google Shape;4012;p38"/>
            <p:cNvSpPr/>
            <p:nvPr/>
          </p:nvSpPr>
          <p:spPr>
            <a:xfrm>
              <a:off x="3467650" y="238575"/>
              <a:ext cx="46525" cy="56650"/>
            </a:xfrm>
            <a:custGeom>
              <a:rect b="b" l="l" r="r" t="t"/>
              <a:pathLst>
                <a:path extrusionOk="0" h="2266" w="1861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3" name="Google Shape;4013;p38"/>
            <p:cNvSpPr/>
            <p:nvPr/>
          </p:nvSpPr>
          <p:spPr>
            <a:xfrm>
              <a:off x="3566675" y="238575"/>
              <a:ext cx="46525" cy="56675"/>
            </a:xfrm>
            <a:custGeom>
              <a:rect b="b" l="l" r="r" t="t"/>
              <a:pathLst>
                <a:path extrusionOk="0" h="2267" w="1861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4" name="Google Shape;4014;p38"/>
            <p:cNvSpPr/>
            <p:nvPr/>
          </p:nvSpPr>
          <p:spPr>
            <a:xfrm>
              <a:off x="361122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5" name="Google Shape;4015;p38"/>
            <p:cNvSpPr/>
            <p:nvPr/>
          </p:nvSpPr>
          <p:spPr>
            <a:xfrm>
              <a:off x="341307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16" name="Google Shape;4016;p38"/>
          <p:cNvGrpSpPr/>
          <p:nvPr/>
        </p:nvGrpSpPr>
        <p:grpSpPr>
          <a:xfrm>
            <a:off x="2881476" y="3147268"/>
            <a:ext cx="239657" cy="231303"/>
            <a:chOff x="3857225" y="238125"/>
            <a:chExt cx="500575" cy="483125"/>
          </a:xfrm>
        </p:grpSpPr>
        <p:sp>
          <p:nvSpPr>
            <p:cNvPr id="4017" name="Google Shape;4017;p38"/>
            <p:cNvSpPr/>
            <p:nvPr/>
          </p:nvSpPr>
          <p:spPr>
            <a:xfrm>
              <a:off x="3857225" y="238125"/>
              <a:ext cx="500575" cy="483125"/>
            </a:xfrm>
            <a:custGeom>
              <a:rect b="b" l="l" r="r" t="t"/>
              <a:pathLst>
                <a:path extrusionOk="0" h="19325" w="20023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8" name="Google Shape;4018;p38"/>
            <p:cNvSpPr/>
            <p:nvPr/>
          </p:nvSpPr>
          <p:spPr>
            <a:xfrm>
              <a:off x="4208775" y="588000"/>
              <a:ext cx="71125" cy="68350"/>
            </a:xfrm>
            <a:custGeom>
              <a:rect b="b" l="l" r="r" t="t"/>
              <a:pathLst>
                <a:path extrusionOk="0" h="2734" w="2845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9" name="Google Shape;4019;p38"/>
            <p:cNvSpPr/>
            <p:nvPr/>
          </p:nvSpPr>
          <p:spPr>
            <a:xfrm>
              <a:off x="4228400" y="527925"/>
              <a:ext cx="91050" cy="48400"/>
            </a:xfrm>
            <a:custGeom>
              <a:rect b="b" l="l" r="r" t="t"/>
              <a:pathLst>
                <a:path extrusionOk="0" h="1936" w="3642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0" name="Google Shape;4020;p38"/>
            <p:cNvSpPr/>
            <p:nvPr/>
          </p:nvSpPr>
          <p:spPr>
            <a:xfrm>
              <a:off x="4148300" y="608000"/>
              <a:ext cx="52050" cy="88600"/>
            </a:xfrm>
            <a:custGeom>
              <a:rect b="b" l="l" r="r" t="t"/>
              <a:pathLst>
                <a:path extrusionOk="0" h="3544" w="2082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1" name="Google Shape;4021;p38"/>
            <p:cNvSpPr/>
            <p:nvPr/>
          </p:nvSpPr>
          <p:spPr>
            <a:xfrm>
              <a:off x="3928725" y="307900"/>
              <a:ext cx="71200" cy="68375"/>
            </a:xfrm>
            <a:custGeom>
              <a:rect b="b" l="l" r="r" t="t"/>
              <a:pathLst>
                <a:path extrusionOk="0" h="2735" w="2848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2" name="Google Shape;4022;p38"/>
            <p:cNvSpPr/>
            <p:nvPr/>
          </p:nvSpPr>
          <p:spPr>
            <a:xfrm>
              <a:off x="4008200" y="267675"/>
              <a:ext cx="51875" cy="88450"/>
            </a:xfrm>
            <a:custGeom>
              <a:rect b="b" l="l" r="r" t="t"/>
              <a:pathLst>
                <a:path extrusionOk="0" h="3538" w="2075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3" name="Google Shape;4023;p38"/>
            <p:cNvSpPr/>
            <p:nvPr/>
          </p:nvSpPr>
          <p:spPr>
            <a:xfrm>
              <a:off x="3888100" y="387825"/>
              <a:ext cx="91675" cy="48300"/>
            </a:xfrm>
            <a:custGeom>
              <a:rect b="b" l="l" r="r" t="t"/>
              <a:pathLst>
                <a:path extrusionOk="0" h="1932" w="3667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024" name="Google Shape;4024;p38"/>
          <p:cNvSpPr/>
          <p:nvPr/>
        </p:nvSpPr>
        <p:spPr>
          <a:xfrm>
            <a:off x="3165768" y="3147289"/>
            <a:ext cx="239657" cy="231267"/>
          </a:xfrm>
          <a:custGeom>
            <a:rect b="b" l="l" r="r" t="t"/>
            <a:pathLst>
              <a:path extrusionOk="0" h="19322" w="20023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025" name="Google Shape;4025;p38"/>
          <p:cNvGrpSpPr/>
          <p:nvPr/>
        </p:nvGrpSpPr>
        <p:grpSpPr>
          <a:xfrm>
            <a:off x="3457255" y="3147286"/>
            <a:ext cx="231315" cy="231267"/>
            <a:chOff x="5053900" y="238200"/>
            <a:chExt cx="483150" cy="483050"/>
          </a:xfrm>
        </p:grpSpPr>
        <p:sp>
          <p:nvSpPr>
            <p:cNvPr id="4026" name="Google Shape;4026;p38"/>
            <p:cNvSpPr/>
            <p:nvPr/>
          </p:nvSpPr>
          <p:spPr>
            <a:xfrm>
              <a:off x="5053900" y="238200"/>
              <a:ext cx="483150" cy="483050"/>
            </a:xfrm>
            <a:custGeom>
              <a:rect b="b" l="l" r="r" t="t"/>
              <a:pathLst>
                <a:path extrusionOk="0" h="19322" w="19326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7" name="Google Shape;4027;p38"/>
            <p:cNvSpPr/>
            <p:nvPr/>
          </p:nvSpPr>
          <p:spPr>
            <a:xfrm>
              <a:off x="5422900" y="46555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8" name="Google Shape;4028;p38"/>
            <p:cNvSpPr/>
            <p:nvPr/>
          </p:nvSpPr>
          <p:spPr>
            <a:xfrm>
              <a:off x="5224725" y="578775"/>
              <a:ext cx="141500" cy="28350"/>
            </a:xfrm>
            <a:custGeom>
              <a:rect b="b" l="l" r="r" t="t"/>
              <a:pathLst>
                <a:path extrusionOk="0" h="1134" w="566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9" name="Google Shape;4029;p38"/>
            <p:cNvSpPr/>
            <p:nvPr/>
          </p:nvSpPr>
          <p:spPr>
            <a:xfrm>
              <a:off x="5224725" y="635400"/>
              <a:ext cx="141500" cy="28325"/>
            </a:xfrm>
            <a:custGeom>
              <a:rect b="b" l="l" r="r" t="t"/>
              <a:pathLst>
                <a:path extrusionOk="0" h="1133" w="566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30" name="Google Shape;4030;p38"/>
          <p:cNvGrpSpPr/>
          <p:nvPr/>
        </p:nvGrpSpPr>
        <p:grpSpPr>
          <a:xfrm>
            <a:off x="3738726" y="3147268"/>
            <a:ext cx="231303" cy="231303"/>
            <a:chOff x="5648375" y="238125"/>
            <a:chExt cx="483125" cy="483125"/>
          </a:xfrm>
        </p:grpSpPr>
        <p:sp>
          <p:nvSpPr>
            <p:cNvPr id="4031" name="Google Shape;4031;p38"/>
            <p:cNvSpPr/>
            <p:nvPr/>
          </p:nvSpPr>
          <p:spPr>
            <a:xfrm>
              <a:off x="564837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2" name="Google Shape;4032;p38"/>
            <p:cNvSpPr/>
            <p:nvPr/>
          </p:nvSpPr>
          <p:spPr>
            <a:xfrm>
              <a:off x="570595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3" name="Google Shape;4033;p38"/>
            <p:cNvSpPr/>
            <p:nvPr/>
          </p:nvSpPr>
          <p:spPr>
            <a:xfrm>
              <a:off x="584750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4" name="Google Shape;4034;p38"/>
            <p:cNvSpPr/>
            <p:nvPr/>
          </p:nvSpPr>
          <p:spPr>
            <a:xfrm>
              <a:off x="5989025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5" name="Google Shape;4035;p38"/>
            <p:cNvSpPr/>
            <p:nvPr/>
          </p:nvSpPr>
          <p:spPr>
            <a:xfrm>
              <a:off x="570595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6" name="Google Shape;4036;p38"/>
            <p:cNvSpPr/>
            <p:nvPr/>
          </p:nvSpPr>
          <p:spPr>
            <a:xfrm>
              <a:off x="584750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7" name="Google Shape;4037;p38"/>
            <p:cNvSpPr/>
            <p:nvPr/>
          </p:nvSpPr>
          <p:spPr>
            <a:xfrm>
              <a:off x="5989025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8" name="Google Shape;4038;p38"/>
            <p:cNvSpPr/>
            <p:nvPr/>
          </p:nvSpPr>
          <p:spPr>
            <a:xfrm>
              <a:off x="570595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9" name="Google Shape;4039;p38"/>
            <p:cNvSpPr/>
            <p:nvPr/>
          </p:nvSpPr>
          <p:spPr>
            <a:xfrm>
              <a:off x="584750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0" name="Google Shape;4040;p38"/>
            <p:cNvSpPr/>
            <p:nvPr/>
          </p:nvSpPr>
          <p:spPr>
            <a:xfrm>
              <a:off x="5989025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41" name="Google Shape;4041;p38"/>
          <p:cNvGrpSpPr/>
          <p:nvPr/>
        </p:nvGrpSpPr>
        <p:grpSpPr>
          <a:xfrm>
            <a:off x="4022058" y="3147268"/>
            <a:ext cx="231303" cy="231303"/>
            <a:chOff x="6242825" y="238125"/>
            <a:chExt cx="483125" cy="483125"/>
          </a:xfrm>
        </p:grpSpPr>
        <p:sp>
          <p:nvSpPr>
            <p:cNvPr id="4042" name="Google Shape;4042;p38"/>
            <p:cNvSpPr/>
            <p:nvPr/>
          </p:nvSpPr>
          <p:spPr>
            <a:xfrm>
              <a:off x="624282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3" name="Google Shape;4043;p38"/>
            <p:cNvSpPr/>
            <p:nvPr/>
          </p:nvSpPr>
          <p:spPr>
            <a:xfrm>
              <a:off x="6328725" y="32402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4" name="Google Shape;4044;p38"/>
            <p:cNvSpPr/>
            <p:nvPr/>
          </p:nvSpPr>
          <p:spPr>
            <a:xfrm>
              <a:off x="6441950" y="380575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45" name="Google Shape;4045;p38"/>
          <p:cNvGrpSpPr/>
          <p:nvPr/>
        </p:nvGrpSpPr>
        <p:grpSpPr>
          <a:xfrm>
            <a:off x="1463433" y="3446605"/>
            <a:ext cx="233613" cy="203271"/>
            <a:chOff x="889275" y="861850"/>
            <a:chExt cx="487950" cy="424575"/>
          </a:xfrm>
        </p:grpSpPr>
        <p:sp>
          <p:nvSpPr>
            <p:cNvPr id="4046" name="Google Shape;4046;p38"/>
            <p:cNvSpPr/>
            <p:nvPr/>
          </p:nvSpPr>
          <p:spPr>
            <a:xfrm>
              <a:off x="1319225" y="1031700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7" name="Google Shape;4047;p38"/>
            <p:cNvSpPr/>
            <p:nvPr/>
          </p:nvSpPr>
          <p:spPr>
            <a:xfrm>
              <a:off x="1314475" y="946725"/>
              <a:ext cx="62750" cy="56700"/>
            </a:xfrm>
            <a:custGeom>
              <a:rect b="b" l="l" r="r" t="t"/>
              <a:pathLst>
                <a:path extrusionOk="0" h="2268" w="251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8" name="Google Shape;4048;p38"/>
            <p:cNvSpPr/>
            <p:nvPr/>
          </p:nvSpPr>
          <p:spPr>
            <a:xfrm>
              <a:off x="1317875" y="1088250"/>
              <a:ext cx="59350" cy="56675"/>
            </a:xfrm>
            <a:custGeom>
              <a:rect b="b" l="l" r="r" t="t"/>
              <a:pathLst>
                <a:path extrusionOk="0" h="2267" w="2374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9" name="Google Shape;4049;p38"/>
            <p:cNvSpPr/>
            <p:nvPr/>
          </p:nvSpPr>
          <p:spPr>
            <a:xfrm>
              <a:off x="889275" y="861850"/>
              <a:ext cx="400700" cy="424575"/>
            </a:xfrm>
            <a:custGeom>
              <a:rect b="b" l="l" r="r" t="t"/>
              <a:pathLst>
                <a:path extrusionOk="0" h="16983" w="16028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050" name="Google Shape;4050;p38"/>
          <p:cNvSpPr/>
          <p:nvPr/>
        </p:nvSpPr>
        <p:spPr>
          <a:xfrm>
            <a:off x="1761380" y="3432587"/>
            <a:ext cx="206012" cy="231327"/>
          </a:xfrm>
          <a:custGeom>
            <a:rect b="b" l="l" r="r" t="t"/>
            <a:pathLst>
              <a:path extrusionOk="0" h="19327" w="17212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051" name="Google Shape;4051;p38"/>
          <p:cNvSpPr/>
          <p:nvPr/>
        </p:nvSpPr>
        <p:spPr>
          <a:xfrm>
            <a:off x="2030024" y="3432587"/>
            <a:ext cx="232212" cy="231327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052" name="Google Shape;4052;p38"/>
          <p:cNvGrpSpPr/>
          <p:nvPr/>
        </p:nvGrpSpPr>
        <p:grpSpPr>
          <a:xfrm>
            <a:off x="2321425" y="3432589"/>
            <a:ext cx="231303" cy="231303"/>
            <a:chOff x="2676100" y="832575"/>
            <a:chExt cx="483125" cy="483125"/>
          </a:xfrm>
        </p:grpSpPr>
        <p:sp>
          <p:nvSpPr>
            <p:cNvPr id="4053" name="Google Shape;4053;p38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4" name="Google Shape;4054;p38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5" name="Google Shape;4055;p38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56" name="Google Shape;4056;p38"/>
          <p:cNvGrpSpPr/>
          <p:nvPr/>
        </p:nvGrpSpPr>
        <p:grpSpPr>
          <a:xfrm>
            <a:off x="2601232" y="3432589"/>
            <a:ext cx="239083" cy="231303"/>
            <a:chOff x="3270550" y="832575"/>
            <a:chExt cx="499375" cy="483125"/>
          </a:xfrm>
        </p:grpSpPr>
        <p:sp>
          <p:nvSpPr>
            <p:cNvPr id="4057" name="Google Shape;4057;p38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8" name="Google Shape;4058;p38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9" name="Google Shape;4059;p38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60" name="Google Shape;4060;p38"/>
          <p:cNvGrpSpPr/>
          <p:nvPr/>
        </p:nvGrpSpPr>
        <p:grpSpPr>
          <a:xfrm>
            <a:off x="2885648" y="3439819"/>
            <a:ext cx="231315" cy="216844"/>
            <a:chOff x="3865000" y="847675"/>
            <a:chExt cx="483150" cy="452925"/>
          </a:xfrm>
        </p:grpSpPr>
        <p:sp>
          <p:nvSpPr>
            <p:cNvPr id="4061" name="Google Shape;4061;p38"/>
            <p:cNvSpPr/>
            <p:nvPr/>
          </p:nvSpPr>
          <p:spPr>
            <a:xfrm>
              <a:off x="3865000" y="847675"/>
              <a:ext cx="483150" cy="452925"/>
            </a:xfrm>
            <a:custGeom>
              <a:rect b="b" l="l" r="r" t="t"/>
              <a:pathLst>
                <a:path extrusionOk="0" h="18117" w="19326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2" name="Google Shape;4062;p38"/>
            <p:cNvSpPr/>
            <p:nvPr/>
          </p:nvSpPr>
          <p:spPr>
            <a:xfrm>
              <a:off x="4173600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3" name="Google Shape;4063;p38"/>
            <p:cNvSpPr/>
            <p:nvPr/>
          </p:nvSpPr>
          <p:spPr>
            <a:xfrm>
              <a:off x="40688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4" name="Google Shape;4064;p38"/>
            <p:cNvSpPr/>
            <p:nvPr/>
          </p:nvSpPr>
          <p:spPr>
            <a:xfrm>
              <a:off x="39641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65" name="Google Shape;4065;p38"/>
          <p:cNvGrpSpPr/>
          <p:nvPr/>
        </p:nvGrpSpPr>
        <p:grpSpPr>
          <a:xfrm>
            <a:off x="3168298" y="3446563"/>
            <a:ext cx="234450" cy="203355"/>
            <a:chOff x="4452900" y="861750"/>
            <a:chExt cx="489700" cy="424750"/>
          </a:xfrm>
        </p:grpSpPr>
        <p:sp>
          <p:nvSpPr>
            <p:cNvPr id="4066" name="Google Shape;4066;p38"/>
            <p:cNvSpPr/>
            <p:nvPr/>
          </p:nvSpPr>
          <p:spPr>
            <a:xfrm>
              <a:off x="4452900" y="861750"/>
              <a:ext cx="489700" cy="424750"/>
            </a:xfrm>
            <a:custGeom>
              <a:rect b="b" l="l" r="r" t="t"/>
              <a:pathLst>
                <a:path extrusionOk="0" h="16990" w="19588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7" name="Google Shape;4067;p38"/>
            <p:cNvSpPr/>
            <p:nvPr/>
          </p:nvSpPr>
          <p:spPr>
            <a:xfrm>
              <a:off x="4572675" y="1074100"/>
              <a:ext cx="115375" cy="141625"/>
            </a:xfrm>
            <a:custGeom>
              <a:rect b="b" l="l" r="r" t="t"/>
              <a:pathLst>
                <a:path extrusionOk="0" h="5665" w="4615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8" name="Google Shape;4068;p38"/>
            <p:cNvSpPr/>
            <p:nvPr/>
          </p:nvSpPr>
          <p:spPr>
            <a:xfrm>
              <a:off x="4714225" y="1060000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69" name="Google Shape;4069;p38"/>
          <p:cNvGrpSpPr/>
          <p:nvPr/>
        </p:nvGrpSpPr>
        <p:grpSpPr>
          <a:xfrm>
            <a:off x="3452001" y="3432595"/>
            <a:ext cx="241823" cy="231291"/>
            <a:chOff x="5049750" y="832600"/>
            <a:chExt cx="505100" cy="483100"/>
          </a:xfrm>
        </p:grpSpPr>
        <p:sp>
          <p:nvSpPr>
            <p:cNvPr id="4070" name="Google Shape;4070;p38"/>
            <p:cNvSpPr/>
            <p:nvPr/>
          </p:nvSpPr>
          <p:spPr>
            <a:xfrm>
              <a:off x="5049750" y="832600"/>
              <a:ext cx="505100" cy="483100"/>
            </a:xfrm>
            <a:custGeom>
              <a:rect b="b" l="l" r="r" t="t"/>
              <a:pathLst>
                <a:path extrusionOk="0" h="19324" w="20204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1" name="Google Shape;4071;p38"/>
            <p:cNvSpPr/>
            <p:nvPr/>
          </p:nvSpPr>
          <p:spPr>
            <a:xfrm>
              <a:off x="5216725" y="889175"/>
              <a:ext cx="276000" cy="254400"/>
            </a:xfrm>
            <a:custGeom>
              <a:rect b="b" l="l" r="r" t="t"/>
              <a:pathLst>
                <a:path extrusionOk="0" h="10176" w="1104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072" name="Google Shape;4072;p38"/>
          <p:cNvSpPr/>
          <p:nvPr/>
        </p:nvSpPr>
        <p:spPr>
          <a:xfrm>
            <a:off x="3738299" y="3449350"/>
            <a:ext cx="232344" cy="197801"/>
          </a:xfrm>
          <a:custGeom>
            <a:rect b="b" l="l" r="r" t="t"/>
            <a:pathLst>
              <a:path extrusionOk="0" h="16526" w="19412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073" name="Google Shape;4073;p38"/>
          <p:cNvGrpSpPr/>
          <p:nvPr/>
        </p:nvGrpSpPr>
        <p:grpSpPr>
          <a:xfrm>
            <a:off x="4036056" y="3432589"/>
            <a:ext cx="203307" cy="231303"/>
            <a:chOff x="6272100" y="832575"/>
            <a:chExt cx="424650" cy="483125"/>
          </a:xfrm>
        </p:grpSpPr>
        <p:sp>
          <p:nvSpPr>
            <p:cNvPr id="4074" name="Google Shape;4074;p38"/>
            <p:cNvSpPr/>
            <p:nvPr/>
          </p:nvSpPr>
          <p:spPr>
            <a:xfrm>
              <a:off x="6272100" y="83257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5" name="Google Shape;4075;p38"/>
            <p:cNvSpPr/>
            <p:nvPr/>
          </p:nvSpPr>
          <p:spPr>
            <a:xfrm>
              <a:off x="6384200" y="889150"/>
              <a:ext cx="199300" cy="198200"/>
            </a:xfrm>
            <a:custGeom>
              <a:rect b="b" l="l" r="r" t="t"/>
              <a:pathLst>
                <a:path extrusionOk="0" h="7928" w="7972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76" name="Google Shape;4076;p38"/>
          <p:cNvGrpSpPr/>
          <p:nvPr/>
        </p:nvGrpSpPr>
        <p:grpSpPr>
          <a:xfrm>
            <a:off x="1464570" y="3717528"/>
            <a:ext cx="231339" cy="231315"/>
            <a:chOff x="893650" y="1428000"/>
            <a:chExt cx="483200" cy="483150"/>
          </a:xfrm>
        </p:grpSpPr>
        <p:sp>
          <p:nvSpPr>
            <p:cNvPr id="4077" name="Google Shape;4077;p38"/>
            <p:cNvSpPr/>
            <p:nvPr/>
          </p:nvSpPr>
          <p:spPr>
            <a:xfrm>
              <a:off x="893650" y="1428000"/>
              <a:ext cx="483200" cy="483150"/>
            </a:xfrm>
            <a:custGeom>
              <a:rect b="b" l="l" r="r" t="t"/>
              <a:pathLst>
                <a:path extrusionOk="0" h="19326" w="19328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8" name="Google Shape;4078;p38"/>
            <p:cNvSpPr/>
            <p:nvPr/>
          </p:nvSpPr>
          <p:spPr>
            <a:xfrm>
              <a:off x="1036150" y="15148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9" name="Google Shape;4079;p38"/>
            <p:cNvSpPr/>
            <p:nvPr/>
          </p:nvSpPr>
          <p:spPr>
            <a:xfrm>
              <a:off x="1036150" y="15714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0" name="Google Shape;4080;p38"/>
            <p:cNvSpPr/>
            <p:nvPr/>
          </p:nvSpPr>
          <p:spPr>
            <a:xfrm>
              <a:off x="1036150" y="1628050"/>
              <a:ext cx="113275" cy="28325"/>
            </a:xfrm>
            <a:custGeom>
              <a:rect b="b" l="l" r="r" t="t"/>
              <a:pathLst>
                <a:path extrusionOk="0" h="1133" w="4531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081" name="Google Shape;4081;p38"/>
          <p:cNvSpPr/>
          <p:nvPr/>
        </p:nvSpPr>
        <p:spPr>
          <a:xfrm>
            <a:off x="1748734" y="3758659"/>
            <a:ext cx="231303" cy="149087"/>
          </a:xfrm>
          <a:custGeom>
            <a:rect b="b" l="l" r="r" t="t"/>
            <a:pathLst>
              <a:path extrusionOk="0" h="12456" w="19325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082" name="Google Shape;4082;p38"/>
          <p:cNvSpPr/>
          <p:nvPr/>
        </p:nvSpPr>
        <p:spPr>
          <a:xfrm>
            <a:off x="2025906" y="3717562"/>
            <a:ext cx="240447" cy="231279"/>
          </a:xfrm>
          <a:custGeom>
            <a:rect b="b" l="l" r="r" t="t"/>
            <a:pathLst>
              <a:path extrusionOk="0" h="19323" w="20089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083" name="Google Shape;4083;p38"/>
          <p:cNvGrpSpPr/>
          <p:nvPr/>
        </p:nvGrpSpPr>
        <p:grpSpPr>
          <a:xfrm>
            <a:off x="2317122" y="3731579"/>
            <a:ext cx="239908" cy="203211"/>
            <a:chOff x="2676100" y="1456375"/>
            <a:chExt cx="501100" cy="424450"/>
          </a:xfrm>
        </p:grpSpPr>
        <p:sp>
          <p:nvSpPr>
            <p:cNvPr id="4084" name="Google Shape;4084;p38"/>
            <p:cNvSpPr/>
            <p:nvPr/>
          </p:nvSpPr>
          <p:spPr>
            <a:xfrm>
              <a:off x="3079725" y="1534750"/>
              <a:ext cx="97475" cy="268275"/>
            </a:xfrm>
            <a:custGeom>
              <a:rect b="b" l="l" r="r" t="t"/>
              <a:pathLst>
                <a:path extrusionOk="0" h="10731" w="3899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5" name="Google Shape;4085;p38"/>
            <p:cNvSpPr/>
            <p:nvPr/>
          </p:nvSpPr>
          <p:spPr>
            <a:xfrm>
              <a:off x="3039725" y="1574925"/>
              <a:ext cx="75350" cy="188250"/>
            </a:xfrm>
            <a:custGeom>
              <a:rect b="b" l="l" r="r" t="t"/>
              <a:pathLst>
                <a:path extrusionOk="0" h="7530" w="3014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6" name="Google Shape;4086;p38"/>
            <p:cNvSpPr/>
            <p:nvPr/>
          </p:nvSpPr>
          <p:spPr>
            <a:xfrm>
              <a:off x="2676100" y="1456375"/>
              <a:ext cx="340700" cy="424450"/>
            </a:xfrm>
            <a:custGeom>
              <a:rect b="b" l="l" r="r" t="t"/>
              <a:pathLst>
                <a:path extrusionOk="0" h="16978" w="13628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87" name="Google Shape;4087;p38"/>
          <p:cNvGrpSpPr/>
          <p:nvPr/>
        </p:nvGrpSpPr>
        <p:grpSpPr>
          <a:xfrm>
            <a:off x="2605104" y="3717534"/>
            <a:ext cx="231339" cy="231303"/>
            <a:chOff x="3270475" y="1427025"/>
            <a:chExt cx="483200" cy="483125"/>
          </a:xfrm>
        </p:grpSpPr>
        <p:sp>
          <p:nvSpPr>
            <p:cNvPr id="4088" name="Google Shape;4088;p38"/>
            <p:cNvSpPr/>
            <p:nvPr/>
          </p:nvSpPr>
          <p:spPr>
            <a:xfrm>
              <a:off x="32704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9" name="Google Shape;4089;p38"/>
            <p:cNvSpPr/>
            <p:nvPr/>
          </p:nvSpPr>
          <p:spPr>
            <a:xfrm>
              <a:off x="3497550" y="1596875"/>
              <a:ext cx="87650" cy="141525"/>
            </a:xfrm>
            <a:custGeom>
              <a:rect b="b" l="l" r="r" t="t"/>
              <a:pathLst>
                <a:path extrusionOk="0" h="5661" w="3506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0" name="Google Shape;4090;p38"/>
            <p:cNvSpPr/>
            <p:nvPr/>
          </p:nvSpPr>
          <p:spPr>
            <a:xfrm>
              <a:off x="3327100" y="1483625"/>
              <a:ext cx="369975" cy="369925"/>
            </a:xfrm>
            <a:custGeom>
              <a:rect b="b" l="l" r="r" t="t"/>
              <a:pathLst>
                <a:path extrusionOk="0" h="14797" w="14799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91" name="Google Shape;4091;p38"/>
          <p:cNvGrpSpPr/>
          <p:nvPr/>
        </p:nvGrpSpPr>
        <p:grpSpPr>
          <a:xfrm>
            <a:off x="2884510" y="3717516"/>
            <a:ext cx="233589" cy="231339"/>
            <a:chOff x="3860250" y="1427025"/>
            <a:chExt cx="487900" cy="483200"/>
          </a:xfrm>
        </p:grpSpPr>
        <p:sp>
          <p:nvSpPr>
            <p:cNvPr id="4092" name="Google Shape;4092;p38"/>
            <p:cNvSpPr/>
            <p:nvPr/>
          </p:nvSpPr>
          <p:spPr>
            <a:xfrm>
              <a:off x="3875800" y="1427025"/>
              <a:ext cx="472350" cy="468650"/>
            </a:xfrm>
            <a:custGeom>
              <a:rect b="b" l="l" r="r" t="t"/>
              <a:pathLst>
                <a:path extrusionOk="0" h="18746" w="18894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3" name="Google Shape;4093;p38"/>
            <p:cNvSpPr/>
            <p:nvPr/>
          </p:nvSpPr>
          <p:spPr>
            <a:xfrm>
              <a:off x="3860250" y="1861675"/>
              <a:ext cx="54675" cy="48550"/>
            </a:xfrm>
            <a:custGeom>
              <a:rect b="b" l="l" r="r" t="t"/>
              <a:pathLst>
                <a:path extrusionOk="0" h="1942" w="2187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4" name="Google Shape;4094;p38"/>
            <p:cNvSpPr/>
            <p:nvPr/>
          </p:nvSpPr>
          <p:spPr>
            <a:xfrm>
              <a:off x="3923425" y="1801775"/>
              <a:ext cx="51350" cy="48550"/>
            </a:xfrm>
            <a:custGeom>
              <a:rect b="b" l="l" r="r" t="t"/>
              <a:pathLst>
                <a:path extrusionOk="0" h="1942" w="2054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095" name="Google Shape;4095;p38"/>
          <p:cNvSpPr/>
          <p:nvPr/>
        </p:nvSpPr>
        <p:spPr>
          <a:xfrm>
            <a:off x="3169921" y="3717550"/>
            <a:ext cx="231351" cy="231303"/>
          </a:xfrm>
          <a:custGeom>
            <a:rect b="b" l="l" r="r" t="t"/>
            <a:pathLst>
              <a:path extrusionOk="0" h="19325" w="19329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096" name="Google Shape;4096;p38"/>
          <p:cNvSpPr/>
          <p:nvPr/>
        </p:nvSpPr>
        <p:spPr>
          <a:xfrm>
            <a:off x="3456202" y="3717544"/>
            <a:ext cx="233589" cy="231315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097" name="Google Shape;4097;p38"/>
          <p:cNvGrpSpPr/>
          <p:nvPr/>
        </p:nvGrpSpPr>
        <p:grpSpPr>
          <a:xfrm>
            <a:off x="3738708" y="3717534"/>
            <a:ext cx="231339" cy="231303"/>
            <a:chOff x="5648375" y="1427025"/>
            <a:chExt cx="483200" cy="483125"/>
          </a:xfrm>
        </p:grpSpPr>
        <p:sp>
          <p:nvSpPr>
            <p:cNvPr id="4098" name="Google Shape;4098;p38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9" name="Google Shape;4099;p38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00" name="Google Shape;4100;p38"/>
          <p:cNvGrpSpPr/>
          <p:nvPr/>
        </p:nvGrpSpPr>
        <p:grpSpPr>
          <a:xfrm>
            <a:off x="4020544" y="3717522"/>
            <a:ext cx="234331" cy="231327"/>
            <a:chOff x="6238300" y="1426975"/>
            <a:chExt cx="489450" cy="483175"/>
          </a:xfrm>
        </p:grpSpPr>
        <p:sp>
          <p:nvSpPr>
            <p:cNvPr id="4101" name="Google Shape;4101;p38"/>
            <p:cNvSpPr/>
            <p:nvPr/>
          </p:nvSpPr>
          <p:spPr>
            <a:xfrm>
              <a:off x="6238300" y="1426975"/>
              <a:ext cx="489450" cy="483175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2" name="Google Shape;4102;p38"/>
            <p:cNvSpPr/>
            <p:nvPr/>
          </p:nvSpPr>
          <p:spPr>
            <a:xfrm>
              <a:off x="6426850" y="1596875"/>
              <a:ext cx="115150" cy="113250"/>
            </a:xfrm>
            <a:custGeom>
              <a:rect b="b" l="l" r="r" t="t"/>
              <a:pathLst>
                <a:path extrusionOk="0" h="4530" w="4606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3" name="Google Shape;4103;p38"/>
            <p:cNvSpPr/>
            <p:nvPr/>
          </p:nvSpPr>
          <p:spPr>
            <a:xfrm>
              <a:off x="6485350" y="1796900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04" name="Google Shape;4104;p38"/>
          <p:cNvSpPr/>
          <p:nvPr/>
        </p:nvSpPr>
        <p:spPr>
          <a:xfrm>
            <a:off x="1477990" y="4002951"/>
            <a:ext cx="204528" cy="230321"/>
          </a:xfrm>
          <a:custGeom>
            <a:rect b="b" l="l" r="r" t="t"/>
            <a:pathLst>
              <a:path extrusionOk="0" h="19243" w="17088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05" name="Google Shape;4105;p38"/>
          <p:cNvGrpSpPr/>
          <p:nvPr/>
        </p:nvGrpSpPr>
        <p:grpSpPr>
          <a:xfrm>
            <a:off x="1748710" y="4002431"/>
            <a:ext cx="231303" cy="231315"/>
            <a:chOff x="1487200" y="2021475"/>
            <a:chExt cx="483125" cy="483150"/>
          </a:xfrm>
        </p:grpSpPr>
        <p:sp>
          <p:nvSpPr>
            <p:cNvPr id="4106" name="Google Shape;4106;p38"/>
            <p:cNvSpPr/>
            <p:nvPr/>
          </p:nvSpPr>
          <p:spPr>
            <a:xfrm>
              <a:off x="1487200" y="2021475"/>
              <a:ext cx="483125" cy="483150"/>
            </a:xfrm>
            <a:custGeom>
              <a:rect b="b" l="l" r="r" t="t"/>
              <a:pathLst>
                <a:path extrusionOk="0" h="19326" w="19325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7" name="Google Shape;4107;p38"/>
            <p:cNvSpPr/>
            <p:nvPr/>
          </p:nvSpPr>
          <p:spPr>
            <a:xfrm>
              <a:off x="157310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8" name="Google Shape;4108;p38"/>
            <p:cNvSpPr/>
            <p:nvPr/>
          </p:nvSpPr>
          <p:spPr>
            <a:xfrm>
              <a:off x="1686325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9" name="Google Shape;4109;p38"/>
            <p:cNvSpPr/>
            <p:nvPr/>
          </p:nvSpPr>
          <p:spPr>
            <a:xfrm>
              <a:off x="179955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10" name="Google Shape;4110;p38"/>
          <p:cNvGrpSpPr/>
          <p:nvPr/>
        </p:nvGrpSpPr>
        <p:grpSpPr>
          <a:xfrm>
            <a:off x="2030444" y="4016441"/>
            <a:ext cx="231303" cy="203295"/>
            <a:chOff x="2081650" y="2050750"/>
            <a:chExt cx="483125" cy="424625"/>
          </a:xfrm>
        </p:grpSpPr>
        <p:sp>
          <p:nvSpPr>
            <p:cNvPr id="4111" name="Google Shape;4111;p38"/>
            <p:cNvSpPr/>
            <p:nvPr/>
          </p:nvSpPr>
          <p:spPr>
            <a:xfrm>
              <a:off x="2081650" y="205075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2" name="Google Shape;4112;p38"/>
            <p:cNvSpPr/>
            <p:nvPr/>
          </p:nvSpPr>
          <p:spPr>
            <a:xfrm>
              <a:off x="2136375" y="2292025"/>
              <a:ext cx="36400" cy="41975"/>
            </a:xfrm>
            <a:custGeom>
              <a:rect b="b" l="l" r="r" t="t"/>
              <a:pathLst>
                <a:path extrusionOk="0" h="1679" w="1456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3" name="Google Shape;4113;p38"/>
            <p:cNvSpPr/>
            <p:nvPr/>
          </p:nvSpPr>
          <p:spPr>
            <a:xfrm>
              <a:off x="2296850" y="2220800"/>
              <a:ext cx="46075" cy="51650"/>
            </a:xfrm>
            <a:custGeom>
              <a:rect b="b" l="l" r="r" t="t"/>
              <a:pathLst>
                <a:path extrusionOk="0" h="2066" w="1843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4" name="Google Shape;4114;p38"/>
            <p:cNvSpPr/>
            <p:nvPr/>
          </p:nvSpPr>
          <p:spPr>
            <a:xfrm>
              <a:off x="2158650" y="2216775"/>
              <a:ext cx="47275" cy="51425"/>
            </a:xfrm>
            <a:custGeom>
              <a:rect b="b" l="l" r="r" t="t"/>
              <a:pathLst>
                <a:path extrusionOk="0" h="2057" w="1891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5" name="Google Shape;4115;p38"/>
            <p:cNvSpPr/>
            <p:nvPr/>
          </p:nvSpPr>
          <p:spPr>
            <a:xfrm>
              <a:off x="2426475" y="2255725"/>
              <a:ext cx="55875" cy="46900"/>
            </a:xfrm>
            <a:custGeom>
              <a:rect b="b" l="l" r="r" t="t"/>
              <a:pathLst>
                <a:path extrusionOk="0" h="1876" w="2235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6" name="Google Shape;4116;p38"/>
            <p:cNvSpPr/>
            <p:nvPr/>
          </p:nvSpPr>
          <p:spPr>
            <a:xfrm>
              <a:off x="2473050" y="2192325"/>
              <a:ext cx="37000" cy="41500"/>
            </a:xfrm>
            <a:custGeom>
              <a:rect b="b" l="l" r="r" t="t"/>
              <a:pathLst>
                <a:path extrusionOk="0" h="1660" w="148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17" name="Google Shape;4117;p38"/>
          <p:cNvGrpSpPr/>
          <p:nvPr/>
        </p:nvGrpSpPr>
        <p:grpSpPr>
          <a:xfrm>
            <a:off x="2321425" y="4032300"/>
            <a:ext cx="231303" cy="171577"/>
            <a:chOff x="2676100" y="2083800"/>
            <a:chExt cx="483125" cy="358375"/>
          </a:xfrm>
        </p:grpSpPr>
        <p:sp>
          <p:nvSpPr>
            <p:cNvPr id="4118" name="Google Shape;4118;p38"/>
            <p:cNvSpPr/>
            <p:nvPr/>
          </p:nvSpPr>
          <p:spPr>
            <a:xfrm>
              <a:off x="2676100" y="2083800"/>
              <a:ext cx="483125" cy="358375"/>
            </a:xfrm>
            <a:custGeom>
              <a:rect b="b" l="l" r="r" t="t"/>
              <a:pathLst>
                <a:path extrusionOk="0" h="14335" w="19325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9" name="Google Shape;4119;p38"/>
            <p:cNvSpPr/>
            <p:nvPr/>
          </p:nvSpPr>
          <p:spPr>
            <a:xfrm>
              <a:off x="2869575" y="2214900"/>
              <a:ext cx="100050" cy="96325"/>
            </a:xfrm>
            <a:custGeom>
              <a:rect b="b" l="l" r="r" t="t"/>
              <a:pathLst>
                <a:path extrusionOk="0" h="3853" w="4002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20" name="Google Shape;4120;p38"/>
          <p:cNvGrpSpPr/>
          <p:nvPr/>
        </p:nvGrpSpPr>
        <p:grpSpPr>
          <a:xfrm>
            <a:off x="2610760" y="4009211"/>
            <a:ext cx="220028" cy="217754"/>
            <a:chOff x="3282325" y="2035675"/>
            <a:chExt cx="459575" cy="454825"/>
          </a:xfrm>
        </p:grpSpPr>
        <p:sp>
          <p:nvSpPr>
            <p:cNvPr id="4121" name="Google Shape;4121;p38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2" name="Google Shape;4122;p38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3" name="Google Shape;4123;p38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4" name="Google Shape;4124;p38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25" name="Google Shape;4125;p38"/>
          <p:cNvSpPr/>
          <p:nvPr/>
        </p:nvSpPr>
        <p:spPr>
          <a:xfrm>
            <a:off x="2889027" y="4010444"/>
            <a:ext cx="224684" cy="215336"/>
          </a:xfrm>
          <a:custGeom>
            <a:rect b="b" l="l" r="r" t="t"/>
            <a:pathLst>
              <a:path extrusionOk="0" h="17991" w="18772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126" name="Google Shape;4126;p38"/>
          <p:cNvSpPr/>
          <p:nvPr/>
        </p:nvSpPr>
        <p:spPr>
          <a:xfrm>
            <a:off x="3183513" y="4002455"/>
            <a:ext cx="204169" cy="231315"/>
          </a:xfrm>
          <a:custGeom>
            <a:rect b="b" l="l" r="r" t="t"/>
            <a:pathLst>
              <a:path extrusionOk="0" h="19326" w="17058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27" name="Google Shape;4127;p38"/>
          <p:cNvGrpSpPr/>
          <p:nvPr/>
        </p:nvGrpSpPr>
        <p:grpSpPr>
          <a:xfrm>
            <a:off x="3457112" y="4002437"/>
            <a:ext cx="231602" cy="231303"/>
            <a:chOff x="5053900" y="2021500"/>
            <a:chExt cx="483750" cy="483125"/>
          </a:xfrm>
        </p:grpSpPr>
        <p:sp>
          <p:nvSpPr>
            <p:cNvPr id="4128" name="Google Shape;4128;p38"/>
            <p:cNvSpPr/>
            <p:nvPr/>
          </p:nvSpPr>
          <p:spPr>
            <a:xfrm>
              <a:off x="5281350" y="2078100"/>
              <a:ext cx="127375" cy="127350"/>
            </a:xfrm>
            <a:custGeom>
              <a:rect b="b" l="l" r="r" t="t"/>
              <a:pathLst>
                <a:path extrusionOk="0" h="5094" w="5095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9" name="Google Shape;4129;p38"/>
            <p:cNvSpPr/>
            <p:nvPr/>
          </p:nvSpPr>
          <p:spPr>
            <a:xfrm>
              <a:off x="5118000" y="2021500"/>
              <a:ext cx="368700" cy="483125"/>
            </a:xfrm>
            <a:custGeom>
              <a:rect b="b" l="l" r="r" t="t"/>
              <a:pathLst>
                <a:path extrusionOk="0" h="19325" w="14748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0" name="Google Shape;4130;p38"/>
            <p:cNvSpPr/>
            <p:nvPr/>
          </p:nvSpPr>
          <p:spPr>
            <a:xfrm>
              <a:off x="50539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1" name="Google Shape;4131;p38"/>
            <p:cNvSpPr/>
            <p:nvPr/>
          </p:nvSpPr>
          <p:spPr>
            <a:xfrm>
              <a:off x="5056850" y="2096550"/>
              <a:ext cx="50750" cy="48025"/>
            </a:xfrm>
            <a:custGeom>
              <a:rect b="b" l="l" r="r" t="t"/>
              <a:pathLst>
                <a:path extrusionOk="0" h="1921" w="203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2" name="Google Shape;4132;p38"/>
            <p:cNvSpPr/>
            <p:nvPr/>
          </p:nvSpPr>
          <p:spPr>
            <a:xfrm>
              <a:off x="5056400" y="2266400"/>
              <a:ext cx="51200" cy="48350"/>
            </a:xfrm>
            <a:custGeom>
              <a:rect b="b" l="l" r="r" t="t"/>
              <a:pathLst>
                <a:path extrusionOk="0" h="1934" w="2048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3" name="Google Shape;4133;p38"/>
            <p:cNvSpPr/>
            <p:nvPr/>
          </p:nvSpPr>
          <p:spPr>
            <a:xfrm>
              <a:off x="54804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4" name="Google Shape;4134;p38"/>
            <p:cNvSpPr/>
            <p:nvPr/>
          </p:nvSpPr>
          <p:spPr>
            <a:xfrm>
              <a:off x="5479800" y="209655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5" name="Google Shape;4135;p38"/>
            <p:cNvSpPr/>
            <p:nvPr/>
          </p:nvSpPr>
          <p:spPr>
            <a:xfrm>
              <a:off x="5483350" y="226640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36" name="Google Shape;4136;p38"/>
          <p:cNvSpPr/>
          <p:nvPr/>
        </p:nvSpPr>
        <p:spPr>
          <a:xfrm>
            <a:off x="3779510" y="4002520"/>
            <a:ext cx="149925" cy="231183"/>
          </a:xfrm>
          <a:custGeom>
            <a:rect b="b" l="l" r="r" t="t"/>
            <a:pathLst>
              <a:path extrusionOk="0" h="19315" w="12526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37" name="Google Shape;4137;p38"/>
          <p:cNvGrpSpPr/>
          <p:nvPr/>
        </p:nvGrpSpPr>
        <p:grpSpPr>
          <a:xfrm>
            <a:off x="4018151" y="4004591"/>
            <a:ext cx="239118" cy="226994"/>
            <a:chOff x="6222125" y="2025975"/>
            <a:chExt cx="499450" cy="474125"/>
          </a:xfrm>
        </p:grpSpPr>
        <p:sp>
          <p:nvSpPr>
            <p:cNvPr id="4138" name="Google Shape;4138;p38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9" name="Google Shape;4139;p38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0" name="Google Shape;4140;p38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41" name="Google Shape;4141;p38"/>
          <p:cNvGrpSpPr/>
          <p:nvPr/>
        </p:nvGrpSpPr>
        <p:grpSpPr>
          <a:xfrm>
            <a:off x="4329846" y="3199671"/>
            <a:ext cx="228131" cy="126441"/>
            <a:chOff x="896050" y="2725450"/>
            <a:chExt cx="476500" cy="264100"/>
          </a:xfrm>
        </p:grpSpPr>
        <p:sp>
          <p:nvSpPr>
            <p:cNvPr id="4142" name="Google Shape;4142;p38"/>
            <p:cNvSpPr/>
            <p:nvPr/>
          </p:nvSpPr>
          <p:spPr>
            <a:xfrm>
              <a:off x="896050" y="2725450"/>
              <a:ext cx="476500" cy="264100"/>
            </a:xfrm>
            <a:custGeom>
              <a:rect b="b" l="l" r="r" t="t"/>
              <a:pathLst>
                <a:path extrusionOk="0" h="10564" w="1906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3" name="Google Shape;4143;p38"/>
            <p:cNvSpPr/>
            <p:nvPr/>
          </p:nvSpPr>
          <p:spPr>
            <a:xfrm>
              <a:off x="951625" y="2774675"/>
              <a:ext cx="365450" cy="165650"/>
            </a:xfrm>
            <a:custGeom>
              <a:rect b="b" l="l" r="r" t="t"/>
              <a:pathLst>
                <a:path extrusionOk="0" h="6626" w="14618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4" name="Google Shape;4144;p38"/>
            <p:cNvSpPr/>
            <p:nvPr/>
          </p:nvSpPr>
          <p:spPr>
            <a:xfrm>
              <a:off x="1088625" y="2815075"/>
              <a:ext cx="88200" cy="84850"/>
            </a:xfrm>
            <a:custGeom>
              <a:rect b="b" l="l" r="r" t="t"/>
              <a:pathLst>
                <a:path extrusionOk="0" h="3394" w="3528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45" name="Google Shape;4145;p38"/>
          <p:cNvGrpSpPr/>
          <p:nvPr/>
        </p:nvGrpSpPr>
        <p:grpSpPr>
          <a:xfrm>
            <a:off x="4622736" y="3147235"/>
            <a:ext cx="231303" cy="231315"/>
            <a:chOff x="1487200" y="2615925"/>
            <a:chExt cx="483125" cy="483150"/>
          </a:xfrm>
        </p:grpSpPr>
        <p:sp>
          <p:nvSpPr>
            <p:cNvPr id="4146" name="Google Shape;4146;p38"/>
            <p:cNvSpPr/>
            <p:nvPr/>
          </p:nvSpPr>
          <p:spPr>
            <a:xfrm>
              <a:off x="1601400" y="28442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7" name="Google Shape;4147;p38"/>
            <p:cNvSpPr/>
            <p:nvPr/>
          </p:nvSpPr>
          <p:spPr>
            <a:xfrm>
              <a:off x="1487200" y="2731050"/>
              <a:ext cx="483125" cy="368025"/>
            </a:xfrm>
            <a:custGeom>
              <a:rect b="b" l="l" r="r" t="t"/>
              <a:pathLst>
                <a:path extrusionOk="0" h="14721" w="19325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8" name="Google Shape;4148;p38"/>
            <p:cNvSpPr/>
            <p:nvPr/>
          </p:nvSpPr>
          <p:spPr>
            <a:xfrm>
              <a:off x="1658025" y="2615925"/>
              <a:ext cx="141550" cy="143450"/>
            </a:xfrm>
            <a:custGeom>
              <a:rect b="b" l="l" r="r" t="t"/>
              <a:pathLst>
                <a:path extrusionOk="0" h="5738" w="5662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49" name="Google Shape;4149;p38"/>
          <p:cNvGrpSpPr/>
          <p:nvPr/>
        </p:nvGrpSpPr>
        <p:grpSpPr>
          <a:xfrm>
            <a:off x="4894685" y="3147235"/>
            <a:ext cx="240411" cy="231315"/>
            <a:chOff x="2077575" y="2615925"/>
            <a:chExt cx="502150" cy="483150"/>
          </a:xfrm>
        </p:grpSpPr>
        <p:sp>
          <p:nvSpPr>
            <p:cNvPr id="4150" name="Google Shape;4150;p38"/>
            <p:cNvSpPr/>
            <p:nvPr/>
          </p:nvSpPr>
          <p:spPr>
            <a:xfrm>
              <a:off x="2213375" y="2817500"/>
              <a:ext cx="151225" cy="148400"/>
            </a:xfrm>
            <a:custGeom>
              <a:rect b="b" l="l" r="r" t="t"/>
              <a:pathLst>
                <a:path extrusionOk="0" h="5936" w="6049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1" name="Google Shape;4151;p38"/>
            <p:cNvSpPr/>
            <p:nvPr/>
          </p:nvSpPr>
          <p:spPr>
            <a:xfrm>
              <a:off x="2333550" y="2737450"/>
              <a:ext cx="51050" cy="48325"/>
            </a:xfrm>
            <a:custGeom>
              <a:rect b="b" l="l" r="r" t="t"/>
              <a:pathLst>
                <a:path extrusionOk="0" h="1933" w="2042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2" name="Google Shape;4152;p38"/>
            <p:cNvSpPr/>
            <p:nvPr/>
          </p:nvSpPr>
          <p:spPr>
            <a:xfrm>
              <a:off x="2393550" y="2797500"/>
              <a:ext cx="51125" cy="48375"/>
            </a:xfrm>
            <a:custGeom>
              <a:rect b="b" l="l" r="r" t="t"/>
              <a:pathLst>
                <a:path extrusionOk="0" h="1935" w="2045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3" name="Google Shape;4153;p38"/>
            <p:cNvSpPr/>
            <p:nvPr/>
          </p:nvSpPr>
          <p:spPr>
            <a:xfrm>
              <a:off x="2077575" y="2615925"/>
              <a:ext cx="502150" cy="483150"/>
            </a:xfrm>
            <a:custGeom>
              <a:rect b="b" l="l" r="r" t="t"/>
              <a:pathLst>
                <a:path extrusionOk="0" h="19326" w="20086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54" name="Google Shape;4154;p38"/>
          <p:cNvGrpSpPr/>
          <p:nvPr/>
        </p:nvGrpSpPr>
        <p:grpSpPr>
          <a:xfrm>
            <a:off x="5182847" y="3158132"/>
            <a:ext cx="227473" cy="209519"/>
            <a:chOff x="2680100" y="2638725"/>
            <a:chExt cx="475125" cy="437625"/>
          </a:xfrm>
        </p:grpSpPr>
        <p:sp>
          <p:nvSpPr>
            <p:cNvPr id="4155" name="Google Shape;4155;p38"/>
            <p:cNvSpPr/>
            <p:nvPr/>
          </p:nvSpPr>
          <p:spPr>
            <a:xfrm>
              <a:off x="2680100" y="2638725"/>
              <a:ext cx="475125" cy="437625"/>
            </a:xfrm>
            <a:custGeom>
              <a:rect b="b" l="l" r="r" t="t"/>
              <a:pathLst>
                <a:path extrusionOk="0" h="17505" w="19005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6" name="Google Shape;4156;p38"/>
            <p:cNvSpPr/>
            <p:nvPr/>
          </p:nvSpPr>
          <p:spPr>
            <a:xfrm>
              <a:off x="2795000" y="2810525"/>
              <a:ext cx="237800" cy="164300"/>
            </a:xfrm>
            <a:custGeom>
              <a:rect b="b" l="l" r="r" t="t"/>
              <a:pathLst>
                <a:path extrusionOk="0" h="6572" w="9512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7" name="Google Shape;4157;p38"/>
            <p:cNvSpPr/>
            <p:nvPr/>
          </p:nvSpPr>
          <p:spPr>
            <a:xfrm>
              <a:off x="2871900" y="2856725"/>
              <a:ext cx="91525" cy="28350"/>
            </a:xfrm>
            <a:custGeom>
              <a:rect b="b" l="l" r="r" t="t"/>
              <a:pathLst>
                <a:path extrusionOk="0" h="1134" w="3661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8" name="Google Shape;4158;p38"/>
            <p:cNvSpPr/>
            <p:nvPr/>
          </p:nvSpPr>
          <p:spPr>
            <a:xfrm>
              <a:off x="2845500" y="2900300"/>
              <a:ext cx="144350" cy="28325"/>
            </a:xfrm>
            <a:custGeom>
              <a:rect b="b" l="l" r="r" t="t"/>
              <a:pathLst>
                <a:path extrusionOk="0" h="1133" w="5774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59" name="Google Shape;4159;p38"/>
          <p:cNvGrpSpPr/>
          <p:nvPr/>
        </p:nvGrpSpPr>
        <p:grpSpPr>
          <a:xfrm>
            <a:off x="5499465" y="3147235"/>
            <a:ext cx="162636" cy="231315"/>
            <a:chOff x="3342275" y="2615925"/>
            <a:chExt cx="339700" cy="483150"/>
          </a:xfrm>
        </p:grpSpPr>
        <p:sp>
          <p:nvSpPr>
            <p:cNvPr id="4160" name="Google Shape;4160;p38"/>
            <p:cNvSpPr/>
            <p:nvPr/>
          </p:nvSpPr>
          <p:spPr>
            <a:xfrm>
              <a:off x="3342275" y="2615925"/>
              <a:ext cx="339700" cy="483150"/>
            </a:xfrm>
            <a:custGeom>
              <a:rect b="b" l="l" r="r" t="t"/>
              <a:pathLst>
                <a:path extrusionOk="0" h="19326" w="13588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1" name="Google Shape;4161;p38"/>
            <p:cNvSpPr/>
            <p:nvPr/>
          </p:nvSpPr>
          <p:spPr>
            <a:xfrm>
              <a:off x="3461600" y="3030200"/>
              <a:ext cx="101025" cy="28325"/>
            </a:xfrm>
            <a:custGeom>
              <a:rect b="b" l="l" r="r" t="t"/>
              <a:pathLst>
                <a:path extrusionOk="0" h="1133" w="4041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62" name="Google Shape;4162;p38"/>
          <p:cNvSpPr/>
          <p:nvPr/>
        </p:nvSpPr>
        <p:spPr>
          <a:xfrm>
            <a:off x="5767230" y="3147265"/>
            <a:ext cx="189746" cy="231315"/>
          </a:xfrm>
          <a:custGeom>
            <a:rect b="b" l="l" r="r" t="t"/>
            <a:pathLst>
              <a:path extrusionOk="0" h="19326" w="15853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163" name="Google Shape;4163;p38"/>
          <p:cNvSpPr/>
          <p:nvPr/>
        </p:nvSpPr>
        <p:spPr>
          <a:xfrm>
            <a:off x="6034533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164" name="Google Shape;4164;p38"/>
          <p:cNvSpPr/>
          <p:nvPr/>
        </p:nvSpPr>
        <p:spPr>
          <a:xfrm>
            <a:off x="6323477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65" name="Google Shape;4165;p38"/>
          <p:cNvGrpSpPr/>
          <p:nvPr/>
        </p:nvGrpSpPr>
        <p:grpSpPr>
          <a:xfrm>
            <a:off x="6604338" y="3147546"/>
            <a:ext cx="230836" cy="230692"/>
            <a:chOff x="5648900" y="2616600"/>
            <a:chExt cx="482150" cy="481850"/>
          </a:xfrm>
        </p:grpSpPr>
        <p:sp>
          <p:nvSpPr>
            <p:cNvPr id="4166" name="Google Shape;4166;p38"/>
            <p:cNvSpPr/>
            <p:nvPr/>
          </p:nvSpPr>
          <p:spPr>
            <a:xfrm>
              <a:off x="5811500" y="2777025"/>
              <a:ext cx="156875" cy="148275"/>
            </a:xfrm>
            <a:custGeom>
              <a:rect b="b" l="l" r="r" t="t"/>
              <a:pathLst>
                <a:path extrusionOk="0" h="5931" w="6275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7" name="Google Shape;4167;p38"/>
            <p:cNvSpPr/>
            <p:nvPr/>
          </p:nvSpPr>
          <p:spPr>
            <a:xfrm>
              <a:off x="5648900" y="2616600"/>
              <a:ext cx="482150" cy="481850"/>
            </a:xfrm>
            <a:custGeom>
              <a:rect b="b" l="l" r="r" t="t"/>
              <a:pathLst>
                <a:path extrusionOk="0" h="19274" w="19286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68" name="Google Shape;4168;p38"/>
          <p:cNvGrpSpPr/>
          <p:nvPr/>
        </p:nvGrpSpPr>
        <p:grpSpPr>
          <a:xfrm>
            <a:off x="6889543" y="3147217"/>
            <a:ext cx="231303" cy="231351"/>
            <a:chOff x="6242825" y="2615925"/>
            <a:chExt cx="483125" cy="483225"/>
          </a:xfrm>
        </p:grpSpPr>
        <p:sp>
          <p:nvSpPr>
            <p:cNvPr id="4169" name="Google Shape;4169;p38"/>
            <p:cNvSpPr/>
            <p:nvPr/>
          </p:nvSpPr>
          <p:spPr>
            <a:xfrm>
              <a:off x="6242825" y="2672550"/>
              <a:ext cx="483125" cy="426600"/>
            </a:xfrm>
            <a:custGeom>
              <a:rect b="b" l="l" r="r" t="t"/>
              <a:pathLst>
                <a:path extrusionOk="0" h="17064" w="19325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0" name="Google Shape;4170;p38"/>
            <p:cNvSpPr/>
            <p:nvPr/>
          </p:nvSpPr>
          <p:spPr>
            <a:xfrm>
              <a:off x="6413650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1" name="Google Shape;4171;p38"/>
            <p:cNvSpPr/>
            <p:nvPr/>
          </p:nvSpPr>
          <p:spPr>
            <a:xfrm>
              <a:off x="6526875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2" name="Google Shape;4172;p38"/>
            <p:cNvSpPr/>
            <p:nvPr/>
          </p:nvSpPr>
          <p:spPr>
            <a:xfrm>
              <a:off x="6611800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3" name="Google Shape;4173;p38"/>
            <p:cNvSpPr/>
            <p:nvPr/>
          </p:nvSpPr>
          <p:spPr>
            <a:xfrm>
              <a:off x="6328725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74" name="Google Shape;4174;p38"/>
          <p:cNvSpPr/>
          <p:nvPr/>
        </p:nvSpPr>
        <p:spPr>
          <a:xfrm>
            <a:off x="4326300" y="3439056"/>
            <a:ext cx="235252" cy="218388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75" name="Google Shape;4175;p38"/>
          <p:cNvGrpSpPr/>
          <p:nvPr/>
        </p:nvGrpSpPr>
        <p:grpSpPr>
          <a:xfrm>
            <a:off x="4622083" y="3432555"/>
            <a:ext cx="232607" cy="231315"/>
            <a:chOff x="1487200" y="3210375"/>
            <a:chExt cx="485850" cy="483150"/>
          </a:xfrm>
        </p:grpSpPr>
        <p:sp>
          <p:nvSpPr>
            <p:cNvPr id="4176" name="Google Shape;4176;p38"/>
            <p:cNvSpPr/>
            <p:nvPr/>
          </p:nvSpPr>
          <p:spPr>
            <a:xfrm>
              <a:off x="1712075" y="3294975"/>
              <a:ext cx="146750" cy="141525"/>
            </a:xfrm>
            <a:custGeom>
              <a:rect b="b" l="l" r="r" t="t"/>
              <a:pathLst>
                <a:path extrusionOk="0" h="5661" w="587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7" name="Google Shape;4177;p38"/>
            <p:cNvSpPr/>
            <p:nvPr/>
          </p:nvSpPr>
          <p:spPr>
            <a:xfrm>
              <a:off x="1825300" y="3408200"/>
              <a:ext cx="147750" cy="141550"/>
            </a:xfrm>
            <a:custGeom>
              <a:rect b="b" l="l" r="r" t="t"/>
              <a:pathLst>
                <a:path extrusionOk="0" h="5662" w="591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8" name="Google Shape;4178;p38"/>
            <p:cNvSpPr/>
            <p:nvPr/>
          </p:nvSpPr>
          <p:spPr>
            <a:xfrm>
              <a:off x="1487200" y="3210375"/>
              <a:ext cx="410350" cy="483150"/>
            </a:xfrm>
            <a:custGeom>
              <a:rect b="b" l="l" r="r" t="t"/>
              <a:pathLst>
                <a:path extrusionOk="0" h="19326" w="16414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79" name="Google Shape;4179;p38"/>
          <p:cNvSpPr/>
          <p:nvPr/>
        </p:nvSpPr>
        <p:spPr>
          <a:xfrm>
            <a:off x="4899274" y="3455113"/>
            <a:ext cx="231303" cy="186275"/>
          </a:xfrm>
          <a:custGeom>
            <a:rect b="b" l="l" r="r" t="t"/>
            <a:pathLst>
              <a:path extrusionOk="0" h="15563" w="19325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180" name="Google Shape;4180;p38"/>
          <p:cNvSpPr/>
          <p:nvPr/>
        </p:nvSpPr>
        <p:spPr>
          <a:xfrm>
            <a:off x="5180958" y="3478603"/>
            <a:ext cx="231339" cy="139296"/>
          </a:xfrm>
          <a:custGeom>
            <a:rect b="b" l="l" r="r" t="t"/>
            <a:pathLst>
              <a:path extrusionOk="0" h="11638" w="19328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81" name="Google Shape;4181;p38"/>
          <p:cNvGrpSpPr/>
          <p:nvPr/>
        </p:nvGrpSpPr>
        <p:grpSpPr>
          <a:xfrm>
            <a:off x="5464803" y="3432549"/>
            <a:ext cx="231961" cy="231327"/>
            <a:chOff x="3269875" y="3210400"/>
            <a:chExt cx="484500" cy="483175"/>
          </a:xfrm>
        </p:grpSpPr>
        <p:sp>
          <p:nvSpPr>
            <p:cNvPr id="4182" name="Google Shape;4182;p38"/>
            <p:cNvSpPr/>
            <p:nvPr/>
          </p:nvSpPr>
          <p:spPr>
            <a:xfrm>
              <a:off x="3364000" y="3303850"/>
              <a:ext cx="296300" cy="296300"/>
            </a:xfrm>
            <a:custGeom>
              <a:rect b="b" l="l" r="r" t="t"/>
              <a:pathLst>
                <a:path extrusionOk="0" h="11852" w="11852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3" name="Google Shape;4183;p38"/>
            <p:cNvSpPr/>
            <p:nvPr/>
          </p:nvSpPr>
          <p:spPr>
            <a:xfrm>
              <a:off x="3269875" y="3210400"/>
              <a:ext cx="484500" cy="483175"/>
            </a:xfrm>
            <a:custGeom>
              <a:rect b="b" l="l" r="r" t="t"/>
              <a:pathLst>
                <a:path extrusionOk="0" h="19327" w="1938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84" name="Google Shape;4184;p38"/>
          <p:cNvGrpSpPr/>
          <p:nvPr/>
        </p:nvGrpSpPr>
        <p:grpSpPr>
          <a:xfrm>
            <a:off x="5804168" y="3432304"/>
            <a:ext cx="115741" cy="231817"/>
            <a:chOff x="3985700" y="3210375"/>
            <a:chExt cx="241750" cy="484200"/>
          </a:xfrm>
        </p:grpSpPr>
        <p:sp>
          <p:nvSpPr>
            <p:cNvPr id="4185" name="Google Shape;4185;p38"/>
            <p:cNvSpPr/>
            <p:nvPr/>
          </p:nvSpPr>
          <p:spPr>
            <a:xfrm>
              <a:off x="4042700" y="3294475"/>
              <a:ext cx="127750" cy="339425"/>
            </a:xfrm>
            <a:custGeom>
              <a:rect b="b" l="l" r="r" t="t"/>
              <a:pathLst>
                <a:path extrusionOk="0" h="13577" w="511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6" name="Google Shape;4186;p38"/>
            <p:cNvSpPr/>
            <p:nvPr/>
          </p:nvSpPr>
          <p:spPr>
            <a:xfrm>
              <a:off x="3985700" y="3210375"/>
              <a:ext cx="241750" cy="484200"/>
            </a:xfrm>
            <a:custGeom>
              <a:rect b="b" l="l" r="r" t="t"/>
              <a:pathLst>
                <a:path extrusionOk="0" h="19368" w="967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87" name="Google Shape;4187;p38"/>
          <p:cNvGrpSpPr/>
          <p:nvPr/>
        </p:nvGrpSpPr>
        <p:grpSpPr>
          <a:xfrm>
            <a:off x="6034860" y="3432992"/>
            <a:ext cx="230513" cy="230441"/>
            <a:chOff x="4460225" y="3211300"/>
            <a:chExt cx="481475" cy="481325"/>
          </a:xfrm>
        </p:grpSpPr>
        <p:sp>
          <p:nvSpPr>
            <p:cNvPr id="4188" name="Google Shape;4188;p38"/>
            <p:cNvSpPr/>
            <p:nvPr/>
          </p:nvSpPr>
          <p:spPr>
            <a:xfrm>
              <a:off x="4602350" y="3353250"/>
              <a:ext cx="205125" cy="197375"/>
            </a:xfrm>
            <a:custGeom>
              <a:rect b="b" l="l" r="r" t="t"/>
              <a:pathLst>
                <a:path extrusionOk="0" h="7895" w="8205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9" name="Google Shape;4189;p38"/>
            <p:cNvSpPr/>
            <p:nvPr/>
          </p:nvSpPr>
          <p:spPr>
            <a:xfrm>
              <a:off x="4460225" y="3211300"/>
              <a:ext cx="481475" cy="481325"/>
            </a:xfrm>
            <a:custGeom>
              <a:rect b="b" l="l" r="r" t="t"/>
              <a:pathLst>
                <a:path extrusionOk="0" h="19253" w="19259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90" name="Google Shape;4190;p38"/>
          <p:cNvSpPr/>
          <p:nvPr/>
        </p:nvSpPr>
        <p:spPr>
          <a:xfrm>
            <a:off x="6323477" y="3446071"/>
            <a:ext cx="231315" cy="204360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91" name="Google Shape;4191;p38"/>
          <p:cNvGrpSpPr/>
          <p:nvPr/>
        </p:nvGrpSpPr>
        <p:grpSpPr>
          <a:xfrm>
            <a:off x="6603470" y="3452795"/>
            <a:ext cx="232571" cy="190835"/>
            <a:chOff x="5647000" y="3252650"/>
            <a:chExt cx="485775" cy="398600"/>
          </a:xfrm>
        </p:grpSpPr>
        <p:sp>
          <p:nvSpPr>
            <p:cNvPr id="4192" name="Google Shape;4192;p38"/>
            <p:cNvSpPr/>
            <p:nvPr/>
          </p:nvSpPr>
          <p:spPr>
            <a:xfrm>
              <a:off x="5762575" y="3252650"/>
              <a:ext cx="113250" cy="143825"/>
            </a:xfrm>
            <a:custGeom>
              <a:rect b="b" l="l" r="r" t="t"/>
              <a:pathLst>
                <a:path extrusionOk="0" h="5753" w="453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3" name="Google Shape;4193;p38"/>
            <p:cNvSpPr/>
            <p:nvPr/>
          </p:nvSpPr>
          <p:spPr>
            <a:xfrm>
              <a:off x="5647000" y="3371750"/>
              <a:ext cx="124425" cy="136450"/>
            </a:xfrm>
            <a:custGeom>
              <a:rect b="b" l="l" r="r" t="t"/>
              <a:pathLst>
                <a:path extrusionOk="0" h="5458" w="4977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4" name="Google Shape;4194;p38"/>
            <p:cNvSpPr/>
            <p:nvPr/>
          </p:nvSpPr>
          <p:spPr>
            <a:xfrm>
              <a:off x="5904100" y="3252650"/>
              <a:ext cx="113275" cy="143825"/>
            </a:xfrm>
            <a:custGeom>
              <a:rect b="b" l="l" r="r" t="t"/>
              <a:pathLst>
                <a:path extrusionOk="0" h="5753" w="4531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5" name="Google Shape;4195;p38"/>
            <p:cNvSpPr/>
            <p:nvPr/>
          </p:nvSpPr>
          <p:spPr>
            <a:xfrm>
              <a:off x="5996750" y="3371150"/>
              <a:ext cx="136025" cy="136525"/>
            </a:xfrm>
            <a:custGeom>
              <a:rect b="b" l="l" r="r" t="t"/>
              <a:pathLst>
                <a:path extrusionOk="0" h="5461" w="5441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6" name="Google Shape;4196;p38"/>
            <p:cNvSpPr/>
            <p:nvPr/>
          </p:nvSpPr>
          <p:spPr>
            <a:xfrm>
              <a:off x="5734275" y="3424700"/>
              <a:ext cx="311325" cy="226550"/>
            </a:xfrm>
            <a:custGeom>
              <a:rect b="b" l="l" r="r" t="t"/>
              <a:pathLst>
                <a:path extrusionOk="0" h="9062" w="12453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97" name="Google Shape;4197;p38"/>
          <p:cNvGrpSpPr/>
          <p:nvPr/>
        </p:nvGrpSpPr>
        <p:grpSpPr>
          <a:xfrm>
            <a:off x="6889220" y="3452867"/>
            <a:ext cx="231949" cy="190692"/>
            <a:chOff x="6242450" y="3252800"/>
            <a:chExt cx="484475" cy="398300"/>
          </a:xfrm>
        </p:grpSpPr>
        <p:sp>
          <p:nvSpPr>
            <p:cNvPr id="4198" name="Google Shape;4198;p38"/>
            <p:cNvSpPr/>
            <p:nvPr/>
          </p:nvSpPr>
          <p:spPr>
            <a:xfrm>
              <a:off x="6626825" y="342717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9" name="Google Shape;4199;p38"/>
            <p:cNvSpPr/>
            <p:nvPr/>
          </p:nvSpPr>
          <p:spPr>
            <a:xfrm>
              <a:off x="6508150" y="3418300"/>
              <a:ext cx="45550" cy="68400"/>
            </a:xfrm>
            <a:custGeom>
              <a:rect b="b" l="l" r="r" t="t"/>
              <a:pathLst>
                <a:path extrusionOk="0" h="2736" w="1822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0" name="Google Shape;4200;p38"/>
            <p:cNvSpPr/>
            <p:nvPr/>
          </p:nvSpPr>
          <p:spPr>
            <a:xfrm>
              <a:off x="6242450" y="3252800"/>
              <a:ext cx="484475" cy="398300"/>
            </a:xfrm>
            <a:custGeom>
              <a:rect b="b" l="l" r="r" t="t"/>
              <a:pathLst>
                <a:path extrusionOk="0" h="15932" w="19379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01" name="Google Shape;4201;p38"/>
          <p:cNvGrpSpPr/>
          <p:nvPr/>
        </p:nvGrpSpPr>
        <p:grpSpPr>
          <a:xfrm>
            <a:off x="4342264" y="3717506"/>
            <a:ext cx="203295" cy="231303"/>
            <a:chOff x="922025" y="3804850"/>
            <a:chExt cx="424625" cy="483125"/>
          </a:xfrm>
        </p:grpSpPr>
        <p:sp>
          <p:nvSpPr>
            <p:cNvPr id="4202" name="Google Shape;4202;p38"/>
            <p:cNvSpPr/>
            <p:nvPr/>
          </p:nvSpPr>
          <p:spPr>
            <a:xfrm>
              <a:off x="922025" y="3804850"/>
              <a:ext cx="424625" cy="483125"/>
            </a:xfrm>
            <a:custGeom>
              <a:rect b="b" l="l" r="r" t="t"/>
              <a:pathLst>
                <a:path extrusionOk="0" h="19325" w="16985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3" name="Google Shape;4203;p38"/>
            <p:cNvSpPr/>
            <p:nvPr/>
          </p:nvSpPr>
          <p:spPr>
            <a:xfrm>
              <a:off x="1135200" y="3869900"/>
              <a:ext cx="37850" cy="28400"/>
            </a:xfrm>
            <a:custGeom>
              <a:rect b="b" l="l" r="r" t="t"/>
              <a:pathLst>
                <a:path extrusionOk="0" h="1136" w="1514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04" name="Google Shape;4204;p38"/>
          <p:cNvSpPr/>
          <p:nvPr/>
        </p:nvSpPr>
        <p:spPr>
          <a:xfrm>
            <a:off x="4619995" y="3717126"/>
            <a:ext cx="236832" cy="232152"/>
          </a:xfrm>
          <a:custGeom>
            <a:rect b="b" l="l" r="r" t="t"/>
            <a:pathLst>
              <a:path extrusionOk="0" h="19396" w="19787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05" name="Google Shape;4205;p38"/>
          <p:cNvGrpSpPr/>
          <p:nvPr/>
        </p:nvGrpSpPr>
        <p:grpSpPr>
          <a:xfrm>
            <a:off x="4908491" y="3717506"/>
            <a:ext cx="212798" cy="231303"/>
            <a:chOff x="2100300" y="3804850"/>
            <a:chExt cx="444475" cy="483125"/>
          </a:xfrm>
        </p:grpSpPr>
        <p:sp>
          <p:nvSpPr>
            <p:cNvPr id="4206" name="Google Shape;4206;p38"/>
            <p:cNvSpPr/>
            <p:nvPr/>
          </p:nvSpPr>
          <p:spPr>
            <a:xfrm>
              <a:off x="2100300" y="3804850"/>
              <a:ext cx="444475" cy="483125"/>
            </a:xfrm>
            <a:custGeom>
              <a:rect b="b" l="l" r="r" t="t"/>
              <a:pathLst>
                <a:path extrusionOk="0" h="19325" w="17779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7" name="Google Shape;4207;p38"/>
            <p:cNvSpPr/>
            <p:nvPr/>
          </p:nvSpPr>
          <p:spPr>
            <a:xfrm>
              <a:off x="2280775" y="4003900"/>
              <a:ext cx="88275" cy="85025"/>
            </a:xfrm>
            <a:custGeom>
              <a:rect b="b" l="l" r="r" t="t"/>
              <a:pathLst>
                <a:path extrusionOk="0" h="3401" w="3531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08" name="Google Shape;4208;p38"/>
          <p:cNvGrpSpPr/>
          <p:nvPr/>
        </p:nvGrpSpPr>
        <p:grpSpPr>
          <a:xfrm>
            <a:off x="5196539" y="3717506"/>
            <a:ext cx="200087" cy="231303"/>
            <a:chOff x="2708700" y="3804850"/>
            <a:chExt cx="417925" cy="483125"/>
          </a:xfrm>
        </p:grpSpPr>
        <p:sp>
          <p:nvSpPr>
            <p:cNvPr id="4209" name="Google Shape;4209;p38"/>
            <p:cNvSpPr/>
            <p:nvPr/>
          </p:nvSpPr>
          <p:spPr>
            <a:xfrm>
              <a:off x="2708700" y="3804850"/>
              <a:ext cx="417925" cy="483125"/>
            </a:xfrm>
            <a:custGeom>
              <a:rect b="b" l="l" r="r" t="t"/>
              <a:pathLst>
                <a:path extrusionOk="0" h="19325" w="16717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0" name="Google Shape;4210;p38"/>
            <p:cNvSpPr/>
            <p:nvPr/>
          </p:nvSpPr>
          <p:spPr>
            <a:xfrm>
              <a:off x="2875975" y="4055200"/>
              <a:ext cx="33100" cy="28350"/>
            </a:xfrm>
            <a:custGeom>
              <a:rect b="b" l="l" r="r" t="t"/>
              <a:pathLst>
                <a:path extrusionOk="0" h="1134" w="1324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1" name="Google Shape;4211;p38"/>
            <p:cNvSpPr/>
            <p:nvPr/>
          </p:nvSpPr>
          <p:spPr>
            <a:xfrm>
              <a:off x="2931025" y="4055200"/>
              <a:ext cx="33075" cy="28350"/>
            </a:xfrm>
            <a:custGeom>
              <a:rect b="b" l="l" r="r" t="t"/>
              <a:pathLst>
                <a:path extrusionOk="0" h="1134" w="1323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2" name="Google Shape;4212;p38"/>
            <p:cNvSpPr/>
            <p:nvPr/>
          </p:nvSpPr>
          <p:spPr>
            <a:xfrm>
              <a:off x="2903525" y="4008200"/>
              <a:ext cx="28350" cy="28325"/>
            </a:xfrm>
            <a:custGeom>
              <a:rect b="b" l="l" r="r" t="t"/>
              <a:pathLst>
                <a:path extrusionOk="0" h="1133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13" name="Google Shape;4213;p38"/>
          <p:cNvSpPr/>
          <p:nvPr/>
        </p:nvSpPr>
        <p:spPr>
          <a:xfrm>
            <a:off x="5465186" y="3745122"/>
            <a:ext cx="231303" cy="176161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214" name="Google Shape;4214;p38"/>
          <p:cNvSpPr/>
          <p:nvPr/>
        </p:nvSpPr>
        <p:spPr>
          <a:xfrm>
            <a:off x="5755392" y="3717544"/>
            <a:ext cx="213421" cy="231315"/>
          </a:xfrm>
          <a:custGeom>
            <a:rect b="b" l="l" r="r" t="t"/>
            <a:pathLst>
              <a:path extrusionOk="0" h="19326" w="17831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15" name="Google Shape;4215;p38"/>
          <p:cNvGrpSpPr/>
          <p:nvPr/>
        </p:nvGrpSpPr>
        <p:grpSpPr>
          <a:xfrm>
            <a:off x="6037571" y="3718374"/>
            <a:ext cx="225091" cy="229567"/>
            <a:chOff x="4467450" y="3808475"/>
            <a:chExt cx="470150" cy="479500"/>
          </a:xfrm>
        </p:grpSpPr>
        <p:sp>
          <p:nvSpPr>
            <p:cNvPr id="4216" name="Google Shape;4216;p38"/>
            <p:cNvSpPr/>
            <p:nvPr/>
          </p:nvSpPr>
          <p:spPr>
            <a:xfrm>
              <a:off x="4729325" y="3808475"/>
              <a:ext cx="56625" cy="138200"/>
            </a:xfrm>
            <a:custGeom>
              <a:rect b="b" l="l" r="r" t="t"/>
              <a:pathLst>
                <a:path extrusionOk="0" h="5528" w="2265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7" name="Google Shape;4217;p38"/>
            <p:cNvSpPr/>
            <p:nvPr/>
          </p:nvSpPr>
          <p:spPr>
            <a:xfrm>
              <a:off x="4644400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8" name="Google Shape;4218;p38"/>
            <p:cNvSpPr/>
            <p:nvPr/>
          </p:nvSpPr>
          <p:spPr>
            <a:xfrm>
              <a:off x="4559475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9" name="Google Shape;4219;p38"/>
            <p:cNvSpPr/>
            <p:nvPr/>
          </p:nvSpPr>
          <p:spPr>
            <a:xfrm>
              <a:off x="4467450" y="3975675"/>
              <a:ext cx="470150" cy="312300"/>
            </a:xfrm>
            <a:custGeom>
              <a:rect b="b" l="l" r="r" t="t"/>
              <a:pathLst>
                <a:path extrusionOk="0" h="12492" w="18806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20" name="Google Shape;4220;p38"/>
          <p:cNvGrpSpPr/>
          <p:nvPr/>
        </p:nvGrpSpPr>
        <p:grpSpPr>
          <a:xfrm>
            <a:off x="6323393" y="3717506"/>
            <a:ext cx="231315" cy="231303"/>
            <a:chOff x="5053900" y="3804850"/>
            <a:chExt cx="483150" cy="483125"/>
          </a:xfrm>
        </p:grpSpPr>
        <p:sp>
          <p:nvSpPr>
            <p:cNvPr id="4221" name="Google Shape;4221;p38"/>
            <p:cNvSpPr/>
            <p:nvPr/>
          </p:nvSpPr>
          <p:spPr>
            <a:xfrm>
              <a:off x="5053900" y="3804850"/>
              <a:ext cx="483150" cy="483125"/>
            </a:xfrm>
            <a:custGeom>
              <a:rect b="b" l="l" r="r" t="t"/>
              <a:pathLst>
                <a:path extrusionOk="0" h="19325" w="19326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2" name="Google Shape;4222;p38"/>
            <p:cNvSpPr/>
            <p:nvPr/>
          </p:nvSpPr>
          <p:spPr>
            <a:xfrm>
              <a:off x="516812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3" name="Google Shape;4223;p38"/>
            <p:cNvSpPr/>
            <p:nvPr/>
          </p:nvSpPr>
          <p:spPr>
            <a:xfrm>
              <a:off x="5334575" y="3947350"/>
              <a:ext cx="88325" cy="84950"/>
            </a:xfrm>
            <a:custGeom>
              <a:rect b="b" l="l" r="r" t="t"/>
              <a:pathLst>
                <a:path extrusionOk="0" h="3398" w="3533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4" name="Google Shape;4224;p38"/>
            <p:cNvSpPr/>
            <p:nvPr/>
          </p:nvSpPr>
          <p:spPr>
            <a:xfrm>
              <a:off x="5170150" y="4060600"/>
              <a:ext cx="250650" cy="113225"/>
            </a:xfrm>
            <a:custGeom>
              <a:rect b="b" l="l" r="r" t="t"/>
              <a:pathLst>
                <a:path extrusionOk="0" h="4529" w="10026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25" name="Google Shape;4225;p38"/>
          <p:cNvGrpSpPr/>
          <p:nvPr/>
        </p:nvGrpSpPr>
        <p:grpSpPr>
          <a:xfrm>
            <a:off x="6604104" y="3717506"/>
            <a:ext cx="231303" cy="231303"/>
            <a:chOff x="5648375" y="3804850"/>
            <a:chExt cx="483125" cy="483125"/>
          </a:xfrm>
        </p:grpSpPr>
        <p:sp>
          <p:nvSpPr>
            <p:cNvPr id="4226" name="Google Shape;4226;p38"/>
            <p:cNvSpPr/>
            <p:nvPr/>
          </p:nvSpPr>
          <p:spPr>
            <a:xfrm>
              <a:off x="5648375" y="38048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7" name="Google Shape;4227;p38"/>
            <p:cNvSpPr/>
            <p:nvPr/>
          </p:nvSpPr>
          <p:spPr>
            <a:xfrm>
              <a:off x="576257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8" name="Google Shape;4228;p38"/>
            <p:cNvSpPr/>
            <p:nvPr/>
          </p:nvSpPr>
          <p:spPr>
            <a:xfrm>
              <a:off x="5932425" y="3947300"/>
              <a:ext cx="88250" cy="85000"/>
            </a:xfrm>
            <a:custGeom>
              <a:rect b="b" l="l" r="r" t="t"/>
              <a:pathLst>
                <a:path extrusionOk="0" h="3400" w="353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9" name="Google Shape;4229;p38"/>
            <p:cNvSpPr/>
            <p:nvPr/>
          </p:nvSpPr>
          <p:spPr>
            <a:xfrm>
              <a:off x="5762575" y="4060600"/>
              <a:ext cx="254800" cy="141550"/>
            </a:xfrm>
            <a:custGeom>
              <a:rect b="b" l="l" r="r" t="t"/>
              <a:pathLst>
                <a:path extrusionOk="0" h="5662" w="10192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30" name="Google Shape;4230;p38"/>
          <p:cNvGrpSpPr/>
          <p:nvPr/>
        </p:nvGrpSpPr>
        <p:grpSpPr>
          <a:xfrm>
            <a:off x="6905420" y="3721121"/>
            <a:ext cx="199549" cy="224073"/>
            <a:chOff x="6276025" y="3812400"/>
            <a:chExt cx="416800" cy="468025"/>
          </a:xfrm>
        </p:grpSpPr>
        <p:sp>
          <p:nvSpPr>
            <p:cNvPr id="4231" name="Google Shape;4231;p38"/>
            <p:cNvSpPr/>
            <p:nvPr/>
          </p:nvSpPr>
          <p:spPr>
            <a:xfrm>
              <a:off x="6276025" y="3812400"/>
              <a:ext cx="416800" cy="468025"/>
            </a:xfrm>
            <a:custGeom>
              <a:rect b="b" l="l" r="r" t="t"/>
              <a:pathLst>
                <a:path extrusionOk="0" h="18721" w="16672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2" name="Google Shape;4232;p38"/>
            <p:cNvSpPr/>
            <p:nvPr/>
          </p:nvSpPr>
          <p:spPr>
            <a:xfrm>
              <a:off x="6436375" y="4078825"/>
              <a:ext cx="96025" cy="80400"/>
            </a:xfrm>
            <a:custGeom>
              <a:rect b="b" l="l" r="r" t="t"/>
              <a:pathLst>
                <a:path extrusionOk="0" h="3216" w="3841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3" name="Google Shape;4233;p38"/>
            <p:cNvSpPr/>
            <p:nvPr/>
          </p:nvSpPr>
          <p:spPr>
            <a:xfrm>
              <a:off x="6327450" y="3974775"/>
              <a:ext cx="125550" cy="118300"/>
            </a:xfrm>
            <a:custGeom>
              <a:rect b="b" l="l" r="r" t="t"/>
              <a:pathLst>
                <a:path extrusionOk="0" h="4732" w="5022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4" name="Google Shape;4234;p38"/>
            <p:cNvSpPr/>
            <p:nvPr/>
          </p:nvSpPr>
          <p:spPr>
            <a:xfrm>
              <a:off x="6515325" y="3974300"/>
              <a:ext cx="126000" cy="118775"/>
            </a:xfrm>
            <a:custGeom>
              <a:rect b="b" l="l" r="r" t="t"/>
              <a:pathLst>
                <a:path extrusionOk="0" h="4751" w="504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35" name="Google Shape;4235;p38"/>
          <p:cNvGrpSpPr/>
          <p:nvPr/>
        </p:nvGrpSpPr>
        <p:grpSpPr>
          <a:xfrm>
            <a:off x="4327428" y="4002403"/>
            <a:ext cx="232966" cy="231315"/>
            <a:chOff x="890400" y="4399350"/>
            <a:chExt cx="486600" cy="483150"/>
          </a:xfrm>
        </p:grpSpPr>
        <p:sp>
          <p:nvSpPr>
            <p:cNvPr id="4236" name="Google Shape;4236;p38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7" name="Google Shape;4237;p38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8" name="Google Shape;4238;p38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39" name="Google Shape;4239;p38"/>
          <p:cNvGrpSpPr/>
          <p:nvPr/>
        </p:nvGrpSpPr>
        <p:grpSpPr>
          <a:xfrm>
            <a:off x="4622736" y="4012792"/>
            <a:ext cx="231303" cy="210536"/>
            <a:chOff x="1487200" y="4421025"/>
            <a:chExt cx="483125" cy="439750"/>
          </a:xfrm>
        </p:grpSpPr>
        <p:sp>
          <p:nvSpPr>
            <p:cNvPr id="4240" name="Google Shape;4240;p38"/>
            <p:cNvSpPr/>
            <p:nvPr/>
          </p:nvSpPr>
          <p:spPr>
            <a:xfrm>
              <a:off x="1487200" y="4421025"/>
              <a:ext cx="483125" cy="439750"/>
            </a:xfrm>
            <a:custGeom>
              <a:rect b="b" l="l" r="r" t="t"/>
              <a:pathLst>
                <a:path extrusionOk="0" h="17590" w="19325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1" name="Google Shape;4241;p38"/>
            <p:cNvSpPr/>
            <p:nvPr/>
          </p:nvSpPr>
          <p:spPr>
            <a:xfrm>
              <a:off x="1544950" y="4622200"/>
              <a:ext cx="103950" cy="100025"/>
            </a:xfrm>
            <a:custGeom>
              <a:rect b="b" l="l" r="r" t="t"/>
              <a:pathLst>
                <a:path extrusionOk="0" h="4001" w="4158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2" name="Google Shape;4242;p38"/>
            <p:cNvSpPr/>
            <p:nvPr/>
          </p:nvSpPr>
          <p:spPr>
            <a:xfrm>
              <a:off x="1804675" y="4622200"/>
              <a:ext cx="103975" cy="100025"/>
            </a:xfrm>
            <a:custGeom>
              <a:rect b="b" l="l" r="r" t="t"/>
              <a:pathLst>
                <a:path extrusionOk="0" h="4001" w="4159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3" name="Google Shape;4243;p38"/>
            <p:cNvSpPr/>
            <p:nvPr/>
          </p:nvSpPr>
          <p:spPr>
            <a:xfrm>
              <a:off x="1667450" y="4661825"/>
              <a:ext cx="119825" cy="28350"/>
            </a:xfrm>
            <a:custGeom>
              <a:rect b="b" l="l" r="r" t="t"/>
              <a:pathLst>
                <a:path extrusionOk="0" h="1134" w="4793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44" name="Google Shape;4244;p38"/>
          <p:cNvGrpSpPr/>
          <p:nvPr/>
        </p:nvGrpSpPr>
        <p:grpSpPr>
          <a:xfrm>
            <a:off x="4897629" y="4002415"/>
            <a:ext cx="234522" cy="231291"/>
            <a:chOff x="2079300" y="4399325"/>
            <a:chExt cx="489850" cy="483100"/>
          </a:xfrm>
        </p:grpSpPr>
        <p:sp>
          <p:nvSpPr>
            <p:cNvPr id="4245" name="Google Shape;4245;p38"/>
            <p:cNvSpPr/>
            <p:nvPr/>
          </p:nvSpPr>
          <p:spPr>
            <a:xfrm>
              <a:off x="2079300" y="4399325"/>
              <a:ext cx="489850" cy="483100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6" name="Google Shape;4246;p38"/>
            <p:cNvSpPr/>
            <p:nvPr/>
          </p:nvSpPr>
          <p:spPr>
            <a:xfrm>
              <a:off x="2348725" y="4522375"/>
              <a:ext cx="94375" cy="88150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47" name="Google Shape;4247;p38"/>
          <p:cNvSpPr/>
          <p:nvPr/>
        </p:nvSpPr>
        <p:spPr>
          <a:xfrm>
            <a:off x="5194956" y="4002473"/>
            <a:ext cx="203343" cy="231279"/>
          </a:xfrm>
          <a:custGeom>
            <a:rect b="b" l="l" r="r" t="t"/>
            <a:pathLst>
              <a:path extrusionOk="0" h="19323" w="16989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48" name="Google Shape;4248;p38"/>
          <p:cNvGrpSpPr/>
          <p:nvPr/>
        </p:nvGrpSpPr>
        <p:grpSpPr>
          <a:xfrm>
            <a:off x="5486868" y="4002415"/>
            <a:ext cx="187831" cy="231291"/>
            <a:chOff x="3316000" y="4399325"/>
            <a:chExt cx="392325" cy="483100"/>
          </a:xfrm>
        </p:grpSpPr>
        <p:sp>
          <p:nvSpPr>
            <p:cNvPr id="4249" name="Google Shape;4249;p38"/>
            <p:cNvSpPr/>
            <p:nvPr/>
          </p:nvSpPr>
          <p:spPr>
            <a:xfrm>
              <a:off x="3316000" y="4399325"/>
              <a:ext cx="392325" cy="483100"/>
            </a:xfrm>
            <a:custGeom>
              <a:rect b="b" l="l" r="r" t="t"/>
              <a:pathLst>
                <a:path extrusionOk="0" h="19324" w="15693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0" name="Google Shape;4250;p38"/>
            <p:cNvSpPr/>
            <p:nvPr/>
          </p:nvSpPr>
          <p:spPr>
            <a:xfrm>
              <a:off x="35823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51" name="Google Shape;4251;p38"/>
          <p:cNvGrpSpPr/>
          <p:nvPr/>
        </p:nvGrpSpPr>
        <p:grpSpPr>
          <a:xfrm>
            <a:off x="5775676" y="4002403"/>
            <a:ext cx="172726" cy="231315"/>
            <a:chOff x="3926225" y="4399275"/>
            <a:chExt cx="360775" cy="483150"/>
          </a:xfrm>
        </p:grpSpPr>
        <p:sp>
          <p:nvSpPr>
            <p:cNvPr id="4252" name="Google Shape;4252;p38"/>
            <p:cNvSpPr/>
            <p:nvPr/>
          </p:nvSpPr>
          <p:spPr>
            <a:xfrm>
              <a:off x="41634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3" name="Google Shape;4253;p38"/>
            <p:cNvSpPr/>
            <p:nvPr/>
          </p:nvSpPr>
          <p:spPr>
            <a:xfrm>
              <a:off x="3926225" y="4399275"/>
              <a:ext cx="360775" cy="483150"/>
            </a:xfrm>
            <a:custGeom>
              <a:rect b="b" l="l" r="r" t="t"/>
              <a:pathLst>
                <a:path extrusionOk="0" h="19326" w="14431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54" name="Google Shape;4254;p38"/>
          <p:cNvSpPr/>
          <p:nvPr/>
        </p:nvSpPr>
        <p:spPr>
          <a:xfrm>
            <a:off x="6089204" y="4002479"/>
            <a:ext cx="121977" cy="231267"/>
          </a:xfrm>
          <a:custGeom>
            <a:rect b="b" l="l" r="r" t="t"/>
            <a:pathLst>
              <a:path extrusionOk="0" h="19322" w="10191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55" name="Google Shape;4255;p38"/>
          <p:cNvGrpSpPr/>
          <p:nvPr/>
        </p:nvGrpSpPr>
        <p:grpSpPr>
          <a:xfrm>
            <a:off x="6323429" y="4002445"/>
            <a:ext cx="231243" cy="231231"/>
            <a:chOff x="5053975" y="4399375"/>
            <a:chExt cx="483000" cy="482975"/>
          </a:xfrm>
        </p:grpSpPr>
        <p:sp>
          <p:nvSpPr>
            <p:cNvPr id="4256" name="Google Shape;4256;p38"/>
            <p:cNvSpPr/>
            <p:nvPr/>
          </p:nvSpPr>
          <p:spPr>
            <a:xfrm>
              <a:off x="5053975" y="4399375"/>
              <a:ext cx="483000" cy="482975"/>
            </a:xfrm>
            <a:custGeom>
              <a:rect b="b" l="l" r="r" t="t"/>
              <a:pathLst>
                <a:path extrusionOk="0" h="19319" w="1932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7" name="Google Shape;4257;p38"/>
            <p:cNvSpPr/>
            <p:nvPr/>
          </p:nvSpPr>
          <p:spPr>
            <a:xfrm>
              <a:off x="5100725" y="4528375"/>
              <a:ext cx="309350" cy="296450"/>
            </a:xfrm>
            <a:custGeom>
              <a:rect b="b" l="l" r="r" t="t"/>
              <a:pathLst>
                <a:path extrusionOk="0" h="11858" w="12374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8" name="Google Shape;4258;p38"/>
            <p:cNvSpPr/>
            <p:nvPr/>
          </p:nvSpPr>
          <p:spPr>
            <a:xfrm>
              <a:off x="5180875" y="4456850"/>
              <a:ext cx="316625" cy="296575"/>
            </a:xfrm>
            <a:custGeom>
              <a:rect b="b" l="l" r="r" t="t"/>
              <a:pathLst>
                <a:path extrusionOk="0" h="11863" w="12665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59" name="Google Shape;4259;p38"/>
          <p:cNvGrpSpPr/>
          <p:nvPr/>
        </p:nvGrpSpPr>
        <p:grpSpPr>
          <a:xfrm>
            <a:off x="6604104" y="4002409"/>
            <a:ext cx="231303" cy="231303"/>
            <a:chOff x="5648375" y="4399300"/>
            <a:chExt cx="483125" cy="483125"/>
          </a:xfrm>
        </p:grpSpPr>
        <p:sp>
          <p:nvSpPr>
            <p:cNvPr id="4260" name="Google Shape;4260;p38"/>
            <p:cNvSpPr/>
            <p:nvPr/>
          </p:nvSpPr>
          <p:spPr>
            <a:xfrm>
              <a:off x="5648375" y="439930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1" name="Google Shape;4261;p38"/>
            <p:cNvSpPr/>
            <p:nvPr/>
          </p:nvSpPr>
          <p:spPr>
            <a:xfrm>
              <a:off x="5734275" y="4598425"/>
              <a:ext cx="311400" cy="84950"/>
            </a:xfrm>
            <a:custGeom>
              <a:rect b="b" l="l" r="r" t="t"/>
              <a:pathLst>
                <a:path extrusionOk="0" h="3398" w="12456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62" name="Google Shape;4262;p38"/>
          <p:cNvGrpSpPr/>
          <p:nvPr/>
        </p:nvGrpSpPr>
        <p:grpSpPr>
          <a:xfrm>
            <a:off x="6887987" y="4010536"/>
            <a:ext cx="234415" cy="215049"/>
            <a:chOff x="6239575" y="4416275"/>
            <a:chExt cx="489625" cy="449175"/>
          </a:xfrm>
        </p:grpSpPr>
        <p:sp>
          <p:nvSpPr>
            <p:cNvPr id="4263" name="Google Shape;4263;p38"/>
            <p:cNvSpPr/>
            <p:nvPr/>
          </p:nvSpPr>
          <p:spPr>
            <a:xfrm>
              <a:off x="6239575" y="4416275"/>
              <a:ext cx="489625" cy="449175"/>
            </a:xfrm>
            <a:custGeom>
              <a:rect b="b" l="l" r="r" t="t"/>
              <a:pathLst>
                <a:path extrusionOk="0" h="17967" w="19585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4" name="Google Shape;4264;p38"/>
            <p:cNvSpPr/>
            <p:nvPr/>
          </p:nvSpPr>
          <p:spPr>
            <a:xfrm>
              <a:off x="6438550" y="4723875"/>
              <a:ext cx="88350" cy="84950"/>
            </a:xfrm>
            <a:custGeom>
              <a:rect b="b" l="l" r="r" t="t"/>
              <a:pathLst>
                <a:path extrusionOk="0" h="3398" w="3534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5" name="Google Shape;4265;p38"/>
            <p:cNvSpPr/>
            <p:nvPr/>
          </p:nvSpPr>
          <p:spPr>
            <a:xfrm>
              <a:off x="6441950" y="4497425"/>
              <a:ext cx="84950" cy="198250"/>
            </a:xfrm>
            <a:custGeom>
              <a:rect b="b" l="l" r="r" t="t"/>
              <a:pathLst>
                <a:path extrusionOk="0" h="7930" w="3398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66" name="Google Shape;4266;p38"/>
          <p:cNvGrpSpPr/>
          <p:nvPr/>
        </p:nvGrpSpPr>
        <p:grpSpPr>
          <a:xfrm>
            <a:off x="7160751" y="3147213"/>
            <a:ext cx="231303" cy="231303"/>
            <a:chOff x="892750" y="4993750"/>
            <a:chExt cx="483125" cy="483125"/>
          </a:xfrm>
        </p:grpSpPr>
        <p:sp>
          <p:nvSpPr>
            <p:cNvPr id="4267" name="Google Shape;4267;p38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8" name="Google Shape;4268;p38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9" name="Google Shape;4269;p38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70" name="Google Shape;4270;p38"/>
          <p:cNvGrpSpPr/>
          <p:nvPr/>
        </p:nvGrpSpPr>
        <p:grpSpPr>
          <a:xfrm>
            <a:off x="7160741" y="3432540"/>
            <a:ext cx="231303" cy="231303"/>
            <a:chOff x="1487200" y="4993750"/>
            <a:chExt cx="483125" cy="483125"/>
          </a:xfrm>
        </p:grpSpPr>
        <p:sp>
          <p:nvSpPr>
            <p:cNvPr id="4271" name="Google Shape;4271;p38"/>
            <p:cNvSpPr/>
            <p:nvPr/>
          </p:nvSpPr>
          <p:spPr>
            <a:xfrm>
              <a:off x="14872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2" name="Google Shape;4272;p38"/>
            <p:cNvSpPr/>
            <p:nvPr/>
          </p:nvSpPr>
          <p:spPr>
            <a:xfrm>
              <a:off x="1602600" y="5143950"/>
              <a:ext cx="250350" cy="182725"/>
            </a:xfrm>
            <a:custGeom>
              <a:rect b="b" l="l" r="r" t="t"/>
              <a:pathLst>
                <a:path extrusionOk="0" h="7309" w="10014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73" name="Google Shape;4273;p38"/>
          <p:cNvGrpSpPr/>
          <p:nvPr/>
        </p:nvGrpSpPr>
        <p:grpSpPr>
          <a:xfrm>
            <a:off x="7160731" y="3717492"/>
            <a:ext cx="231303" cy="231303"/>
            <a:chOff x="2081650" y="4993750"/>
            <a:chExt cx="483125" cy="483125"/>
          </a:xfrm>
        </p:grpSpPr>
        <p:sp>
          <p:nvSpPr>
            <p:cNvPr id="4274" name="Google Shape;4274;p38"/>
            <p:cNvSpPr/>
            <p:nvPr/>
          </p:nvSpPr>
          <p:spPr>
            <a:xfrm>
              <a:off x="20816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5" name="Google Shape;4275;p38"/>
            <p:cNvSpPr/>
            <p:nvPr/>
          </p:nvSpPr>
          <p:spPr>
            <a:xfrm>
              <a:off x="2209375" y="5125625"/>
              <a:ext cx="227600" cy="219350"/>
            </a:xfrm>
            <a:custGeom>
              <a:rect b="b" l="l" r="r" t="t"/>
              <a:pathLst>
                <a:path extrusionOk="0" h="8774" w="9104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76" name="Google Shape;4276;p38"/>
          <p:cNvGrpSpPr/>
          <p:nvPr/>
        </p:nvGrpSpPr>
        <p:grpSpPr>
          <a:xfrm>
            <a:off x="7449214" y="3147213"/>
            <a:ext cx="231303" cy="231303"/>
            <a:chOff x="2676100" y="4993750"/>
            <a:chExt cx="483125" cy="483125"/>
          </a:xfrm>
        </p:grpSpPr>
        <p:sp>
          <p:nvSpPr>
            <p:cNvPr id="4277" name="Google Shape;4277;p38"/>
            <p:cNvSpPr/>
            <p:nvPr/>
          </p:nvSpPr>
          <p:spPr>
            <a:xfrm>
              <a:off x="26761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8" name="Google Shape;4278;p38"/>
            <p:cNvSpPr/>
            <p:nvPr/>
          </p:nvSpPr>
          <p:spPr>
            <a:xfrm>
              <a:off x="2776125" y="5051350"/>
              <a:ext cx="141550" cy="367950"/>
            </a:xfrm>
            <a:custGeom>
              <a:rect b="b" l="l" r="r" t="t"/>
              <a:pathLst>
                <a:path extrusionOk="0" h="14718" w="5662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9" name="Google Shape;4279;p38"/>
            <p:cNvSpPr/>
            <p:nvPr/>
          </p:nvSpPr>
          <p:spPr>
            <a:xfrm>
              <a:off x="2945950" y="5051350"/>
              <a:ext cx="113275" cy="367950"/>
            </a:xfrm>
            <a:custGeom>
              <a:rect b="b" l="l" r="r" t="t"/>
              <a:pathLst>
                <a:path extrusionOk="0" h="14718" w="4531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80" name="Google Shape;4280;p38"/>
          <p:cNvGrpSpPr/>
          <p:nvPr/>
        </p:nvGrpSpPr>
        <p:grpSpPr>
          <a:xfrm>
            <a:off x="7160711" y="4002402"/>
            <a:ext cx="231303" cy="231303"/>
            <a:chOff x="3270550" y="4993750"/>
            <a:chExt cx="483125" cy="483125"/>
          </a:xfrm>
        </p:grpSpPr>
        <p:sp>
          <p:nvSpPr>
            <p:cNvPr id="4281" name="Google Shape;4281;p38"/>
            <p:cNvSpPr/>
            <p:nvPr/>
          </p:nvSpPr>
          <p:spPr>
            <a:xfrm>
              <a:off x="32705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2" name="Google Shape;4282;p38"/>
            <p:cNvSpPr/>
            <p:nvPr/>
          </p:nvSpPr>
          <p:spPr>
            <a:xfrm>
              <a:off x="3469675" y="50796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3" name="Google Shape;4283;p38"/>
            <p:cNvSpPr/>
            <p:nvPr/>
          </p:nvSpPr>
          <p:spPr>
            <a:xfrm>
              <a:off x="3441375" y="5192875"/>
              <a:ext cx="141475" cy="198175"/>
            </a:xfrm>
            <a:custGeom>
              <a:rect b="b" l="l" r="r" t="t"/>
              <a:pathLst>
                <a:path extrusionOk="0" h="7927" w="5659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84" name="Google Shape;4284;p38"/>
          <p:cNvSpPr/>
          <p:nvPr/>
        </p:nvSpPr>
        <p:spPr>
          <a:xfrm>
            <a:off x="7449253" y="3432563"/>
            <a:ext cx="231315" cy="231374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85" name="Google Shape;4285;p38"/>
          <p:cNvGrpSpPr/>
          <p:nvPr/>
        </p:nvGrpSpPr>
        <p:grpSpPr>
          <a:xfrm>
            <a:off x="7449179" y="3717456"/>
            <a:ext cx="231315" cy="231374"/>
            <a:chOff x="4459450" y="4993700"/>
            <a:chExt cx="483150" cy="483275"/>
          </a:xfrm>
        </p:grpSpPr>
        <p:sp>
          <p:nvSpPr>
            <p:cNvPr id="4286" name="Google Shape;4286;p38"/>
            <p:cNvSpPr/>
            <p:nvPr/>
          </p:nvSpPr>
          <p:spPr>
            <a:xfrm>
              <a:off x="445945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7" name="Google Shape;4287;p38"/>
            <p:cNvSpPr/>
            <p:nvPr/>
          </p:nvSpPr>
          <p:spPr>
            <a:xfrm>
              <a:off x="4530800" y="5235675"/>
              <a:ext cx="99650" cy="118650"/>
            </a:xfrm>
            <a:custGeom>
              <a:rect b="b" l="l" r="r" t="t"/>
              <a:pathLst>
                <a:path extrusionOk="0" h="4746" w="3986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88" name="Google Shape;4288;p38"/>
          <p:cNvGrpSpPr/>
          <p:nvPr/>
        </p:nvGrpSpPr>
        <p:grpSpPr>
          <a:xfrm>
            <a:off x="7449169" y="4002366"/>
            <a:ext cx="231315" cy="231374"/>
            <a:chOff x="5053900" y="4993700"/>
            <a:chExt cx="483150" cy="483275"/>
          </a:xfrm>
        </p:grpSpPr>
        <p:sp>
          <p:nvSpPr>
            <p:cNvPr id="4289" name="Google Shape;4289;p38"/>
            <p:cNvSpPr/>
            <p:nvPr/>
          </p:nvSpPr>
          <p:spPr>
            <a:xfrm>
              <a:off x="505390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0" name="Google Shape;4290;p38"/>
            <p:cNvSpPr/>
            <p:nvPr/>
          </p:nvSpPr>
          <p:spPr>
            <a:xfrm>
              <a:off x="5123725" y="5264025"/>
              <a:ext cx="105200" cy="61775"/>
            </a:xfrm>
            <a:custGeom>
              <a:rect b="b" l="l" r="r" t="t"/>
              <a:pathLst>
                <a:path extrusionOk="0" h="2471" w="4208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294" name="Shape 42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95" name="Google Shape;4295;p3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Business </a:t>
            </a:r>
            <a:r>
              <a:rPr lang="es"/>
              <a:t>I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4296" name="Google Shape;4296;p39"/>
          <p:cNvGrpSpPr/>
          <p:nvPr/>
        </p:nvGrpSpPr>
        <p:grpSpPr>
          <a:xfrm>
            <a:off x="1012848" y="1674363"/>
            <a:ext cx="348568" cy="348541"/>
            <a:chOff x="-65131525" y="1914325"/>
            <a:chExt cx="316650" cy="316625"/>
          </a:xfrm>
        </p:grpSpPr>
        <p:sp>
          <p:nvSpPr>
            <p:cNvPr id="4297" name="Google Shape;4297;p39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8" name="Google Shape;4298;p39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99" name="Google Shape;4299;p39"/>
          <p:cNvGrpSpPr/>
          <p:nvPr/>
        </p:nvGrpSpPr>
        <p:grpSpPr>
          <a:xfrm>
            <a:off x="1012848" y="2079072"/>
            <a:ext cx="348568" cy="348568"/>
            <a:chOff x="-65131525" y="2281350"/>
            <a:chExt cx="316650" cy="316650"/>
          </a:xfrm>
        </p:grpSpPr>
        <p:sp>
          <p:nvSpPr>
            <p:cNvPr id="4300" name="Google Shape;4300;p39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1" name="Google Shape;4301;p39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02" name="Google Shape;4302;p39"/>
          <p:cNvGrpSpPr/>
          <p:nvPr/>
        </p:nvGrpSpPr>
        <p:grpSpPr>
          <a:xfrm>
            <a:off x="1015889" y="2481800"/>
            <a:ext cx="342486" cy="349421"/>
            <a:chOff x="-65129950" y="2646800"/>
            <a:chExt cx="311125" cy="317425"/>
          </a:xfrm>
        </p:grpSpPr>
        <p:sp>
          <p:nvSpPr>
            <p:cNvPr id="4303" name="Google Shape;4303;p39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4" name="Google Shape;4304;p39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05" name="Google Shape;4305;p39"/>
          <p:cNvGrpSpPr/>
          <p:nvPr/>
        </p:nvGrpSpPr>
        <p:grpSpPr>
          <a:xfrm>
            <a:off x="3112739" y="1673042"/>
            <a:ext cx="351155" cy="351183"/>
            <a:chOff x="-63252250" y="1930850"/>
            <a:chExt cx="319000" cy="319025"/>
          </a:xfrm>
        </p:grpSpPr>
        <p:sp>
          <p:nvSpPr>
            <p:cNvPr id="4306" name="Google Shape;4306;p39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7" name="Google Shape;4307;p39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08" name="Google Shape;4308;p39"/>
          <p:cNvSpPr/>
          <p:nvPr/>
        </p:nvSpPr>
        <p:spPr>
          <a:xfrm>
            <a:off x="3109167" y="2078344"/>
            <a:ext cx="354375" cy="350164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09" name="Google Shape;4309;p39"/>
          <p:cNvGrpSpPr/>
          <p:nvPr/>
        </p:nvGrpSpPr>
        <p:grpSpPr>
          <a:xfrm>
            <a:off x="3113606" y="2481359"/>
            <a:ext cx="349421" cy="350302"/>
            <a:chOff x="-63250675" y="2664125"/>
            <a:chExt cx="317425" cy="318225"/>
          </a:xfrm>
        </p:grpSpPr>
        <p:sp>
          <p:nvSpPr>
            <p:cNvPr id="4310" name="Google Shape;4310;p39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1" name="Google Shape;4311;p39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12" name="Google Shape;4312;p39"/>
          <p:cNvGrpSpPr/>
          <p:nvPr/>
        </p:nvGrpSpPr>
        <p:grpSpPr>
          <a:xfrm>
            <a:off x="5236493" y="1676729"/>
            <a:ext cx="345954" cy="343807"/>
            <a:chOff x="-61354075" y="1940500"/>
            <a:chExt cx="314275" cy="312325"/>
          </a:xfrm>
        </p:grpSpPr>
        <p:sp>
          <p:nvSpPr>
            <p:cNvPr id="4313" name="Google Shape;4313;p39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4" name="Google Shape;4314;p39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5" name="Google Shape;4315;p39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6" name="Google Shape;4316;p39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17" name="Google Shape;4317;p39"/>
          <p:cNvGrpSpPr/>
          <p:nvPr/>
        </p:nvGrpSpPr>
        <p:grpSpPr>
          <a:xfrm>
            <a:off x="5235185" y="2093382"/>
            <a:ext cx="348568" cy="319948"/>
            <a:chOff x="-61354875" y="2322300"/>
            <a:chExt cx="316650" cy="290650"/>
          </a:xfrm>
        </p:grpSpPr>
        <p:sp>
          <p:nvSpPr>
            <p:cNvPr id="4318" name="Google Shape;4318;p39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9" name="Google Shape;4319;p39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0" name="Google Shape;4320;p39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21" name="Google Shape;4321;p39"/>
          <p:cNvGrpSpPr/>
          <p:nvPr/>
        </p:nvGrpSpPr>
        <p:grpSpPr>
          <a:xfrm>
            <a:off x="5235185" y="2482226"/>
            <a:ext cx="348568" cy="348568"/>
            <a:chOff x="-61354875" y="2671225"/>
            <a:chExt cx="316650" cy="316650"/>
          </a:xfrm>
        </p:grpSpPr>
        <p:sp>
          <p:nvSpPr>
            <p:cNvPr id="4322" name="Google Shape;4322;p39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3" name="Google Shape;4323;p39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4" name="Google Shape;4324;p39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5" name="Google Shape;4325;p39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6" name="Google Shape;4326;p39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27" name="Google Shape;4327;p39"/>
          <p:cNvGrpSpPr/>
          <p:nvPr/>
        </p:nvGrpSpPr>
        <p:grpSpPr>
          <a:xfrm>
            <a:off x="7343521" y="1672781"/>
            <a:ext cx="351155" cy="351706"/>
            <a:chOff x="-59502375" y="1904375"/>
            <a:chExt cx="319000" cy="319500"/>
          </a:xfrm>
        </p:grpSpPr>
        <p:sp>
          <p:nvSpPr>
            <p:cNvPr id="4328" name="Google Shape;4328;p39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9" name="Google Shape;4329;p39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0" name="Google Shape;4330;p39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31" name="Google Shape;4331;p39"/>
          <p:cNvGrpSpPr/>
          <p:nvPr/>
        </p:nvGrpSpPr>
        <p:grpSpPr>
          <a:xfrm>
            <a:off x="1435629" y="1675588"/>
            <a:ext cx="351155" cy="346092"/>
            <a:chOff x="-64774725" y="1916550"/>
            <a:chExt cx="319000" cy="314400"/>
          </a:xfrm>
        </p:grpSpPr>
        <p:sp>
          <p:nvSpPr>
            <p:cNvPr id="4332" name="Google Shape;4332;p39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3" name="Google Shape;4333;p39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34" name="Google Shape;4334;p39"/>
          <p:cNvGrpSpPr/>
          <p:nvPr/>
        </p:nvGrpSpPr>
        <p:grpSpPr>
          <a:xfrm>
            <a:off x="1436923" y="2077338"/>
            <a:ext cx="348568" cy="352036"/>
            <a:chOff x="-64764500" y="2280550"/>
            <a:chExt cx="316650" cy="319800"/>
          </a:xfrm>
        </p:grpSpPr>
        <p:sp>
          <p:nvSpPr>
            <p:cNvPr id="4335" name="Google Shape;4335;p39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6" name="Google Shape;4336;p39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37" name="Google Shape;4337;p39"/>
          <p:cNvSpPr/>
          <p:nvPr/>
        </p:nvSpPr>
        <p:spPr>
          <a:xfrm>
            <a:off x="1457026" y="2482308"/>
            <a:ext cx="304344" cy="348568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38" name="Google Shape;4338;p39"/>
          <p:cNvGrpSpPr/>
          <p:nvPr/>
        </p:nvGrpSpPr>
        <p:grpSpPr>
          <a:xfrm>
            <a:off x="3542063" y="1710757"/>
            <a:ext cx="347688" cy="275750"/>
            <a:chOff x="-62882850" y="1999375"/>
            <a:chExt cx="315850" cy="250500"/>
          </a:xfrm>
        </p:grpSpPr>
        <p:sp>
          <p:nvSpPr>
            <p:cNvPr id="4339" name="Google Shape;4339;p39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0" name="Google Shape;4340;p39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41" name="Google Shape;4341;p39"/>
          <p:cNvGrpSpPr/>
          <p:nvPr/>
        </p:nvGrpSpPr>
        <p:grpSpPr>
          <a:xfrm>
            <a:off x="3533821" y="2078631"/>
            <a:ext cx="364172" cy="349449"/>
            <a:chOff x="-62890750" y="2296300"/>
            <a:chExt cx="330825" cy="317450"/>
          </a:xfrm>
        </p:grpSpPr>
        <p:sp>
          <p:nvSpPr>
            <p:cNvPr id="4342" name="Google Shape;4342;p39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3" name="Google Shape;4343;p39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4" name="Google Shape;4344;p39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45" name="Google Shape;4345;p39"/>
          <p:cNvGrpSpPr/>
          <p:nvPr/>
        </p:nvGrpSpPr>
        <p:grpSpPr>
          <a:xfrm>
            <a:off x="3542063" y="2481799"/>
            <a:ext cx="347688" cy="349421"/>
            <a:chOff x="-62882850" y="2664925"/>
            <a:chExt cx="315850" cy="317425"/>
          </a:xfrm>
        </p:grpSpPr>
        <p:sp>
          <p:nvSpPr>
            <p:cNvPr id="4346" name="Google Shape;4346;p39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7" name="Google Shape;4347;p39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48" name="Google Shape;4348;p39"/>
          <p:cNvSpPr/>
          <p:nvPr/>
        </p:nvSpPr>
        <p:spPr>
          <a:xfrm>
            <a:off x="5656501" y="1675220"/>
            <a:ext cx="351183" cy="3469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49" name="Google Shape;4349;p39"/>
          <p:cNvGrpSpPr/>
          <p:nvPr/>
        </p:nvGrpSpPr>
        <p:grpSpPr>
          <a:xfrm>
            <a:off x="5659701" y="2082099"/>
            <a:ext cx="348568" cy="342514"/>
            <a:chOff x="-60988625" y="2310475"/>
            <a:chExt cx="316650" cy="311150"/>
          </a:xfrm>
        </p:grpSpPr>
        <p:sp>
          <p:nvSpPr>
            <p:cNvPr id="4350" name="Google Shape;4350;p39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1" name="Google Shape;4351;p39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2" name="Google Shape;4352;p39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3" name="Google Shape;4353;p39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4" name="Google Shape;4354;p39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5" name="Google Shape;4355;p39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56" name="Google Shape;4356;p39"/>
          <p:cNvGrpSpPr/>
          <p:nvPr/>
        </p:nvGrpSpPr>
        <p:grpSpPr>
          <a:xfrm>
            <a:off x="5660141" y="2481029"/>
            <a:ext cx="347688" cy="350963"/>
            <a:chOff x="-60987050" y="2671400"/>
            <a:chExt cx="315850" cy="318825"/>
          </a:xfrm>
        </p:grpSpPr>
        <p:sp>
          <p:nvSpPr>
            <p:cNvPr id="4357" name="Google Shape;4357;p39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8" name="Google Shape;4358;p39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59" name="Google Shape;4359;p39"/>
          <p:cNvGrpSpPr/>
          <p:nvPr/>
        </p:nvGrpSpPr>
        <p:grpSpPr>
          <a:xfrm>
            <a:off x="7343520" y="2082980"/>
            <a:ext cx="351155" cy="340753"/>
            <a:chOff x="-59481900" y="2290800"/>
            <a:chExt cx="319000" cy="309550"/>
          </a:xfrm>
        </p:grpSpPr>
        <p:sp>
          <p:nvSpPr>
            <p:cNvPr id="4360" name="Google Shape;4360;p39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1" name="Google Shape;4361;p39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2" name="Google Shape;4362;p39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3" name="Google Shape;4363;p39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4" name="Google Shape;4364;p39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5" name="Google Shape;4365;p39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66" name="Google Shape;4366;p39"/>
          <p:cNvGrpSpPr/>
          <p:nvPr/>
        </p:nvGrpSpPr>
        <p:grpSpPr>
          <a:xfrm>
            <a:off x="1857395" y="1674005"/>
            <a:ext cx="351155" cy="349256"/>
            <a:chOff x="-64401400" y="1914475"/>
            <a:chExt cx="319000" cy="317275"/>
          </a:xfrm>
        </p:grpSpPr>
        <p:sp>
          <p:nvSpPr>
            <p:cNvPr id="4367" name="Google Shape;4367;p39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8" name="Google Shape;4368;p39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9" name="Google Shape;4369;p39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70" name="Google Shape;4370;p39"/>
          <p:cNvGrpSpPr/>
          <p:nvPr/>
        </p:nvGrpSpPr>
        <p:grpSpPr>
          <a:xfrm>
            <a:off x="1918957" y="2079430"/>
            <a:ext cx="228031" cy="347853"/>
            <a:chOff x="-64343900" y="2282125"/>
            <a:chExt cx="207150" cy="316000"/>
          </a:xfrm>
        </p:grpSpPr>
        <p:sp>
          <p:nvSpPr>
            <p:cNvPr id="4371" name="Google Shape;4371;p39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2" name="Google Shape;4372;p39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73" name="Google Shape;4373;p39"/>
          <p:cNvSpPr/>
          <p:nvPr/>
        </p:nvSpPr>
        <p:spPr>
          <a:xfrm>
            <a:off x="1856263" y="2480574"/>
            <a:ext cx="349421" cy="352036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74" name="Google Shape;4374;p39"/>
          <p:cNvGrpSpPr/>
          <p:nvPr/>
        </p:nvGrpSpPr>
        <p:grpSpPr>
          <a:xfrm>
            <a:off x="3994027" y="1674252"/>
            <a:ext cx="303463" cy="348761"/>
            <a:chOff x="-62496925" y="1931475"/>
            <a:chExt cx="275675" cy="316825"/>
          </a:xfrm>
        </p:grpSpPr>
        <p:sp>
          <p:nvSpPr>
            <p:cNvPr id="4375" name="Google Shape;4375;p39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6" name="Google Shape;4376;p39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77" name="Google Shape;4377;p39"/>
          <p:cNvGrpSpPr/>
          <p:nvPr/>
        </p:nvGrpSpPr>
        <p:grpSpPr>
          <a:xfrm>
            <a:off x="3971901" y="2078521"/>
            <a:ext cx="347715" cy="349669"/>
            <a:chOff x="-62516625" y="2297875"/>
            <a:chExt cx="315875" cy="317650"/>
          </a:xfrm>
        </p:grpSpPr>
        <p:sp>
          <p:nvSpPr>
            <p:cNvPr id="4378" name="Google Shape;4378;p39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9" name="Google Shape;4379;p39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80" name="Google Shape;4380;p39"/>
          <p:cNvGrpSpPr/>
          <p:nvPr/>
        </p:nvGrpSpPr>
        <p:grpSpPr>
          <a:xfrm>
            <a:off x="3970608" y="2497389"/>
            <a:ext cx="350302" cy="318241"/>
            <a:chOff x="-62518200" y="2692475"/>
            <a:chExt cx="318225" cy="289100"/>
          </a:xfrm>
        </p:grpSpPr>
        <p:sp>
          <p:nvSpPr>
            <p:cNvPr id="4381" name="Google Shape;4381;p39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2" name="Google Shape;4382;p39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83" name="Google Shape;4383;p39"/>
          <p:cNvGrpSpPr/>
          <p:nvPr/>
        </p:nvGrpSpPr>
        <p:grpSpPr>
          <a:xfrm>
            <a:off x="6103002" y="1674789"/>
            <a:ext cx="294822" cy="347688"/>
            <a:chOff x="-60597975" y="1939525"/>
            <a:chExt cx="267825" cy="315850"/>
          </a:xfrm>
        </p:grpSpPr>
        <p:sp>
          <p:nvSpPr>
            <p:cNvPr id="4384" name="Google Shape;4384;p39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5" name="Google Shape;4385;p39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86" name="Google Shape;4386;p39"/>
          <p:cNvGrpSpPr/>
          <p:nvPr/>
        </p:nvGrpSpPr>
        <p:grpSpPr>
          <a:xfrm>
            <a:off x="6074836" y="2077998"/>
            <a:ext cx="351155" cy="350715"/>
            <a:chOff x="-60620800" y="2304600"/>
            <a:chExt cx="319000" cy="318600"/>
          </a:xfrm>
        </p:grpSpPr>
        <p:sp>
          <p:nvSpPr>
            <p:cNvPr id="4387" name="Google Shape;4387;p39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8" name="Google Shape;4388;p39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9" name="Google Shape;4389;p39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90" name="Google Shape;4390;p39"/>
          <p:cNvGrpSpPr/>
          <p:nvPr/>
        </p:nvGrpSpPr>
        <p:grpSpPr>
          <a:xfrm>
            <a:off x="6076129" y="2531638"/>
            <a:ext cx="348568" cy="249744"/>
            <a:chOff x="-60621600" y="2716100"/>
            <a:chExt cx="316650" cy="226875"/>
          </a:xfrm>
        </p:grpSpPr>
        <p:sp>
          <p:nvSpPr>
            <p:cNvPr id="4391" name="Google Shape;4391;p39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2" name="Google Shape;4392;p39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93" name="Google Shape;4393;p39"/>
          <p:cNvGrpSpPr/>
          <p:nvPr/>
        </p:nvGrpSpPr>
        <p:grpSpPr>
          <a:xfrm>
            <a:off x="7348722" y="2482240"/>
            <a:ext cx="340753" cy="348541"/>
            <a:chOff x="-59475600" y="2658625"/>
            <a:chExt cx="309550" cy="316625"/>
          </a:xfrm>
        </p:grpSpPr>
        <p:sp>
          <p:nvSpPr>
            <p:cNvPr id="4394" name="Google Shape;4394;p39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5" name="Google Shape;4395;p39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6" name="Google Shape;4396;p39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7" name="Google Shape;4397;p39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8" name="Google Shape;4398;p39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9" name="Google Shape;4399;p39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0" name="Google Shape;4400;p39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01" name="Google Shape;4401;p39"/>
          <p:cNvSpPr/>
          <p:nvPr/>
        </p:nvSpPr>
        <p:spPr>
          <a:xfrm>
            <a:off x="2274374" y="1674849"/>
            <a:ext cx="347715" cy="347688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02" name="Google Shape;4402;p39"/>
          <p:cNvSpPr/>
          <p:nvPr/>
        </p:nvSpPr>
        <p:spPr>
          <a:xfrm>
            <a:off x="2300395" y="2077835"/>
            <a:ext cx="295675" cy="351183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03" name="Google Shape;4403;p39"/>
          <p:cNvGrpSpPr/>
          <p:nvPr/>
        </p:nvGrpSpPr>
        <p:grpSpPr>
          <a:xfrm>
            <a:off x="2324934" y="2481800"/>
            <a:ext cx="250570" cy="349421"/>
            <a:chOff x="-63987100" y="2646800"/>
            <a:chExt cx="227625" cy="317425"/>
          </a:xfrm>
        </p:grpSpPr>
        <p:sp>
          <p:nvSpPr>
            <p:cNvPr id="4404" name="Google Shape;4404;p39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5" name="Google Shape;4405;p39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06" name="Google Shape;4406;p39"/>
          <p:cNvGrpSpPr/>
          <p:nvPr/>
        </p:nvGrpSpPr>
        <p:grpSpPr>
          <a:xfrm>
            <a:off x="4393267" y="1672615"/>
            <a:ext cx="340753" cy="352036"/>
            <a:chOff x="-62148000" y="1930075"/>
            <a:chExt cx="309550" cy="319800"/>
          </a:xfrm>
        </p:grpSpPr>
        <p:sp>
          <p:nvSpPr>
            <p:cNvPr id="4407" name="Google Shape;4407;p39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8" name="Google Shape;4408;p39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09" name="Google Shape;4409;p39"/>
          <p:cNvGrpSpPr/>
          <p:nvPr/>
        </p:nvGrpSpPr>
        <p:grpSpPr>
          <a:xfrm>
            <a:off x="4390667" y="2079498"/>
            <a:ext cx="345954" cy="347715"/>
            <a:chOff x="-62150375" y="2297875"/>
            <a:chExt cx="314275" cy="315875"/>
          </a:xfrm>
        </p:grpSpPr>
        <p:sp>
          <p:nvSpPr>
            <p:cNvPr id="4410" name="Google Shape;4410;p39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1" name="Google Shape;4411;p39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2" name="Google Shape;4412;p39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3" name="Google Shape;4413;p39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4" name="Google Shape;4414;p39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15" name="Google Shape;4415;p39"/>
          <p:cNvGrpSpPr/>
          <p:nvPr/>
        </p:nvGrpSpPr>
        <p:grpSpPr>
          <a:xfrm>
            <a:off x="4389359" y="2481359"/>
            <a:ext cx="348568" cy="350302"/>
            <a:chOff x="-62150375" y="2664925"/>
            <a:chExt cx="316650" cy="318225"/>
          </a:xfrm>
        </p:grpSpPr>
        <p:sp>
          <p:nvSpPr>
            <p:cNvPr id="4416" name="Google Shape;4416;p39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7" name="Google Shape;4417;p39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8" name="Google Shape;4418;p39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9" name="Google Shape;4419;p39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20" name="Google Shape;4420;p39"/>
          <p:cNvGrpSpPr/>
          <p:nvPr/>
        </p:nvGrpSpPr>
        <p:grpSpPr>
          <a:xfrm>
            <a:off x="6499777" y="1673096"/>
            <a:ext cx="349421" cy="351073"/>
            <a:chOff x="-60254550" y="1938025"/>
            <a:chExt cx="317425" cy="318925"/>
          </a:xfrm>
        </p:grpSpPr>
        <p:sp>
          <p:nvSpPr>
            <p:cNvPr id="4421" name="Google Shape;4421;p39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2" name="Google Shape;4422;p39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3" name="Google Shape;4423;p39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4" name="Google Shape;4424;p39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25" name="Google Shape;4425;p39"/>
          <p:cNvGrpSpPr/>
          <p:nvPr/>
        </p:nvGrpSpPr>
        <p:grpSpPr>
          <a:xfrm>
            <a:off x="6479471" y="2079003"/>
            <a:ext cx="348923" cy="348706"/>
            <a:chOff x="6479471" y="2079003"/>
            <a:chExt cx="348923" cy="348706"/>
          </a:xfrm>
        </p:grpSpPr>
        <p:sp>
          <p:nvSpPr>
            <p:cNvPr id="4426" name="Google Shape;4426;p39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427" name="Google Shape;4427;p39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4428" name="Google Shape;4428;p39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9" name="Google Shape;4429;p39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0" name="Google Shape;4430;p39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1" name="Google Shape;4431;p39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2" name="Google Shape;4432;p39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3" name="Google Shape;4433;p39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4" name="Google Shape;4434;p39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435" name="Google Shape;4435;p39"/>
          <p:cNvGrpSpPr/>
          <p:nvPr/>
        </p:nvGrpSpPr>
        <p:grpSpPr>
          <a:xfrm>
            <a:off x="6526651" y="2480932"/>
            <a:ext cx="295675" cy="351155"/>
            <a:chOff x="-60232500" y="2671225"/>
            <a:chExt cx="268600" cy="319000"/>
          </a:xfrm>
        </p:grpSpPr>
        <p:sp>
          <p:nvSpPr>
            <p:cNvPr id="4436" name="Google Shape;4436;p39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7" name="Google Shape;4437;p39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38" name="Google Shape;4438;p39"/>
          <p:cNvGrpSpPr/>
          <p:nvPr/>
        </p:nvGrpSpPr>
        <p:grpSpPr>
          <a:xfrm>
            <a:off x="7768638" y="1673056"/>
            <a:ext cx="347715" cy="351155"/>
            <a:chOff x="-59100700" y="1911950"/>
            <a:chExt cx="315875" cy="319000"/>
          </a:xfrm>
        </p:grpSpPr>
        <p:sp>
          <p:nvSpPr>
            <p:cNvPr id="4439" name="Google Shape;4439;p39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0" name="Google Shape;4440;p39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1" name="Google Shape;4441;p39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2" name="Google Shape;4442;p39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3" name="Google Shape;4443;p39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4" name="Google Shape;4444;p39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5" name="Google Shape;4445;p39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6" name="Google Shape;4446;p39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7" name="Google Shape;4447;p39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8" name="Google Shape;4448;p39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49" name="Google Shape;4449;p39"/>
          <p:cNvGrpSpPr/>
          <p:nvPr/>
        </p:nvGrpSpPr>
        <p:grpSpPr>
          <a:xfrm>
            <a:off x="2694871" y="1674459"/>
            <a:ext cx="361558" cy="348348"/>
            <a:chOff x="-63665750" y="1914325"/>
            <a:chExt cx="328450" cy="316450"/>
          </a:xfrm>
        </p:grpSpPr>
        <p:sp>
          <p:nvSpPr>
            <p:cNvPr id="4450" name="Google Shape;4450;p39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1" name="Google Shape;4451;p39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52" name="Google Shape;4452;p39"/>
          <p:cNvGrpSpPr/>
          <p:nvPr/>
        </p:nvGrpSpPr>
        <p:grpSpPr>
          <a:xfrm>
            <a:off x="2699632" y="2077985"/>
            <a:ext cx="352036" cy="350742"/>
            <a:chOff x="-63666550" y="2278975"/>
            <a:chExt cx="319800" cy="318625"/>
          </a:xfrm>
        </p:grpSpPr>
        <p:sp>
          <p:nvSpPr>
            <p:cNvPr id="4453" name="Google Shape;4453;p39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4" name="Google Shape;4454;p39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55" name="Google Shape;4455;p39"/>
          <p:cNvGrpSpPr/>
          <p:nvPr/>
        </p:nvGrpSpPr>
        <p:grpSpPr>
          <a:xfrm>
            <a:off x="2697031" y="2481690"/>
            <a:ext cx="357237" cy="349642"/>
            <a:chOff x="-63669700" y="2646600"/>
            <a:chExt cx="324525" cy="317625"/>
          </a:xfrm>
        </p:grpSpPr>
        <p:sp>
          <p:nvSpPr>
            <p:cNvPr id="4456" name="Google Shape;4456;p39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7" name="Google Shape;4457;p39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58" name="Google Shape;4458;p39"/>
          <p:cNvGrpSpPr/>
          <p:nvPr/>
        </p:nvGrpSpPr>
        <p:grpSpPr>
          <a:xfrm>
            <a:off x="4806228" y="1674129"/>
            <a:ext cx="348568" cy="349009"/>
            <a:chOff x="-61784125" y="1931250"/>
            <a:chExt cx="316650" cy="317050"/>
          </a:xfrm>
        </p:grpSpPr>
        <p:sp>
          <p:nvSpPr>
            <p:cNvPr id="4459" name="Google Shape;4459;p39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0" name="Google Shape;4460;p39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1" name="Google Shape;4461;p39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2" name="Google Shape;4462;p39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63" name="Google Shape;4463;p39"/>
          <p:cNvGrpSpPr/>
          <p:nvPr/>
        </p:nvGrpSpPr>
        <p:grpSpPr>
          <a:xfrm>
            <a:off x="4806228" y="2079072"/>
            <a:ext cx="348568" cy="348568"/>
            <a:chOff x="-61783350" y="2297100"/>
            <a:chExt cx="316650" cy="316650"/>
          </a:xfrm>
        </p:grpSpPr>
        <p:sp>
          <p:nvSpPr>
            <p:cNvPr id="4464" name="Google Shape;4464;p39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5" name="Google Shape;4465;p39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66" name="Google Shape;4466;p39"/>
          <p:cNvGrpSpPr/>
          <p:nvPr/>
        </p:nvGrpSpPr>
        <p:grpSpPr>
          <a:xfrm>
            <a:off x="4806228" y="2480781"/>
            <a:ext cx="348568" cy="351458"/>
            <a:chOff x="-61782550" y="2664925"/>
            <a:chExt cx="316650" cy="319275"/>
          </a:xfrm>
        </p:grpSpPr>
        <p:sp>
          <p:nvSpPr>
            <p:cNvPr id="4467" name="Google Shape;4467;p39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8" name="Google Shape;4468;p39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9" name="Google Shape;4469;p39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70" name="Google Shape;4470;p39"/>
          <p:cNvGrpSpPr/>
          <p:nvPr/>
        </p:nvGrpSpPr>
        <p:grpSpPr>
          <a:xfrm>
            <a:off x="6920631" y="1682426"/>
            <a:ext cx="349421" cy="332414"/>
            <a:chOff x="-59889100" y="1945025"/>
            <a:chExt cx="317425" cy="301975"/>
          </a:xfrm>
        </p:grpSpPr>
        <p:sp>
          <p:nvSpPr>
            <p:cNvPr id="4471" name="Google Shape;4471;p39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2" name="Google Shape;4472;p39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3" name="Google Shape;4473;p39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4" name="Google Shape;4474;p39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75" name="Google Shape;4475;p39"/>
          <p:cNvSpPr/>
          <p:nvPr/>
        </p:nvSpPr>
        <p:spPr>
          <a:xfrm>
            <a:off x="6918333" y="2116860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76" name="Google Shape;4476;p39"/>
          <p:cNvGrpSpPr/>
          <p:nvPr/>
        </p:nvGrpSpPr>
        <p:grpSpPr>
          <a:xfrm>
            <a:off x="6919764" y="2482611"/>
            <a:ext cx="351155" cy="347798"/>
            <a:chOff x="-59889100" y="2671925"/>
            <a:chExt cx="319000" cy="315950"/>
          </a:xfrm>
        </p:grpSpPr>
        <p:sp>
          <p:nvSpPr>
            <p:cNvPr id="4477" name="Google Shape;4477;p39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8" name="Google Shape;4478;p39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9" name="Google Shape;4479;p39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0" name="Google Shape;4480;p39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81" name="Google Shape;4481;p39"/>
          <p:cNvGrpSpPr/>
          <p:nvPr/>
        </p:nvGrpSpPr>
        <p:grpSpPr>
          <a:xfrm>
            <a:off x="7767785" y="2079072"/>
            <a:ext cx="349421" cy="348568"/>
            <a:chOff x="-59092025" y="2296300"/>
            <a:chExt cx="317425" cy="316650"/>
          </a:xfrm>
        </p:grpSpPr>
        <p:sp>
          <p:nvSpPr>
            <p:cNvPr id="4482" name="Google Shape;4482;p39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3" name="Google Shape;4483;p39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84" name="Google Shape;4484;p39"/>
          <p:cNvSpPr/>
          <p:nvPr/>
        </p:nvSpPr>
        <p:spPr>
          <a:xfrm>
            <a:off x="1010400" y="3043597"/>
            <a:ext cx="349421" cy="348568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85" name="Google Shape;4485;p39"/>
          <p:cNvGrpSpPr/>
          <p:nvPr/>
        </p:nvGrpSpPr>
        <p:grpSpPr>
          <a:xfrm>
            <a:off x="1012422" y="3464550"/>
            <a:ext cx="349421" cy="349421"/>
            <a:chOff x="-65145700" y="3727425"/>
            <a:chExt cx="317425" cy="317425"/>
          </a:xfrm>
        </p:grpSpPr>
        <p:sp>
          <p:nvSpPr>
            <p:cNvPr id="4486" name="Google Shape;4486;p39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7" name="Google Shape;4487;p39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88" name="Google Shape;4488;p39"/>
          <p:cNvGrpSpPr/>
          <p:nvPr/>
        </p:nvGrpSpPr>
        <p:grpSpPr>
          <a:xfrm>
            <a:off x="1015463" y="3872630"/>
            <a:ext cx="343340" cy="349421"/>
            <a:chOff x="-65144125" y="4094450"/>
            <a:chExt cx="311900" cy="317425"/>
          </a:xfrm>
        </p:grpSpPr>
        <p:sp>
          <p:nvSpPr>
            <p:cNvPr id="4489" name="Google Shape;4489;p39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0" name="Google Shape;4490;p39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1" name="Google Shape;4491;p39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92" name="Google Shape;4492;p39"/>
          <p:cNvSpPr/>
          <p:nvPr/>
        </p:nvSpPr>
        <p:spPr>
          <a:xfrm>
            <a:off x="3110777" y="3042290"/>
            <a:ext cx="351155" cy="351183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93" name="Google Shape;4493;p39"/>
          <p:cNvGrpSpPr/>
          <p:nvPr/>
        </p:nvGrpSpPr>
        <p:grpSpPr>
          <a:xfrm>
            <a:off x="3111996" y="3464178"/>
            <a:ext cx="352641" cy="350164"/>
            <a:chOff x="-63250675" y="3744075"/>
            <a:chExt cx="320350" cy="318100"/>
          </a:xfrm>
        </p:grpSpPr>
        <p:sp>
          <p:nvSpPr>
            <p:cNvPr id="4494" name="Google Shape;4494;p39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5" name="Google Shape;4495;p39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6" name="Google Shape;4496;p39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97" name="Google Shape;4497;p39"/>
          <p:cNvGrpSpPr/>
          <p:nvPr/>
        </p:nvGrpSpPr>
        <p:grpSpPr>
          <a:xfrm>
            <a:off x="3113606" y="3872630"/>
            <a:ext cx="349421" cy="349421"/>
            <a:chOff x="-63250675" y="4110200"/>
            <a:chExt cx="317425" cy="317425"/>
          </a:xfrm>
        </p:grpSpPr>
        <p:sp>
          <p:nvSpPr>
            <p:cNvPr id="4498" name="Google Shape;4498;p39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9" name="Google Shape;4499;p39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0" name="Google Shape;4500;p39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1" name="Google Shape;4501;p39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2" name="Google Shape;4502;p39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3" name="Google Shape;4503;p39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4" name="Google Shape;4504;p39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5" name="Google Shape;4505;p39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6" name="Google Shape;4506;p39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07" name="Google Shape;4507;p39"/>
          <p:cNvGrpSpPr/>
          <p:nvPr/>
        </p:nvGrpSpPr>
        <p:grpSpPr>
          <a:xfrm>
            <a:off x="5238653" y="3047071"/>
            <a:ext cx="341633" cy="341413"/>
            <a:chOff x="-61351725" y="3372400"/>
            <a:chExt cx="310350" cy="310150"/>
          </a:xfrm>
        </p:grpSpPr>
        <p:sp>
          <p:nvSpPr>
            <p:cNvPr id="4508" name="Google Shape;4508;p39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9" name="Google Shape;4509;p39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0" name="Google Shape;4510;p39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11" name="Google Shape;4511;p39"/>
          <p:cNvGrpSpPr/>
          <p:nvPr/>
        </p:nvGrpSpPr>
        <p:grpSpPr>
          <a:xfrm>
            <a:off x="5235185" y="3480594"/>
            <a:ext cx="348568" cy="317333"/>
            <a:chOff x="-61354875" y="3751050"/>
            <a:chExt cx="316650" cy="288275"/>
          </a:xfrm>
        </p:grpSpPr>
        <p:sp>
          <p:nvSpPr>
            <p:cNvPr id="4512" name="Google Shape;4512;p39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3" name="Google Shape;4513;p39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4" name="Google Shape;4514;p39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15" name="Google Shape;4515;p39"/>
          <p:cNvGrpSpPr/>
          <p:nvPr/>
        </p:nvGrpSpPr>
        <p:grpSpPr>
          <a:xfrm>
            <a:off x="5235185" y="3872616"/>
            <a:ext cx="348568" cy="349449"/>
            <a:chOff x="-61354875" y="4101525"/>
            <a:chExt cx="316650" cy="317450"/>
          </a:xfrm>
        </p:grpSpPr>
        <p:sp>
          <p:nvSpPr>
            <p:cNvPr id="4516" name="Google Shape;4516;p39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7" name="Google Shape;4517;p39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18" name="Google Shape;4518;p39"/>
          <p:cNvGrpSpPr/>
          <p:nvPr/>
        </p:nvGrpSpPr>
        <p:grpSpPr>
          <a:xfrm>
            <a:off x="7343960" y="3043811"/>
            <a:ext cx="350275" cy="347935"/>
            <a:chOff x="-59470075" y="3308975"/>
            <a:chExt cx="318200" cy="316075"/>
          </a:xfrm>
        </p:grpSpPr>
        <p:sp>
          <p:nvSpPr>
            <p:cNvPr id="4519" name="Google Shape;4519;p39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0" name="Google Shape;4520;p39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1" name="Google Shape;4521;p39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2" name="Google Shape;4522;p39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3" name="Google Shape;4523;p39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4" name="Google Shape;4524;p39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5" name="Google Shape;4525;p39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6" name="Google Shape;4526;p39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7" name="Google Shape;4527;p39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28" name="Google Shape;4528;p39"/>
          <p:cNvGrpSpPr/>
          <p:nvPr/>
        </p:nvGrpSpPr>
        <p:grpSpPr>
          <a:xfrm>
            <a:off x="1436496" y="3044291"/>
            <a:ext cx="349421" cy="346972"/>
            <a:chOff x="-64781025" y="3361050"/>
            <a:chExt cx="317425" cy="315200"/>
          </a:xfrm>
        </p:grpSpPr>
        <p:sp>
          <p:nvSpPr>
            <p:cNvPr id="4529" name="Google Shape;4529;p39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0" name="Google Shape;4530;p39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1" name="Google Shape;4531;p39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2" name="Google Shape;4532;p39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33" name="Google Shape;4533;p39"/>
          <p:cNvSpPr/>
          <p:nvPr/>
        </p:nvSpPr>
        <p:spPr>
          <a:xfrm>
            <a:off x="1434487" y="3465532"/>
            <a:ext cx="349421" cy="34768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34" name="Google Shape;4534;p39"/>
          <p:cNvSpPr/>
          <p:nvPr/>
        </p:nvSpPr>
        <p:spPr>
          <a:xfrm>
            <a:off x="1460494" y="3872756"/>
            <a:ext cx="297409" cy="3494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35" name="Google Shape;4535;p39"/>
          <p:cNvSpPr/>
          <p:nvPr/>
        </p:nvSpPr>
        <p:spPr>
          <a:xfrm>
            <a:off x="3539685" y="3081754"/>
            <a:ext cx="348541" cy="2722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36" name="Google Shape;4536;p39"/>
          <p:cNvGrpSpPr/>
          <p:nvPr/>
        </p:nvGrpSpPr>
        <p:grpSpPr>
          <a:xfrm>
            <a:off x="3533821" y="3464288"/>
            <a:ext cx="364172" cy="349944"/>
            <a:chOff x="-62890750" y="3747425"/>
            <a:chExt cx="330825" cy="317900"/>
          </a:xfrm>
        </p:grpSpPr>
        <p:sp>
          <p:nvSpPr>
            <p:cNvPr id="4537" name="Google Shape;4537;p39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8" name="Google Shape;4538;p39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" name="Google Shape;4539;p39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0" name="Google Shape;4540;p39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1" name="Google Shape;4541;p39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2" name="Google Shape;4542;p39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3" name="Google Shape;4543;p39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4" name="Google Shape;4544;p39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5" name="Google Shape;4545;p39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6" name="Google Shape;4546;p39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7" name="Google Shape;4547;p39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8" name="Google Shape;4548;p39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9" name="Google Shape;4549;p39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0" name="Google Shape;4550;p39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51" name="Google Shape;4551;p39"/>
          <p:cNvGrpSpPr/>
          <p:nvPr/>
        </p:nvGrpSpPr>
        <p:grpSpPr>
          <a:xfrm>
            <a:off x="3541196" y="3873056"/>
            <a:ext cx="349421" cy="348568"/>
            <a:chOff x="-62884425" y="4111775"/>
            <a:chExt cx="317425" cy="316650"/>
          </a:xfrm>
        </p:grpSpPr>
        <p:sp>
          <p:nvSpPr>
            <p:cNvPr id="4552" name="Google Shape;4552;p39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3" name="Google Shape;4553;p39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54" name="Google Shape;4554;p39"/>
          <p:cNvGrpSpPr/>
          <p:nvPr/>
        </p:nvGrpSpPr>
        <p:grpSpPr>
          <a:xfrm>
            <a:off x="5660141" y="3046520"/>
            <a:ext cx="347688" cy="342514"/>
            <a:chOff x="-60991775" y="3376900"/>
            <a:chExt cx="315850" cy="311150"/>
          </a:xfrm>
        </p:grpSpPr>
        <p:sp>
          <p:nvSpPr>
            <p:cNvPr id="4555" name="Google Shape;4555;p39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6" name="Google Shape;4556;p39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7" name="Google Shape;4557;p39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58" name="Google Shape;4558;p39"/>
          <p:cNvGrpSpPr/>
          <p:nvPr/>
        </p:nvGrpSpPr>
        <p:grpSpPr>
          <a:xfrm>
            <a:off x="5659701" y="3468443"/>
            <a:ext cx="348568" cy="341633"/>
            <a:chOff x="-60988625" y="3740800"/>
            <a:chExt cx="316650" cy="310350"/>
          </a:xfrm>
        </p:grpSpPr>
        <p:sp>
          <p:nvSpPr>
            <p:cNvPr id="4559" name="Google Shape;4559;p39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0" name="Google Shape;4560;p39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1" name="Google Shape;4561;p39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62" name="Google Shape;4562;p39"/>
          <p:cNvGrpSpPr/>
          <p:nvPr/>
        </p:nvGrpSpPr>
        <p:grpSpPr>
          <a:xfrm>
            <a:off x="5659701" y="3873607"/>
            <a:ext cx="348568" cy="347468"/>
            <a:chOff x="-60987850" y="4100950"/>
            <a:chExt cx="316650" cy="315650"/>
          </a:xfrm>
        </p:grpSpPr>
        <p:sp>
          <p:nvSpPr>
            <p:cNvPr id="4563" name="Google Shape;4563;p39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4" name="Google Shape;4564;p39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5" name="Google Shape;4565;p39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6" name="Google Shape;4566;p39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7" name="Google Shape;4567;p39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68" name="Google Shape;4568;p39"/>
          <p:cNvGrpSpPr/>
          <p:nvPr/>
        </p:nvGrpSpPr>
        <p:grpSpPr>
          <a:xfrm>
            <a:off x="7343519" y="3469311"/>
            <a:ext cx="351155" cy="339900"/>
            <a:chOff x="-59447250" y="3706150"/>
            <a:chExt cx="319000" cy="308775"/>
          </a:xfrm>
        </p:grpSpPr>
        <p:sp>
          <p:nvSpPr>
            <p:cNvPr id="4569" name="Google Shape;4569;p39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0" name="Google Shape;4570;p39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1" name="Google Shape;4571;p39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2" name="Google Shape;4572;p39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73" name="Google Shape;4573;p39"/>
          <p:cNvGrpSpPr/>
          <p:nvPr/>
        </p:nvGrpSpPr>
        <p:grpSpPr>
          <a:xfrm>
            <a:off x="1857821" y="3044511"/>
            <a:ext cx="350302" cy="346532"/>
            <a:chOff x="-64406125" y="3362225"/>
            <a:chExt cx="318225" cy="314800"/>
          </a:xfrm>
        </p:grpSpPr>
        <p:sp>
          <p:nvSpPr>
            <p:cNvPr id="4574" name="Google Shape;4574;p39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5" name="Google Shape;4575;p39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76" name="Google Shape;4576;p39"/>
          <p:cNvSpPr/>
          <p:nvPr/>
        </p:nvSpPr>
        <p:spPr>
          <a:xfrm>
            <a:off x="1916080" y="3464665"/>
            <a:ext cx="229792" cy="34942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77" name="Google Shape;4577;p39"/>
          <p:cNvGrpSpPr/>
          <p:nvPr/>
        </p:nvGrpSpPr>
        <p:grpSpPr>
          <a:xfrm>
            <a:off x="1858262" y="3873057"/>
            <a:ext cx="349421" cy="348568"/>
            <a:chOff x="-64410850" y="4094450"/>
            <a:chExt cx="317425" cy="316650"/>
          </a:xfrm>
        </p:grpSpPr>
        <p:sp>
          <p:nvSpPr>
            <p:cNvPr id="4578" name="Google Shape;4578;p39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9" name="Google Shape;4579;p39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0" name="Google Shape;4580;p39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81" name="Google Shape;4581;p39"/>
          <p:cNvSpPr/>
          <p:nvPr/>
        </p:nvSpPr>
        <p:spPr>
          <a:xfrm>
            <a:off x="3991648" y="3043074"/>
            <a:ext cx="304344" cy="349614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82" name="Google Shape;4582;p39"/>
          <p:cNvGrpSpPr/>
          <p:nvPr/>
        </p:nvGrpSpPr>
        <p:grpSpPr>
          <a:xfrm>
            <a:off x="3971901" y="3464013"/>
            <a:ext cx="347715" cy="350495"/>
            <a:chOff x="-62516625" y="3743175"/>
            <a:chExt cx="315875" cy="318400"/>
          </a:xfrm>
        </p:grpSpPr>
        <p:sp>
          <p:nvSpPr>
            <p:cNvPr id="4583" name="Google Shape;4583;p39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4" name="Google Shape;4584;p39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85" name="Google Shape;4585;p39"/>
          <p:cNvGrpSpPr/>
          <p:nvPr/>
        </p:nvGrpSpPr>
        <p:grpSpPr>
          <a:xfrm>
            <a:off x="3978410" y="3892128"/>
            <a:ext cx="334698" cy="310426"/>
            <a:chOff x="-62511900" y="4129100"/>
            <a:chExt cx="304050" cy="282000"/>
          </a:xfrm>
        </p:grpSpPr>
        <p:sp>
          <p:nvSpPr>
            <p:cNvPr id="4586" name="Google Shape;4586;p39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7" name="Google Shape;4587;p39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8" name="Google Shape;4588;p39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9" name="Google Shape;4589;p39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0" name="Google Shape;4590;p39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91" name="Google Shape;4591;p39"/>
          <p:cNvGrpSpPr/>
          <p:nvPr/>
        </p:nvGrpSpPr>
        <p:grpSpPr>
          <a:xfrm>
            <a:off x="6102576" y="3043066"/>
            <a:ext cx="295675" cy="349421"/>
            <a:chOff x="-60597975" y="3367475"/>
            <a:chExt cx="268600" cy="317425"/>
          </a:xfrm>
        </p:grpSpPr>
        <p:sp>
          <p:nvSpPr>
            <p:cNvPr id="4592" name="Google Shape;4592;p39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3" name="Google Shape;4593;p39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4" name="Google Shape;4594;p39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5" name="Google Shape;4595;p39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6" name="Google Shape;4596;p39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97" name="Google Shape;4597;p39"/>
          <p:cNvSpPr/>
          <p:nvPr/>
        </p:nvSpPr>
        <p:spPr>
          <a:xfrm>
            <a:off x="6072955" y="3465738"/>
            <a:ext cx="351155" cy="34727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98" name="Google Shape;4598;p39"/>
          <p:cNvGrpSpPr/>
          <p:nvPr/>
        </p:nvGrpSpPr>
        <p:grpSpPr>
          <a:xfrm>
            <a:off x="6076129" y="3922482"/>
            <a:ext cx="348568" cy="249716"/>
            <a:chOff x="-60621600" y="4145650"/>
            <a:chExt cx="316650" cy="226850"/>
          </a:xfrm>
        </p:grpSpPr>
        <p:sp>
          <p:nvSpPr>
            <p:cNvPr id="4599" name="Google Shape;4599;p39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0" name="Google Shape;4600;p39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1" name="Google Shape;4601;p39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02" name="Google Shape;4602;p39"/>
          <p:cNvGrpSpPr/>
          <p:nvPr/>
        </p:nvGrpSpPr>
        <p:grpSpPr>
          <a:xfrm>
            <a:off x="7347852" y="3873484"/>
            <a:ext cx="342486" cy="347715"/>
            <a:chOff x="-59400775" y="4084200"/>
            <a:chExt cx="311125" cy="315875"/>
          </a:xfrm>
        </p:grpSpPr>
        <p:sp>
          <p:nvSpPr>
            <p:cNvPr id="4603" name="Google Shape;4603;p39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4" name="Google Shape;4604;p39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5" name="Google Shape;4605;p39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6" name="Google Shape;4606;p39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7" name="Google Shape;4607;p39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8" name="Google Shape;4608;p39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09" name="Google Shape;4609;p39"/>
          <p:cNvGrpSpPr/>
          <p:nvPr/>
        </p:nvGrpSpPr>
        <p:grpSpPr>
          <a:xfrm>
            <a:off x="2276375" y="3043493"/>
            <a:ext cx="347688" cy="348568"/>
            <a:chOff x="-64044600" y="3360375"/>
            <a:chExt cx="315850" cy="316650"/>
          </a:xfrm>
        </p:grpSpPr>
        <p:sp>
          <p:nvSpPr>
            <p:cNvPr id="4610" name="Google Shape;4610;p39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1" name="Google Shape;4611;p39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2" name="Google Shape;4612;p39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13" name="Google Shape;4613;p39"/>
          <p:cNvGrpSpPr/>
          <p:nvPr/>
        </p:nvGrpSpPr>
        <p:grpSpPr>
          <a:xfrm>
            <a:off x="2301514" y="3464550"/>
            <a:ext cx="297409" cy="349421"/>
            <a:chOff x="-64022550" y="3727425"/>
            <a:chExt cx="270175" cy="317425"/>
          </a:xfrm>
        </p:grpSpPr>
        <p:sp>
          <p:nvSpPr>
            <p:cNvPr id="4614" name="Google Shape;4614;p39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5" name="Google Shape;4615;p39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6" name="Google Shape;4616;p39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17" name="Google Shape;4617;p39"/>
          <p:cNvGrpSpPr/>
          <p:nvPr/>
        </p:nvGrpSpPr>
        <p:grpSpPr>
          <a:xfrm>
            <a:off x="2324480" y="3872616"/>
            <a:ext cx="251478" cy="349449"/>
            <a:chOff x="-64001300" y="4093650"/>
            <a:chExt cx="228450" cy="317450"/>
          </a:xfrm>
        </p:grpSpPr>
        <p:sp>
          <p:nvSpPr>
            <p:cNvPr id="4618" name="Google Shape;4618;p39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9" name="Google Shape;4619;p39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0" name="Google Shape;4620;p39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1" name="Google Shape;4621;p39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22" name="Google Shape;4622;p39"/>
          <p:cNvGrpSpPr/>
          <p:nvPr/>
        </p:nvGrpSpPr>
        <p:grpSpPr>
          <a:xfrm>
            <a:off x="4392400" y="3043438"/>
            <a:ext cx="342486" cy="348678"/>
            <a:chOff x="-62148800" y="3377700"/>
            <a:chExt cx="311125" cy="316750"/>
          </a:xfrm>
        </p:grpSpPr>
        <p:sp>
          <p:nvSpPr>
            <p:cNvPr id="4623" name="Google Shape;4623;p39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4" name="Google Shape;4624;p39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25" name="Google Shape;4625;p39"/>
          <p:cNvGrpSpPr/>
          <p:nvPr/>
        </p:nvGrpSpPr>
        <p:grpSpPr>
          <a:xfrm>
            <a:off x="4388506" y="3464535"/>
            <a:ext cx="350275" cy="349449"/>
            <a:chOff x="-62154300" y="3743950"/>
            <a:chExt cx="318200" cy="317450"/>
          </a:xfrm>
        </p:grpSpPr>
        <p:sp>
          <p:nvSpPr>
            <p:cNvPr id="4626" name="Google Shape;4626;p39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7" name="Google Shape;4627;p39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28" name="Google Shape;4628;p39"/>
          <p:cNvGrpSpPr/>
          <p:nvPr/>
        </p:nvGrpSpPr>
        <p:grpSpPr>
          <a:xfrm>
            <a:off x="4388493" y="3873056"/>
            <a:ext cx="350302" cy="348568"/>
            <a:chOff x="-62151950" y="4111775"/>
            <a:chExt cx="318225" cy="316650"/>
          </a:xfrm>
        </p:grpSpPr>
        <p:sp>
          <p:nvSpPr>
            <p:cNvPr id="4629" name="Google Shape;4629;p39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0" name="Google Shape;4630;p39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1" name="Google Shape;4631;p39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2" name="Google Shape;4632;p39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33" name="Google Shape;4633;p39"/>
          <p:cNvGrpSpPr/>
          <p:nvPr/>
        </p:nvGrpSpPr>
        <p:grpSpPr>
          <a:xfrm>
            <a:off x="6499351" y="3042984"/>
            <a:ext cx="350275" cy="349587"/>
            <a:chOff x="-60254550" y="3367325"/>
            <a:chExt cx="318200" cy="317575"/>
          </a:xfrm>
        </p:grpSpPr>
        <p:sp>
          <p:nvSpPr>
            <p:cNvPr id="4634" name="Google Shape;4634;p39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5" name="Google Shape;4635;p39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6" name="Google Shape;4636;p39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7" name="Google Shape;4637;p39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38" name="Google Shape;4638;p39"/>
          <p:cNvGrpSpPr/>
          <p:nvPr/>
        </p:nvGrpSpPr>
        <p:grpSpPr>
          <a:xfrm>
            <a:off x="6500204" y="3465031"/>
            <a:ext cx="348568" cy="348458"/>
            <a:chOff x="-60255350" y="3733825"/>
            <a:chExt cx="316650" cy="316550"/>
          </a:xfrm>
        </p:grpSpPr>
        <p:sp>
          <p:nvSpPr>
            <p:cNvPr id="4639" name="Google Shape;4639;p39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0" name="Google Shape;4640;p39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1" name="Google Shape;4641;p39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2" name="Google Shape;4642;p39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3" name="Google Shape;4643;p39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4" name="Google Shape;4644;p39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5" name="Google Shape;4645;p39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46" name="Google Shape;4646;p39"/>
          <p:cNvGrpSpPr/>
          <p:nvPr/>
        </p:nvGrpSpPr>
        <p:grpSpPr>
          <a:xfrm>
            <a:off x="6526651" y="3873483"/>
            <a:ext cx="295675" cy="347715"/>
            <a:chOff x="-60232500" y="4101525"/>
            <a:chExt cx="268600" cy="315875"/>
          </a:xfrm>
        </p:grpSpPr>
        <p:sp>
          <p:nvSpPr>
            <p:cNvPr id="4647" name="Google Shape;4647;p39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8" name="Google Shape;4648;p39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49" name="Google Shape;4649;p39"/>
          <p:cNvSpPr/>
          <p:nvPr/>
        </p:nvSpPr>
        <p:spPr>
          <a:xfrm>
            <a:off x="7766392" y="3043157"/>
            <a:ext cx="348541" cy="349449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50" name="Google Shape;4650;p39"/>
          <p:cNvGrpSpPr/>
          <p:nvPr/>
        </p:nvGrpSpPr>
        <p:grpSpPr>
          <a:xfrm>
            <a:off x="2700499" y="3043493"/>
            <a:ext cx="350302" cy="348568"/>
            <a:chOff x="-63679950" y="3360375"/>
            <a:chExt cx="318225" cy="316650"/>
          </a:xfrm>
        </p:grpSpPr>
        <p:sp>
          <p:nvSpPr>
            <p:cNvPr id="4651" name="Google Shape;4651;p39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2" name="Google Shape;4652;p39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3" name="Google Shape;4653;p39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4" name="Google Shape;4654;p39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55" name="Google Shape;4655;p39"/>
          <p:cNvSpPr/>
          <p:nvPr/>
        </p:nvSpPr>
        <p:spPr>
          <a:xfrm>
            <a:off x="2697656" y="3464445"/>
            <a:ext cx="352036" cy="349862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56" name="Google Shape;4656;p39"/>
          <p:cNvGrpSpPr/>
          <p:nvPr/>
        </p:nvGrpSpPr>
        <p:grpSpPr>
          <a:xfrm>
            <a:off x="2699192" y="3872506"/>
            <a:ext cx="352916" cy="349669"/>
            <a:chOff x="-63679950" y="4093450"/>
            <a:chExt cx="320600" cy="317650"/>
          </a:xfrm>
        </p:grpSpPr>
        <p:sp>
          <p:nvSpPr>
            <p:cNvPr id="4657" name="Google Shape;4657;p39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8" name="Google Shape;4658;p39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9" name="Google Shape;4659;p39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60" name="Google Shape;4660;p39"/>
          <p:cNvGrpSpPr/>
          <p:nvPr/>
        </p:nvGrpSpPr>
        <p:grpSpPr>
          <a:xfrm>
            <a:off x="4806228" y="3043052"/>
            <a:ext cx="348568" cy="349449"/>
            <a:chOff x="-61784125" y="3377700"/>
            <a:chExt cx="316650" cy="317450"/>
          </a:xfrm>
        </p:grpSpPr>
        <p:sp>
          <p:nvSpPr>
            <p:cNvPr id="4661" name="Google Shape;4661;p39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2" name="Google Shape;4662;p39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3" name="Google Shape;4663;p39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4" name="Google Shape;4664;p39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5" name="Google Shape;4665;p39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6" name="Google Shape;4666;p39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7" name="Google Shape;4667;p39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68" name="Google Shape;4668;p39"/>
          <p:cNvGrpSpPr/>
          <p:nvPr/>
        </p:nvGrpSpPr>
        <p:grpSpPr>
          <a:xfrm>
            <a:off x="4806228" y="3464535"/>
            <a:ext cx="348568" cy="349449"/>
            <a:chOff x="-61783350" y="3743950"/>
            <a:chExt cx="316650" cy="317450"/>
          </a:xfrm>
        </p:grpSpPr>
        <p:sp>
          <p:nvSpPr>
            <p:cNvPr id="4669" name="Google Shape;4669;p39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0" name="Google Shape;4670;p39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71" name="Google Shape;4671;p39"/>
          <p:cNvSpPr/>
          <p:nvPr/>
        </p:nvSpPr>
        <p:spPr>
          <a:xfrm>
            <a:off x="4804311" y="3873032"/>
            <a:ext cx="348568" cy="348871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72" name="Google Shape;4672;p39"/>
          <p:cNvSpPr/>
          <p:nvPr/>
        </p:nvSpPr>
        <p:spPr>
          <a:xfrm>
            <a:off x="6919200" y="3052541"/>
            <a:ext cx="348568" cy="330680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73" name="Google Shape;4673;p39"/>
          <p:cNvSpPr/>
          <p:nvPr/>
        </p:nvSpPr>
        <p:spPr>
          <a:xfrm>
            <a:off x="6918333" y="3502808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74" name="Google Shape;4674;p39"/>
          <p:cNvGrpSpPr/>
          <p:nvPr/>
        </p:nvGrpSpPr>
        <p:grpSpPr>
          <a:xfrm>
            <a:off x="6919750" y="3873868"/>
            <a:ext cx="351183" cy="346945"/>
            <a:chOff x="-59869425" y="4102225"/>
            <a:chExt cx="319025" cy="315175"/>
          </a:xfrm>
        </p:grpSpPr>
        <p:sp>
          <p:nvSpPr>
            <p:cNvPr id="4675" name="Google Shape;4675;p39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6" name="Google Shape;4676;p39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7" name="Google Shape;4677;p39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8" name="Google Shape;4678;p39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79" name="Google Shape;4679;p39"/>
          <p:cNvGrpSpPr/>
          <p:nvPr/>
        </p:nvGrpSpPr>
        <p:grpSpPr>
          <a:xfrm>
            <a:off x="7768209" y="3465403"/>
            <a:ext cx="348568" cy="347715"/>
            <a:chOff x="-59029025" y="3711650"/>
            <a:chExt cx="316650" cy="315875"/>
          </a:xfrm>
        </p:grpSpPr>
        <p:sp>
          <p:nvSpPr>
            <p:cNvPr id="4680" name="Google Shape;4680;p39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1" name="Google Shape;4681;p39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2" name="Google Shape;4682;p39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3" name="Google Shape;4683;p39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4" name="Google Shape;4684;p39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5" name="Google Shape;4685;p39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6" name="Google Shape;4686;p39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690" name="Shape 46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91" name="Google Shape;4691;p4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Avatar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4692" name="Google Shape;4692;p40"/>
          <p:cNvGrpSpPr/>
          <p:nvPr/>
        </p:nvGrpSpPr>
        <p:grpSpPr>
          <a:xfrm>
            <a:off x="1095363" y="1685939"/>
            <a:ext cx="336332" cy="336332"/>
            <a:chOff x="-57970450" y="1903275"/>
            <a:chExt cx="318225" cy="318225"/>
          </a:xfrm>
        </p:grpSpPr>
        <p:sp>
          <p:nvSpPr>
            <p:cNvPr id="4693" name="Google Shape;4693;p40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4" name="Google Shape;4694;p40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5" name="Google Shape;4695;p40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6" name="Google Shape;4696;p40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97" name="Google Shape;4697;p40"/>
          <p:cNvGrpSpPr/>
          <p:nvPr/>
        </p:nvGrpSpPr>
        <p:grpSpPr>
          <a:xfrm>
            <a:off x="1115761" y="2101328"/>
            <a:ext cx="295536" cy="334667"/>
            <a:chOff x="-57950750" y="2296300"/>
            <a:chExt cx="279625" cy="316650"/>
          </a:xfrm>
        </p:grpSpPr>
        <p:sp>
          <p:nvSpPr>
            <p:cNvPr id="4698" name="Google Shape;4698;p40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9" name="Google Shape;4699;p40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0" name="Google Shape;4700;p40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1" name="Google Shape;4701;p40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02" name="Google Shape;4702;p40"/>
          <p:cNvGrpSpPr/>
          <p:nvPr/>
        </p:nvGrpSpPr>
        <p:grpSpPr>
          <a:xfrm>
            <a:off x="1095469" y="2515051"/>
            <a:ext cx="336121" cy="335513"/>
            <a:chOff x="-57969675" y="2687750"/>
            <a:chExt cx="318025" cy="317450"/>
          </a:xfrm>
        </p:grpSpPr>
        <p:sp>
          <p:nvSpPr>
            <p:cNvPr id="4703" name="Google Shape;4703;p40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4" name="Google Shape;4704;p40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5" name="Google Shape;4705;p40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6" name="Google Shape;4706;p40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07" name="Google Shape;4707;p40"/>
          <p:cNvGrpSpPr/>
          <p:nvPr/>
        </p:nvGrpSpPr>
        <p:grpSpPr>
          <a:xfrm>
            <a:off x="3153180" y="1685939"/>
            <a:ext cx="338842" cy="336332"/>
            <a:chOff x="-56012425" y="1903275"/>
            <a:chExt cx="320600" cy="318225"/>
          </a:xfrm>
        </p:grpSpPr>
        <p:sp>
          <p:nvSpPr>
            <p:cNvPr id="4708" name="Google Shape;4708;p40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9" name="Google Shape;4709;p40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10" name="Google Shape;4710;p40"/>
          <p:cNvGrpSpPr/>
          <p:nvPr/>
        </p:nvGrpSpPr>
        <p:grpSpPr>
          <a:xfrm>
            <a:off x="3154013" y="2099663"/>
            <a:ext cx="337178" cy="337178"/>
            <a:chOff x="-56010850" y="2294725"/>
            <a:chExt cx="319025" cy="319025"/>
          </a:xfrm>
        </p:grpSpPr>
        <p:sp>
          <p:nvSpPr>
            <p:cNvPr id="4711" name="Google Shape;4711;p40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2" name="Google Shape;4712;p40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3" name="Google Shape;4713;p40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4" name="Google Shape;4714;p40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15" name="Google Shape;4715;p40"/>
          <p:cNvGrpSpPr/>
          <p:nvPr/>
        </p:nvGrpSpPr>
        <p:grpSpPr>
          <a:xfrm>
            <a:off x="3154026" y="2514232"/>
            <a:ext cx="337151" cy="336332"/>
            <a:chOff x="-56010050" y="2686975"/>
            <a:chExt cx="319000" cy="318225"/>
          </a:xfrm>
        </p:grpSpPr>
        <p:sp>
          <p:nvSpPr>
            <p:cNvPr id="4716" name="Google Shape;4716;p40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7" name="Google Shape;4717;p40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8" name="Google Shape;4718;p40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9" name="Google Shape;4719;p40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20" name="Google Shape;4720;p40"/>
          <p:cNvGrpSpPr/>
          <p:nvPr/>
        </p:nvGrpSpPr>
        <p:grpSpPr>
          <a:xfrm>
            <a:off x="5231050" y="1685939"/>
            <a:ext cx="337178" cy="336332"/>
            <a:chOff x="-54081175" y="1903275"/>
            <a:chExt cx="319025" cy="318225"/>
          </a:xfrm>
        </p:grpSpPr>
        <p:sp>
          <p:nvSpPr>
            <p:cNvPr id="4721" name="Google Shape;4721;p40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2" name="Google Shape;4722;p40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23" name="Google Shape;4723;p40"/>
          <p:cNvGrpSpPr/>
          <p:nvPr/>
        </p:nvGrpSpPr>
        <p:grpSpPr>
          <a:xfrm>
            <a:off x="5251871" y="2101328"/>
            <a:ext cx="295536" cy="335513"/>
            <a:chOff x="-54063050" y="2296300"/>
            <a:chExt cx="279625" cy="317450"/>
          </a:xfrm>
        </p:grpSpPr>
        <p:sp>
          <p:nvSpPr>
            <p:cNvPr id="4724" name="Google Shape;4724;p40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5" name="Google Shape;4725;p40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6" name="Google Shape;4726;p40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7" name="Google Shape;4727;p40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28" name="Google Shape;4728;p40"/>
          <p:cNvGrpSpPr/>
          <p:nvPr/>
        </p:nvGrpSpPr>
        <p:grpSpPr>
          <a:xfrm>
            <a:off x="5251871" y="2512620"/>
            <a:ext cx="295536" cy="336279"/>
            <a:chOff x="-54061475" y="2685450"/>
            <a:chExt cx="279625" cy="318175"/>
          </a:xfrm>
        </p:grpSpPr>
        <p:sp>
          <p:nvSpPr>
            <p:cNvPr id="4729" name="Google Shape;4729;p40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0" name="Google Shape;4730;p40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1" name="Google Shape;4731;p40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2" name="Google Shape;4732;p40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33" name="Google Shape;4733;p40"/>
          <p:cNvGrpSpPr/>
          <p:nvPr/>
        </p:nvGrpSpPr>
        <p:grpSpPr>
          <a:xfrm>
            <a:off x="7350894" y="1695108"/>
            <a:ext cx="256404" cy="337151"/>
            <a:chOff x="-52074300" y="1911950"/>
            <a:chExt cx="242600" cy="319000"/>
          </a:xfrm>
        </p:grpSpPr>
        <p:sp>
          <p:nvSpPr>
            <p:cNvPr id="4734" name="Google Shape;4734;p40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5" name="Google Shape;4735;p40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6" name="Google Shape;4736;p40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7" name="Google Shape;4737;p40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38" name="Google Shape;4738;p40"/>
          <p:cNvGrpSpPr/>
          <p:nvPr/>
        </p:nvGrpSpPr>
        <p:grpSpPr>
          <a:xfrm>
            <a:off x="1495497" y="1686785"/>
            <a:ext cx="337178" cy="336332"/>
            <a:chOff x="-57578225" y="1904075"/>
            <a:chExt cx="319025" cy="318225"/>
          </a:xfrm>
        </p:grpSpPr>
        <p:sp>
          <p:nvSpPr>
            <p:cNvPr id="4739" name="Google Shape;4739;p40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0" name="Google Shape;4740;p40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1" name="Google Shape;4741;p40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2" name="Google Shape;4742;p40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43" name="Google Shape;4743;p40"/>
          <p:cNvGrpSpPr/>
          <p:nvPr/>
        </p:nvGrpSpPr>
        <p:grpSpPr>
          <a:xfrm>
            <a:off x="1516317" y="2099663"/>
            <a:ext cx="295536" cy="336332"/>
            <a:chOff x="-57558525" y="2294725"/>
            <a:chExt cx="279625" cy="318225"/>
          </a:xfrm>
        </p:grpSpPr>
        <p:sp>
          <p:nvSpPr>
            <p:cNvPr id="4744" name="Google Shape;4744;p40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5" name="Google Shape;4745;p40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6" name="Google Shape;4746;p40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7" name="Google Shape;4747;p40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8" name="Google Shape;4748;p40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49" name="Google Shape;4749;p40"/>
          <p:cNvGrpSpPr/>
          <p:nvPr/>
        </p:nvGrpSpPr>
        <p:grpSpPr>
          <a:xfrm>
            <a:off x="1493832" y="2514232"/>
            <a:ext cx="340507" cy="337151"/>
            <a:chOff x="-57579800" y="2686975"/>
            <a:chExt cx="322175" cy="319000"/>
          </a:xfrm>
        </p:grpSpPr>
        <p:sp>
          <p:nvSpPr>
            <p:cNvPr id="4750" name="Google Shape;4750;p40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1" name="Google Shape;4751;p40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52" name="Google Shape;4752;p40"/>
          <p:cNvGrpSpPr/>
          <p:nvPr/>
        </p:nvGrpSpPr>
        <p:grpSpPr>
          <a:xfrm>
            <a:off x="3566071" y="2099663"/>
            <a:ext cx="342171" cy="336332"/>
            <a:chOff x="-55620975" y="2294725"/>
            <a:chExt cx="323750" cy="318225"/>
          </a:xfrm>
        </p:grpSpPr>
        <p:sp>
          <p:nvSpPr>
            <p:cNvPr id="4753" name="Google Shape;4753;p40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4" name="Google Shape;4754;p40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5" name="Google Shape;4755;p40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6" name="Google Shape;4756;p40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7" name="Google Shape;4757;p40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8" name="Google Shape;4758;p40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59" name="Google Shape;4759;p40"/>
          <p:cNvGrpSpPr/>
          <p:nvPr/>
        </p:nvGrpSpPr>
        <p:grpSpPr>
          <a:xfrm>
            <a:off x="3568159" y="2514153"/>
            <a:ext cx="337997" cy="336411"/>
            <a:chOff x="-55620175" y="2686900"/>
            <a:chExt cx="319800" cy="318300"/>
          </a:xfrm>
        </p:grpSpPr>
        <p:sp>
          <p:nvSpPr>
            <p:cNvPr id="4760" name="Google Shape;4760;p40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1" name="Google Shape;4761;p40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2" name="Google Shape;4762;p40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3" name="Google Shape;4763;p40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64" name="Google Shape;4764;p40"/>
          <p:cNvGrpSpPr/>
          <p:nvPr/>
        </p:nvGrpSpPr>
        <p:grpSpPr>
          <a:xfrm>
            <a:off x="5645619" y="1685939"/>
            <a:ext cx="337151" cy="336332"/>
            <a:chOff x="-53690500" y="1903275"/>
            <a:chExt cx="319000" cy="318225"/>
          </a:xfrm>
        </p:grpSpPr>
        <p:sp>
          <p:nvSpPr>
            <p:cNvPr id="4765" name="Google Shape;4765;p40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6" name="Google Shape;4766;p40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7" name="Google Shape;4767;p40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8" name="Google Shape;4768;p40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69" name="Google Shape;4769;p40"/>
          <p:cNvGrpSpPr/>
          <p:nvPr/>
        </p:nvGrpSpPr>
        <p:grpSpPr>
          <a:xfrm>
            <a:off x="5666427" y="2101328"/>
            <a:ext cx="295536" cy="334667"/>
            <a:chOff x="-53670800" y="2296300"/>
            <a:chExt cx="279625" cy="316650"/>
          </a:xfrm>
        </p:grpSpPr>
        <p:sp>
          <p:nvSpPr>
            <p:cNvPr id="4770" name="Google Shape;4770;p40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1" name="Google Shape;4771;p40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2" name="Google Shape;4772;p40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3" name="Google Shape;4773;p40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74" name="Google Shape;4774;p40"/>
          <p:cNvGrpSpPr/>
          <p:nvPr/>
        </p:nvGrpSpPr>
        <p:grpSpPr>
          <a:xfrm>
            <a:off x="5645619" y="2513809"/>
            <a:ext cx="337151" cy="336755"/>
            <a:chOff x="-53690500" y="2686575"/>
            <a:chExt cx="319000" cy="318625"/>
          </a:xfrm>
        </p:grpSpPr>
        <p:sp>
          <p:nvSpPr>
            <p:cNvPr id="4775" name="Google Shape;4775;p40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6" name="Google Shape;4776;p40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7" name="Google Shape;4777;p40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8" name="Google Shape;4778;p40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79" name="Google Shape;4779;p40"/>
          <p:cNvGrpSpPr/>
          <p:nvPr/>
        </p:nvGrpSpPr>
        <p:grpSpPr>
          <a:xfrm>
            <a:off x="7331315" y="2108964"/>
            <a:ext cx="295562" cy="336200"/>
            <a:chOff x="-52092425" y="2303525"/>
            <a:chExt cx="279650" cy="318100"/>
          </a:xfrm>
        </p:grpSpPr>
        <p:sp>
          <p:nvSpPr>
            <p:cNvPr id="4780" name="Google Shape;4780;p40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1" name="Google Shape;4781;p40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2" name="Google Shape;4782;p40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3" name="Google Shape;4783;p40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4" name="Google Shape;4784;p40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85" name="Google Shape;4785;p40"/>
          <p:cNvGrpSpPr/>
          <p:nvPr/>
        </p:nvGrpSpPr>
        <p:grpSpPr>
          <a:xfrm>
            <a:off x="1905365" y="1687604"/>
            <a:ext cx="338816" cy="336332"/>
            <a:chOff x="-57189125" y="1904850"/>
            <a:chExt cx="320575" cy="318225"/>
          </a:xfrm>
        </p:grpSpPr>
        <p:sp>
          <p:nvSpPr>
            <p:cNvPr id="4786" name="Google Shape;4786;p40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7" name="Google Shape;4787;p40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8" name="Google Shape;4788;p40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9" name="Google Shape;4789;p40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0" name="Google Shape;4790;p40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91" name="Google Shape;4791;p40"/>
          <p:cNvGrpSpPr/>
          <p:nvPr/>
        </p:nvGrpSpPr>
        <p:grpSpPr>
          <a:xfrm>
            <a:off x="1906197" y="2120484"/>
            <a:ext cx="337151" cy="294717"/>
            <a:chOff x="-57187550" y="2314425"/>
            <a:chExt cx="319000" cy="278850"/>
          </a:xfrm>
        </p:grpSpPr>
        <p:sp>
          <p:nvSpPr>
            <p:cNvPr id="4792" name="Google Shape;4792;p40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3" name="Google Shape;4793;p40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4" name="Google Shape;4794;p40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5" name="Google Shape;4795;p40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96" name="Google Shape;4796;p40"/>
          <p:cNvGrpSpPr/>
          <p:nvPr/>
        </p:nvGrpSpPr>
        <p:grpSpPr>
          <a:xfrm>
            <a:off x="1921997" y="2513598"/>
            <a:ext cx="305550" cy="336966"/>
            <a:chOff x="-57172600" y="2686375"/>
            <a:chExt cx="289100" cy="318825"/>
          </a:xfrm>
        </p:grpSpPr>
        <p:sp>
          <p:nvSpPr>
            <p:cNvPr id="4797" name="Google Shape;4797;p40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8" name="Google Shape;4798;p40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99" name="Google Shape;4799;p40"/>
          <p:cNvGrpSpPr/>
          <p:nvPr/>
        </p:nvGrpSpPr>
        <p:grpSpPr>
          <a:xfrm>
            <a:off x="3983124" y="1685939"/>
            <a:ext cx="336332" cy="334667"/>
            <a:chOff x="-55225575" y="1903275"/>
            <a:chExt cx="318225" cy="316650"/>
          </a:xfrm>
        </p:grpSpPr>
        <p:sp>
          <p:nvSpPr>
            <p:cNvPr id="4800" name="Google Shape;4800;p40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1" name="Google Shape;4801;p40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2" name="Google Shape;4802;p40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3" name="Google Shape;4803;p40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4" name="Google Shape;4804;p40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05" name="Google Shape;4805;p40"/>
          <p:cNvGrpSpPr/>
          <p:nvPr/>
        </p:nvGrpSpPr>
        <p:grpSpPr>
          <a:xfrm>
            <a:off x="3993535" y="2101328"/>
            <a:ext cx="315511" cy="334667"/>
            <a:chOff x="-55217700" y="2296300"/>
            <a:chExt cx="298525" cy="316650"/>
          </a:xfrm>
        </p:grpSpPr>
        <p:sp>
          <p:nvSpPr>
            <p:cNvPr id="4806" name="Google Shape;4806;p40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7" name="Google Shape;4807;p40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8" name="Google Shape;4808;p40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9" name="Google Shape;4809;p40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10" name="Google Shape;4810;p40"/>
          <p:cNvGrpSpPr/>
          <p:nvPr/>
        </p:nvGrpSpPr>
        <p:grpSpPr>
          <a:xfrm>
            <a:off x="3982292" y="2515897"/>
            <a:ext cx="337997" cy="334667"/>
            <a:chOff x="-55229525" y="2688550"/>
            <a:chExt cx="319800" cy="316650"/>
          </a:xfrm>
        </p:grpSpPr>
        <p:sp>
          <p:nvSpPr>
            <p:cNvPr id="4811" name="Google Shape;4811;p40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2" name="Google Shape;4812;p40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3" name="Google Shape;4813;p40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4" name="Google Shape;4814;p40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15" name="Google Shape;4815;p40"/>
          <p:cNvGrpSpPr/>
          <p:nvPr/>
        </p:nvGrpSpPr>
        <p:grpSpPr>
          <a:xfrm>
            <a:off x="6069304" y="1685939"/>
            <a:ext cx="315537" cy="336332"/>
            <a:chOff x="-53288825" y="1903275"/>
            <a:chExt cx="298550" cy="318225"/>
          </a:xfrm>
        </p:grpSpPr>
        <p:sp>
          <p:nvSpPr>
            <p:cNvPr id="4816" name="Google Shape;4816;p40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7" name="Google Shape;4817;p40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8" name="Google Shape;4818;p40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19" name="Google Shape;4819;p40"/>
          <p:cNvGrpSpPr/>
          <p:nvPr/>
        </p:nvGrpSpPr>
        <p:grpSpPr>
          <a:xfrm>
            <a:off x="6058484" y="2099663"/>
            <a:ext cx="337178" cy="336332"/>
            <a:chOff x="-53299850" y="2294725"/>
            <a:chExt cx="319025" cy="318225"/>
          </a:xfrm>
        </p:grpSpPr>
        <p:sp>
          <p:nvSpPr>
            <p:cNvPr id="4820" name="Google Shape;4820;p40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1" name="Google Shape;4821;p40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22" name="Google Shape;4822;p40"/>
          <p:cNvGrpSpPr/>
          <p:nvPr/>
        </p:nvGrpSpPr>
        <p:grpSpPr>
          <a:xfrm>
            <a:off x="6079715" y="2515051"/>
            <a:ext cx="294717" cy="335513"/>
            <a:chOff x="-53278575" y="2687750"/>
            <a:chExt cx="278850" cy="317450"/>
          </a:xfrm>
        </p:grpSpPr>
        <p:sp>
          <p:nvSpPr>
            <p:cNvPr id="4823" name="Google Shape;4823;p40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4" name="Google Shape;4824;p40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5" name="Google Shape;4825;p40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6" name="Google Shape;4826;p40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27" name="Google Shape;4827;p40"/>
          <p:cNvGrpSpPr/>
          <p:nvPr/>
        </p:nvGrpSpPr>
        <p:grpSpPr>
          <a:xfrm>
            <a:off x="7310508" y="2514760"/>
            <a:ext cx="337178" cy="337468"/>
            <a:chOff x="-52101875" y="2687475"/>
            <a:chExt cx="319025" cy="319300"/>
          </a:xfrm>
        </p:grpSpPr>
        <p:sp>
          <p:nvSpPr>
            <p:cNvPr id="4828" name="Google Shape;4828;p40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9" name="Google Shape;4829;p40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0" name="Google Shape;4830;p40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1" name="Google Shape;4831;p40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32" name="Google Shape;4832;p40"/>
          <p:cNvGrpSpPr/>
          <p:nvPr/>
        </p:nvGrpSpPr>
        <p:grpSpPr>
          <a:xfrm>
            <a:off x="2346261" y="1686785"/>
            <a:ext cx="295536" cy="336332"/>
            <a:chOff x="-56774050" y="1904075"/>
            <a:chExt cx="279625" cy="318225"/>
          </a:xfrm>
        </p:grpSpPr>
        <p:sp>
          <p:nvSpPr>
            <p:cNvPr id="4833" name="Google Shape;4833;p40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4" name="Google Shape;4834;p40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35" name="Google Shape;4835;p40"/>
          <p:cNvGrpSpPr/>
          <p:nvPr/>
        </p:nvGrpSpPr>
        <p:grpSpPr>
          <a:xfrm>
            <a:off x="2346261" y="2099663"/>
            <a:ext cx="295536" cy="336332"/>
            <a:chOff x="-56774850" y="2294725"/>
            <a:chExt cx="279625" cy="318225"/>
          </a:xfrm>
        </p:grpSpPr>
        <p:sp>
          <p:nvSpPr>
            <p:cNvPr id="4836" name="Google Shape;4836;p40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7" name="Google Shape;4837;p40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8" name="Google Shape;4838;p40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39" name="Google Shape;4839;p40"/>
          <p:cNvGrpSpPr/>
          <p:nvPr/>
        </p:nvGrpSpPr>
        <p:grpSpPr>
          <a:xfrm>
            <a:off x="2365827" y="2514232"/>
            <a:ext cx="256404" cy="335486"/>
            <a:chOff x="-56756725" y="2686975"/>
            <a:chExt cx="242600" cy="317425"/>
          </a:xfrm>
        </p:grpSpPr>
        <p:sp>
          <p:nvSpPr>
            <p:cNvPr id="4840" name="Google Shape;4840;p40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1" name="Google Shape;4841;p40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2" name="Google Shape;4842;p40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43" name="Google Shape;4843;p40"/>
          <p:cNvGrpSpPr/>
          <p:nvPr/>
        </p:nvGrpSpPr>
        <p:grpSpPr>
          <a:xfrm>
            <a:off x="4408328" y="1685939"/>
            <a:ext cx="314216" cy="337178"/>
            <a:chOff x="-54826975" y="1903275"/>
            <a:chExt cx="297300" cy="319025"/>
          </a:xfrm>
        </p:grpSpPr>
        <p:sp>
          <p:nvSpPr>
            <p:cNvPr id="4844" name="Google Shape;4844;p40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5" name="Google Shape;4845;p40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6" name="Google Shape;4846;p40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47" name="Google Shape;4847;p40"/>
          <p:cNvGrpSpPr/>
          <p:nvPr/>
        </p:nvGrpSpPr>
        <p:grpSpPr>
          <a:xfrm>
            <a:off x="4396861" y="2101328"/>
            <a:ext cx="337151" cy="334641"/>
            <a:chOff x="-54836500" y="2296300"/>
            <a:chExt cx="319000" cy="316625"/>
          </a:xfrm>
        </p:grpSpPr>
        <p:sp>
          <p:nvSpPr>
            <p:cNvPr id="4848" name="Google Shape;4848;p40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9" name="Google Shape;4849;p40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0" name="Google Shape;4850;p40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1" name="Google Shape;4851;p40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52" name="Google Shape;4852;p40"/>
          <p:cNvGrpSpPr/>
          <p:nvPr/>
        </p:nvGrpSpPr>
        <p:grpSpPr>
          <a:xfrm>
            <a:off x="4416836" y="2515051"/>
            <a:ext cx="297200" cy="336332"/>
            <a:chOff x="-54817600" y="2687750"/>
            <a:chExt cx="281200" cy="318225"/>
          </a:xfrm>
        </p:grpSpPr>
        <p:sp>
          <p:nvSpPr>
            <p:cNvPr id="4853" name="Google Shape;4853;p40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4" name="Google Shape;4854;p40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5" name="Google Shape;4855;p40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6" name="Google Shape;4856;p40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57" name="Google Shape;4857;p40"/>
          <p:cNvGrpSpPr/>
          <p:nvPr/>
        </p:nvGrpSpPr>
        <p:grpSpPr>
          <a:xfrm>
            <a:off x="6494706" y="1685939"/>
            <a:ext cx="295536" cy="334667"/>
            <a:chOff x="-52887125" y="1903275"/>
            <a:chExt cx="279625" cy="316650"/>
          </a:xfrm>
        </p:grpSpPr>
        <p:sp>
          <p:nvSpPr>
            <p:cNvPr id="4858" name="Google Shape;4858;p40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9" name="Google Shape;4859;p40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60" name="Google Shape;4860;p40"/>
          <p:cNvGrpSpPr/>
          <p:nvPr/>
        </p:nvGrpSpPr>
        <p:grpSpPr>
          <a:xfrm>
            <a:off x="6474731" y="2098844"/>
            <a:ext cx="335486" cy="337151"/>
            <a:chOff x="-52906025" y="2293950"/>
            <a:chExt cx="317425" cy="319000"/>
          </a:xfrm>
        </p:grpSpPr>
        <p:sp>
          <p:nvSpPr>
            <p:cNvPr id="4861" name="Google Shape;4861;p40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2" name="Google Shape;4862;p40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3" name="Google Shape;4863;p40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64" name="Google Shape;4864;p40"/>
          <p:cNvGrpSpPr/>
          <p:nvPr/>
        </p:nvGrpSpPr>
        <p:grpSpPr>
          <a:xfrm>
            <a:off x="6494706" y="2514232"/>
            <a:ext cx="295536" cy="336332"/>
            <a:chOff x="-52887125" y="2686975"/>
            <a:chExt cx="279625" cy="318225"/>
          </a:xfrm>
        </p:grpSpPr>
        <p:sp>
          <p:nvSpPr>
            <p:cNvPr id="4865" name="Google Shape;4865;p40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6" name="Google Shape;4866;p40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7" name="Google Shape;4867;p40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8" name="Google Shape;4868;p40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69" name="Google Shape;4869;p40"/>
          <p:cNvGrpSpPr/>
          <p:nvPr/>
        </p:nvGrpSpPr>
        <p:grpSpPr>
          <a:xfrm>
            <a:off x="7742828" y="1698437"/>
            <a:ext cx="296355" cy="334667"/>
            <a:chOff x="-51722225" y="1915100"/>
            <a:chExt cx="280400" cy="316650"/>
          </a:xfrm>
        </p:grpSpPr>
        <p:sp>
          <p:nvSpPr>
            <p:cNvPr id="4870" name="Google Shape;4870;p40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1" name="Google Shape;4871;p40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2" name="Google Shape;4872;p40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3" name="Google Shape;4873;p40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74" name="Google Shape;4874;p40"/>
          <p:cNvGrpSpPr/>
          <p:nvPr/>
        </p:nvGrpSpPr>
        <p:grpSpPr>
          <a:xfrm>
            <a:off x="2733364" y="1685226"/>
            <a:ext cx="345474" cy="336226"/>
            <a:chOff x="-56407800" y="1902600"/>
            <a:chExt cx="326875" cy="318125"/>
          </a:xfrm>
        </p:grpSpPr>
        <p:sp>
          <p:nvSpPr>
            <p:cNvPr id="4875" name="Google Shape;4875;p40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6" name="Google Shape;4876;p40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7" name="Google Shape;4877;p40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78" name="Google Shape;4878;p40"/>
          <p:cNvGrpSpPr/>
          <p:nvPr/>
        </p:nvGrpSpPr>
        <p:grpSpPr>
          <a:xfrm>
            <a:off x="2738768" y="2110496"/>
            <a:ext cx="334667" cy="315511"/>
            <a:chOff x="-56401500" y="2304975"/>
            <a:chExt cx="316650" cy="298525"/>
          </a:xfrm>
        </p:grpSpPr>
        <p:sp>
          <p:nvSpPr>
            <p:cNvPr id="4879" name="Google Shape;4879;p40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0" name="Google Shape;4880;p40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1" name="Google Shape;4881;p40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2" name="Google Shape;4882;p40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83" name="Google Shape;4883;p40"/>
          <p:cNvGrpSpPr/>
          <p:nvPr/>
        </p:nvGrpSpPr>
        <p:grpSpPr>
          <a:xfrm>
            <a:off x="4835248" y="1684275"/>
            <a:ext cx="298046" cy="336332"/>
            <a:chOff x="-54426150" y="1901700"/>
            <a:chExt cx="282000" cy="318225"/>
          </a:xfrm>
        </p:grpSpPr>
        <p:sp>
          <p:nvSpPr>
            <p:cNvPr id="4884" name="Google Shape;4884;p40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5" name="Google Shape;4885;p40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6" name="Google Shape;4886;p40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40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88" name="Google Shape;4888;p40"/>
          <p:cNvGrpSpPr/>
          <p:nvPr/>
        </p:nvGrpSpPr>
        <p:grpSpPr>
          <a:xfrm>
            <a:off x="4835248" y="2099663"/>
            <a:ext cx="298046" cy="337178"/>
            <a:chOff x="-54426150" y="2294725"/>
            <a:chExt cx="282000" cy="319025"/>
          </a:xfrm>
        </p:grpSpPr>
        <p:sp>
          <p:nvSpPr>
            <p:cNvPr id="4889" name="Google Shape;4889;p40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0" name="Google Shape;4890;p40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1" name="Google Shape;4891;p40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2" name="Google Shape;4892;p40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3" name="Google Shape;4893;p40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94" name="Google Shape;4894;p40"/>
          <p:cNvGrpSpPr/>
          <p:nvPr/>
        </p:nvGrpSpPr>
        <p:grpSpPr>
          <a:xfrm>
            <a:off x="4833583" y="2514232"/>
            <a:ext cx="301375" cy="337151"/>
            <a:chOff x="-54427725" y="2686975"/>
            <a:chExt cx="285150" cy="319000"/>
          </a:xfrm>
        </p:grpSpPr>
        <p:sp>
          <p:nvSpPr>
            <p:cNvPr id="4895" name="Google Shape;4895;p40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6" name="Google Shape;4896;p40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7" name="Google Shape;4897;p40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8" name="Google Shape;4898;p40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9" name="Google Shape;4899;p40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0" name="Google Shape;4900;p40"/>
          <p:cNvGrpSpPr/>
          <p:nvPr/>
        </p:nvGrpSpPr>
        <p:grpSpPr>
          <a:xfrm>
            <a:off x="6888851" y="1686151"/>
            <a:ext cx="334667" cy="335302"/>
            <a:chOff x="-52513800" y="1903475"/>
            <a:chExt cx="316650" cy="317250"/>
          </a:xfrm>
        </p:grpSpPr>
        <p:sp>
          <p:nvSpPr>
            <p:cNvPr id="4901" name="Google Shape;4901;p40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2" name="Google Shape;4902;p40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3" name="Google Shape;4903;p40"/>
          <p:cNvGrpSpPr/>
          <p:nvPr/>
        </p:nvGrpSpPr>
        <p:grpSpPr>
          <a:xfrm>
            <a:off x="6898006" y="2100509"/>
            <a:ext cx="316357" cy="335486"/>
            <a:chOff x="-52505925" y="2295525"/>
            <a:chExt cx="299325" cy="317425"/>
          </a:xfrm>
        </p:grpSpPr>
        <p:sp>
          <p:nvSpPr>
            <p:cNvPr id="4904" name="Google Shape;4904;p40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5" name="Google Shape;4905;p40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6" name="Google Shape;4906;p40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7" name="Google Shape;4907;p40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8" name="Google Shape;4908;p40"/>
          <p:cNvGrpSpPr/>
          <p:nvPr/>
        </p:nvGrpSpPr>
        <p:grpSpPr>
          <a:xfrm>
            <a:off x="6908417" y="2514232"/>
            <a:ext cx="295536" cy="336332"/>
            <a:chOff x="-52494100" y="2686975"/>
            <a:chExt cx="279625" cy="318225"/>
          </a:xfrm>
        </p:grpSpPr>
        <p:sp>
          <p:nvSpPr>
            <p:cNvPr id="4909" name="Google Shape;4909;p40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0" name="Google Shape;4910;p40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1" name="Google Shape;4911;p40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2" name="Google Shape;4912;p40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3" name="Google Shape;4913;p40"/>
          <p:cNvGrpSpPr/>
          <p:nvPr/>
        </p:nvGrpSpPr>
        <p:grpSpPr>
          <a:xfrm>
            <a:off x="7744070" y="2111315"/>
            <a:ext cx="293871" cy="336332"/>
            <a:chOff x="-51708850" y="2305750"/>
            <a:chExt cx="278050" cy="318225"/>
          </a:xfrm>
        </p:grpSpPr>
        <p:sp>
          <p:nvSpPr>
            <p:cNvPr id="4914" name="Google Shape;4914;p40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5" name="Google Shape;4915;p40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6" name="Google Shape;4916;p40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7" name="Google Shape;4917;p40"/>
          <p:cNvGrpSpPr/>
          <p:nvPr/>
        </p:nvGrpSpPr>
        <p:grpSpPr>
          <a:xfrm>
            <a:off x="1094954" y="3054255"/>
            <a:ext cx="337151" cy="337389"/>
            <a:chOff x="-57956275" y="3197925"/>
            <a:chExt cx="319000" cy="319225"/>
          </a:xfrm>
        </p:grpSpPr>
        <p:sp>
          <p:nvSpPr>
            <p:cNvPr id="4918" name="Google Shape;4918;p40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9" name="Google Shape;4919;p40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0" name="Google Shape;4920;p40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1" name="Google Shape;4921;p40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2" name="Google Shape;4922;p40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3" name="Google Shape;4923;p40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4" name="Google Shape;4924;p40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5" name="Google Shape;4925;p40"/>
          <p:cNvGrpSpPr/>
          <p:nvPr/>
        </p:nvGrpSpPr>
        <p:grpSpPr>
          <a:xfrm>
            <a:off x="1115761" y="3469035"/>
            <a:ext cx="295536" cy="337151"/>
            <a:chOff x="-57940525" y="3590375"/>
            <a:chExt cx="279625" cy="319000"/>
          </a:xfrm>
        </p:grpSpPr>
        <p:sp>
          <p:nvSpPr>
            <p:cNvPr id="4926" name="Google Shape;4926;p40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7" name="Google Shape;4927;p40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8" name="Google Shape;4928;p40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9" name="Google Shape;4929;p40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0" name="Google Shape;4930;p40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1" name="Google Shape;4931;p40"/>
          <p:cNvGrpSpPr/>
          <p:nvPr/>
        </p:nvGrpSpPr>
        <p:grpSpPr>
          <a:xfrm>
            <a:off x="1095363" y="3883578"/>
            <a:ext cx="336332" cy="337178"/>
            <a:chOff x="-57959425" y="3982600"/>
            <a:chExt cx="318225" cy="319025"/>
          </a:xfrm>
        </p:grpSpPr>
        <p:sp>
          <p:nvSpPr>
            <p:cNvPr id="4932" name="Google Shape;4932;p40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3" name="Google Shape;4933;p40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4" name="Google Shape;4934;p40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5" name="Google Shape;4935;p40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6" name="Google Shape;4936;p40"/>
          <p:cNvGrpSpPr/>
          <p:nvPr/>
        </p:nvGrpSpPr>
        <p:grpSpPr>
          <a:xfrm>
            <a:off x="3154845" y="3055312"/>
            <a:ext cx="335513" cy="335513"/>
            <a:chOff x="-55987225" y="3198925"/>
            <a:chExt cx="317450" cy="317450"/>
          </a:xfrm>
        </p:grpSpPr>
        <p:sp>
          <p:nvSpPr>
            <p:cNvPr id="4937" name="Google Shape;4937;p40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8" name="Google Shape;4938;p40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9" name="Google Shape;4939;p40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0" name="Google Shape;4940;p40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1" name="Google Shape;4941;p40"/>
          <p:cNvGrpSpPr/>
          <p:nvPr/>
        </p:nvGrpSpPr>
        <p:grpSpPr>
          <a:xfrm>
            <a:off x="3154845" y="3469722"/>
            <a:ext cx="335513" cy="335645"/>
            <a:chOff x="-55987225" y="3591025"/>
            <a:chExt cx="317450" cy="317575"/>
          </a:xfrm>
        </p:grpSpPr>
        <p:sp>
          <p:nvSpPr>
            <p:cNvPr id="4942" name="Google Shape;4942;p40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3" name="Google Shape;4943;p40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40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5" name="Google Shape;4945;p40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6" name="Google Shape;4946;p40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7" name="Google Shape;4947;p40"/>
          <p:cNvGrpSpPr/>
          <p:nvPr/>
        </p:nvGrpSpPr>
        <p:grpSpPr>
          <a:xfrm>
            <a:off x="3154013" y="3883578"/>
            <a:ext cx="337178" cy="337178"/>
            <a:chOff x="-55988800" y="3982600"/>
            <a:chExt cx="319025" cy="319025"/>
          </a:xfrm>
        </p:grpSpPr>
        <p:sp>
          <p:nvSpPr>
            <p:cNvPr id="4948" name="Google Shape;4948;p40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9" name="Google Shape;4949;p40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0" name="Google Shape;4950;p40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1" name="Google Shape;4951;p40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2" name="Google Shape;4952;p40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3" name="Google Shape;4953;p40"/>
          <p:cNvGrpSpPr/>
          <p:nvPr/>
        </p:nvGrpSpPr>
        <p:grpSpPr>
          <a:xfrm>
            <a:off x="5232305" y="3048653"/>
            <a:ext cx="334667" cy="337151"/>
            <a:chOff x="-54026025" y="3192625"/>
            <a:chExt cx="316650" cy="319000"/>
          </a:xfrm>
        </p:grpSpPr>
        <p:sp>
          <p:nvSpPr>
            <p:cNvPr id="4954" name="Google Shape;4954;p40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5" name="Google Shape;4955;p40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6" name="Google Shape;4956;p40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7" name="Google Shape;4957;p40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8" name="Google Shape;4958;p40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9" name="Google Shape;4959;p40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0" name="Google Shape;4960;p40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1" name="Google Shape;4961;p40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2" name="Google Shape;4962;p40"/>
          <p:cNvGrpSpPr/>
          <p:nvPr/>
        </p:nvGrpSpPr>
        <p:grpSpPr>
          <a:xfrm>
            <a:off x="5251039" y="3463196"/>
            <a:ext cx="297200" cy="336332"/>
            <a:chOff x="-54007925" y="3584850"/>
            <a:chExt cx="281200" cy="318225"/>
          </a:xfrm>
        </p:grpSpPr>
        <p:sp>
          <p:nvSpPr>
            <p:cNvPr id="4963" name="Google Shape;4963;p40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4" name="Google Shape;4964;p40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5" name="Google Shape;4965;p40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6" name="Google Shape;4966;p40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7" name="Google Shape;4967;p40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8" name="Google Shape;4968;p40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9" name="Google Shape;4969;p40"/>
          <p:cNvGrpSpPr/>
          <p:nvPr/>
        </p:nvGrpSpPr>
        <p:grpSpPr>
          <a:xfrm>
            <a:off x="5251039" y="3876153"/>
            <a:ext cx="297200" cy="337098"/>
            <a:chOff x="-54007925" y="3975575"/>
            <a:chExt cx="281200" cy="318950"/>
          </a:xfrm>
        </p:grpSpPr>
        <p:sp>
          <p:nvSpPr>
            <p:cNvPr id="4970" name="Google Shape;4970;p40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1" name="Google Shape;4971;p40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2" name="Google Shape;4972;p40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3" name="Google Shape;4973;p40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74" name="Google Shape;4974;p40"/>
          <p:cNvGrpSpPr/>
          <p:nvPr/>
        </p:nvGrpSpPr>
        <p:grpSpPr>
          <a:xfrm>
            <a:off x="7350062" y="3064930"/>
            <a:ext cx="258069" cy="336702"/>
            <a:chOff x="-52005775" y="3208025"/>
            <a:chExt cx="244175" cy="318575"/>
          </a:xfrm>
        </p:grpSpPr>
        <p:sp>
          <p:nvSpPr>
            <p:cNvPr id="4975" name="Google Shape;4975;p40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6" name="Google Shape;4976;p40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7" name="Google Shape;4977;p40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8" name="Google Shape;4978;p40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40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0" name="Google Shape;4980;p40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1" name="Google Shape;4981;p40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40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3" name="Google Shape;4983;p40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4" name="Google Shape;4984;p40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5" name="Google Shape;4985;p40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6" name="Google Shape;4986;p40"/>
          <p:cNvGrpSpPr/>
          <p:nvPr/>
        </p:nvGrpSpPr>
        <p:grpSpPr>
          <a:xfrm>
            <a:off x="1495919" y="3055312"/>
            <a:ext cx="336332" cy="336332"/>
            <a:chOff x="-57568775" y="3198925"/>
            <a:chExt cx="318225" cy="318225"/>
          </a:xfrm>
        </p:grpSpPr>
        <p:sp>
          <p:nvSpPr>
            <p:cNvPr id="4987" name="Google Shape;4987;p40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8" name="Google Shape;4988;p40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9" name="Google Shape;4989;p40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0" name="Google Shape;4990;p40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1" name="Google Shape;4991;p40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2" name="Google Shape;4992;p40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3" name="Google Shape;4993;p40"/>
          <p:cNvGrpSpPr/>
          <p:nvPr/>
        </p:nvGrpSpPr>
        <p:grpSpPr>
          <a:xfrm>
            <a:off x="1516317" y="3469035"/>
            <a:ext cx="295536" cy="336332"/>
            <a:chOff x="-57549075" y="3590375"/>
            <a:chExt cx="279625" cy="318225"/>
          </a:xfrm>
        </p:grpSpPr>
        <p:sp>
          <p:nvSpPr>
            <p:cNvPr id="4994" name="Google Shape;4994;p40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5" name="Google Shape;4995;p40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6" name="Google Shape;4996;p40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7" name="Google Shape;4997;p40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8" name="Google Shape;4998;p40"/>
          <p:cNvGrpSpPr/>
          <p:nvPr/>
        </p:nvGrpSpPr>
        <p:grpSpPr>
          <a:xfrm>
            <a:off x="1495087" y="3883578"/>
            <a:ext cx="337997" cy="337997"/>
            <a:chOff x="-57570350" y="3982600"/>
            <a:chExt cx="319800" cy="319800"/>
          </a:xfrm>
        </p:grpSpPr>
        <p:sp>
          <p:nvSpPr>
            <p:cNvPr id="4999" name="Google Shape;4999;p40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0" name="Google Shape;5000;p40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1" name="Google Shape;5001;p40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2" name="Google Shape;5002;p40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3" name="Google Shape;5003;p40"/>
          <p:cNvGrpSpPr/>
          <p:nvPr/>
        </p:nvGrpSpPr>
        <p:grpSpPr>
          <a:xfrm>
            <a:off x="3589389" y="3054466"/>
            <a:ext cx="295536" cy="337178"/>
            <a:chOff x="-55576850" y="3198125"/>
            <a:chExt cx="279625" cy="319025"/>
          </a:xfrm>
        </p:grpSpPr>
        <p:sp>
          <p:nvSpPr>
            <p:cNvPr id="5004" name="Google Shape;5004;p40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5" name="Google Shape;5005;p40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6" name="Google Shape;5006;p40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7" name="Google Shape;5007;p40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8" name="Google Shape;5008;p40"/>
          <p:cNvGrpSpPr/>
          <p:nvPr/>
        </p:nvGrpSpPr>
        <p:grpSpPr>
          <a:xfrm>
            <a:off x="3568159" y="3468824"/>
            <a:ext cx="337997" cy="336543"/>
            <a:chOff x="-55596550" y="3590175"/>
            <a:chExt cx="319800" cy="318425"/>
          </a:xfrm>
        </p:grpSpPr>
        <p:sp>
          <p:nvSpPr>
            <p:cNvPr id="5009" name="Google Shape;5009;p40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0" name="Google Shape;5010;p40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1" name="Google Shape;5011;p40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40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3" name="Google Shape;5013;p40"/>
          <p:cNvGrpSpPr/>
          <p:nvPr/>
        </p:nvGrpSpPr>
        <p:grpSpPr>
          <a:xfrm>
            <a:off x="3568568" y="3883340"/>
            <a:ext cx="337178" cy="337415"/>
            <a:chOff x="-55595775" y="3982375"/>
            <a:chExt cx="319025" cy="319250"/>
          </a:xfrm>
        </p:grpSpPr>
        <p:sp>
          <p:nvSpPr>
            <p:cNvPr id="5014" name="Google Shape;5014;p40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5" name="Google Shape;5015;p40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6" name="Google Shape;5016;p40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7" name="Google Shape;5017;p40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8" name="Google Shape;5018;p40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9" name="Google Shape;5019;p40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0" name="Google Shape;5020;p40"/>
          <p:cNvGrpSpPr/>
          <p:nvPr/>
        </p:nvGrpSpPr>
        <p:grpSpPr>
          <a:xfrm>
            <a:off x="5645606" y="3048653"/>
            <a:ext cx="337178" cy="336332"/>
            <a:chOff x="-53635375" y="3192625"/>
            <a:chExt cx="319025" cy="318225"/>
          </a:xfrm>
        </p:grpSpPr>
        <p:sp>
          <p:nvSpPr>
            <p:cNvPr id="5021" name="Google Shape;5021;p40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2" name="Google Shape;5022;p40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3" name="Google Shape;5023;p40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4" name="Google Shape;5024;p40"/>
          <p:cNvGrpSpPr/>
          <p:nvPr/>
        </p:nvGrpSpPr>
        <p:grpSpPr>
          <a:xfrm>
            <a:off x="5666427" y="3463196"/>
            <a:ext cx="295536" cy="337178"/>
            <a:chOff x="-53615675" y="3584850"/>
            <a:chExt cx="279625" cy="319025"/>
          </a:xfrm>
        </p:grpSpPr>
        <p:sp>
          <p:nvSpPr>
            <p:cNvPr id="5025" name="Google Shape;5025;p40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40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40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8" name="Google Shape;5028;p40"/>
          <p:cNvGrpSpPr/>
          <p:nvPr/>
        </p:nvGrpSpPr>
        <p:grpSpPr>
          <a:xfrm>
            <a:off x="5645619" y="3877131"/>
            <a:ext cx="337151" cy="336121"/>
            <a:chOff x="-53634575" y="3976500"/>
            <a:chExt cx="319000" cy="318025"/>
          </a:xfrm>
        </p:grpSpPr>
        <p:sp>
          <p:nvSpPr>
            <p:cNvPr id="5029" name="Google Shape;5029;p40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0" name="Google Shape;5030;p40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1" name="Google Shape;5031;p40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2" name="Google Shape;5032;p40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3" name="Google Shape;5033;p40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4" name="Google Shape;5034;p40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5" name="Google Shape;5035;p40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6" name="Google Shape;5036;p40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7" name="Google Shape;5037;p40"/>
          <p:cNvGrpSpPr/>
          <p:nvPr/>
        </p:nvGrpSpPr>
        <p:grpSpPr>
          <a:xfrm>
            <a:off x="7331328" y="3468718"/>
            <a:ext cx="295536" cy="336649"/>
            <a:chOff x="-52023900" y="3590075"/>
            <a:chExt cx="279625" cy="318525"/>
          </a:xfrm>
        </p:grpSpPr>
        <p:sp>
          <p:nvSpPr>
            <p:cNvPr id="5038" name="Google Shape;5038;p40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9" name="Google Shape;5039;p40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0" name="Google Shape;5040;p40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1" name="Google Shape;5041;p40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2" name="Google Shape;5042;p40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3" name="Google Shape;5043;p40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4" name="Google Shape;5044;p40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5" name="Google Shape;5045;p40"/>
          <p:cNvGrpSpPr/>
          <p:nvPr/>
        </p:nvGrpSpPr>
        <p:grpSpPr>
          <a:xfrm>
            <a:off x="1906197" y="3055312"/>
            <a:ext cx="337151" cy="337151"/>
            <a:chOff x="-57173375" y="3198925"/>
            <a:chExt cx="319000" cy="319000"/>
          </a:xfrm>
        </p:grpSpPr>
        <p:sp>
          <p:nvSpPr>
            <p:cNvPr id="5046" name="Google Shape;5046;p40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40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40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9" name="Google Shape;5049;p40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0" name="Google Shape;5050;p40"/>
          <p:cNvGrpSpPr/>
          <p:nvPr/>
        </p:nvGrpSpPr>
        <p:grpSpPr>
          <a:xfrm>
            <a:off x="1907029" y="3489830"/>
            <a:ext cx="335486" cy="295562"/>
            <a:chOff x="-57176525" y="3610050"/>
            <a:chExt cx="317425" cy="279650"/>
          </a:xfrm>
        </p:grpSpPr>
        <p:sp>
          <p:nvSpPr>
            <p:cNvPr id="5051" name="Google Shape;5051;p40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2" name="Google Shape;5052;p40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3" name="Google Shape;5053;p40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4" name="Google Shape;5054;p40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5" name="Google Shape;5055;p40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6" name="Google Shape;5056;p40"/>
          <p:cNvGrpSpPr/>
          <p:nvPr/>
        </p:nvGrpSpPr>
        <p:grpSpPr>
          <a:xfrm>
            <a:off x="1922843" y="3882944"/>
            <a:ext cx="303859" cy="336966"/>
            <a:chOff x="-57162350" y="3982000"/>
            <a:chExt cx="287500" cy="318825"/>
          </a:xfrm>
        </p:grpSpPr>
        <p:sp>
          <p:nvSpPr>
            <p:cNvPr id="5057" name="Google Shape;5057;p40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8" name="Google Shape;5058;p40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9" name="Google Shape;5059;p40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0" name="Google Shape;5060;p40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1" name="Google Shape;5061;p40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40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40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4" name="Google Shape;5064;p40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5" name="Google Shape;5065;p40"/>
          <p:cNvGrpSpPr/>
          <p:nvPr/>
        </p:nvGrpSpPr>
        <p:grpSpPr>
          <a:xfrm>
            <a:off x="3983124" y="3055312"/>
            <a:ext cx="336332" cy="334667"/>
            <a:chOff x="-55202750" y="3198925"/>
            <a:chExt cx="318225" cy="316650"/>
          </a:xfrm>
        </p:grpSpPr>
        <p:sp>
          <p:nvSpPr>
            <p:cNvPr id="5066" name="Google Shape;5066;p40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7" name="Google Shape;5067;p40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8" name="Google Shape;5068;p40"/>
          <p:cNvGrpSpPr/>
          <p:nvPr/>
        </p:nvGrpSpPr>
        <p:grpSpPr>
          <a:xfrm>
            <a:off x="3993112" y="3469035"/>
            <a:ext cx="316357" cy="336332"/>
            <a:chOff x="-55194875" y="3590375"/>
            <a:chExt cx="299325" cy="318225"/>
          </a:xfrm>
        </p:grpSpPr>
        <p:sp>
          <p:nvSpPr>
            <p:cNvPr id="5069" name="Google Shape;5069;p40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40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1" name="Google Shape;5071;p40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2" name="Google Shape;5072;p40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3" name="Google Shape;5073;p40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4" name="Google Shape;5074;p40"/>
          <p:cNvGrpSpPr/>
          <p:nvPr/>
        </p:nvGrpSpPr>
        <p:grpSpPr>
          <a:xfrm>
            <a:off x="3983547" y="3884424"/>
            <a:ext cx="335486" cy="335486"/>
            <a:chOff x="-55203525" y="3983400"/>
            <a:chExt cx="317425" cy="317425"/>
          </a:xfrm>
        </p:grpSpPr>
        <p:sp>
          <p:nvSpPr>
            <p:cNvPr id="5075" name="Google Shape;5075;p40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6" name="Google Shape;5076;p40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7" name="Google Shape;5077;p40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8" name="Google Shape;5078;p40"/>
          <p:cNvGrpSpPr/>
          <p:nvPr/>
        </p:nvGrpSpPr>
        <p:grpSpPr>
          <a:xfrm>
            <a:off x="6069317" y="3048653"/>
            <a:ext cx="315511" cy="337151"/>
            <a:chOff x="-53232900" y="3192625"/>
            <a:chExt cx="298525" cy="319000"/>
          </a:xfrm>
        </p:grpSpPr>
        <p:sp>
          <p:nvSpPr>
            <p:cNvPr id="5079" name="Google Shape;5079;p40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40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1" name="Google Shape;5081;p40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2" name="Google Shape;5082;p40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3" name="Google Shape;5083;p40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4" name="Google Shape;5084;p40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5" name="Google Shape;5085;p40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40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7" name="Google Shape;5087;p40"/>
          <p:cNvGrpSpPr/>
          <p:nvPr/>
        </p:nvGrpSpPr>
        <p:grpSpPr>
          <a:xfrm>
            <a:off x="6059330" y="3463196"/>
            <a:ext cx="335486" cy="334667"/>
            <a:chOff x="-53242350" y="3584850"/>
            <a:chExt cx="317425" cy="316650"/>
          </a:xfrm>
        </p:grpSpPr>
        <p:sp>
          <p:nvSpPr>
            <p:cNvPr id="5088" name="Google Shape;5088;p40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9" name="Google Shape;5089;p40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0" name="Google Shape;5090;p40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1" name="Google Shape;5091;p40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2" name="Google Shape;5092;p40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3" name="Google Shape;5093;p40"/>
          <p:cNvGrpSpPr/>
          <p:nvPr/>
        </p:nvGrpSpPr>
        <p:grpSpPr>
          <a:xfrm>
            <a:off x="6079305" y="3876920"/>
            <a:ext cx="295536" cy="337178"/>
            <a:chOff x="-53224225" y="3976300"/>
            <a:chExt cx="279625" cy="319025"/>
          </a:xfrm>
        </p:grpSpPr>
        <p:sp>
          <p:nvSpPr>
            <p:cNvPr id="5094" name="Google Shape;5094;p40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5" name="Google Shape;5095;p40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6" name="Google Shape;5096;p40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7" name="Google Shape;5097;p40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40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9" name="Google Shape;5099;p40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0" name="Google Shape;5100;p40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1" name="Google Shape;5101;p40"/>
          <p:cNvGrpSpPr/>
          <p:nvPr/>
        </p:nvGrpSpPr>
        <p:grpSpPr>
          <a:xfrm>
            <a:off x="7310521" y="3884133"/>
            <a:ext cx="337151" cy="336623"/>
            <a:chOff x="-52043575" y="3983125"/>
            <a:chExt cx="319000" cy="318500"/>
          </a:xfrm>
        </p:grpSpPr>
        <p:sp>
          <p:nvSpPr>
            <p:cNvPr id="5102" name="Google Shape;5102;p40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3" name="Google Shape;5103;p40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4" name="Google Shape;5104;p40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5" name="Google Shape;5105;p40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6" name="Google Shape;5106;p40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7" name="Google Shape;5107;p40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8" name="Google Shape;5108;p40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9" name="Google Shape;5109;p40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0" name="Google Shape;5110;p40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1" name="Google Shape;5111;p40"/>
          <p:cNvGrpSpPr/>
          <p:nvPr/>
        </p:nvGrpSpPr>
        <p:grpSpPr>
          <a:xfrm>
            <a:off x="2346261" y="3055312"/>
            <a:ext cx="295536" cy="337151"/>
            <a:chOff x="-56766175" y="3198925"/>
            <a:chExt cx="279625" cy="319000"/>
          </a:xfrm>
        </p:grpSpPr>
        <p:sp>
          <p:nvSpPr>
            <p:cNvPr id="5112" name="Google Shape;5112;p40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3" name="Google Shape;5113;p40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4" name="Google Shape;5114;p40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40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40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7" name="Google Shape;5117;p40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8" name="Google Shape;5118;p40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9" name="Google Shape;5119;p40"/>
          <p:cNvGrpSpPr/>
          <p:nvPr/>
        </p:nvGrpSpPr>
        <p:grpSpPr>
          <a:xfrm>
            <a:off x="2345429" y="3469035"/>
            <a:ext cx="297200" cy="336332"/>
            <a:chOff x="-56766175" y="3590375"/>
            <a:chExt cx="281200" cy="318225"/>
          </a:xfrm>
        </p:grpSpPr>
        <p:sp>
          <p:nvSpPr>
            <p:cNvPr id="5120" name="Google Shape;5120;p40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1" name="Google Shape;5121;p40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2" name="Google Shape;5122;p40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3" name="Google Shape;5123;p40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4" name="Google Shape;5124;p40"/>
          <p:cNvGrpSpPr/>
          <p:nvPr/>
        </p:nvGrpSpPr>
        <p:grpSpPr>
          <a:xfrm>
            <a:off x="2366237" y="3883578"/>
            <a:ext cx="255585" cy="336332"/>
            <a:chOff x="-56747275" y="3982600"/>
            <a:chExt cx="241825" cy="318225"/>
          </a:xfrm>
        </p:grpSpPr>
        <p:sp>
          <p:nvSpPr>
            <p:cNvPr id="5125" name="Google Shape;5125;p40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6" name="Google Shape;5126;p40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7" name="Google Shape;5127;p40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8" name="Google Shape;5128;p40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40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0" name="Google Shape;5130;p40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1" name="Google Shape;5131;p40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2" name="Google Shape;5132;p40"/>
          <p:cNvGrpSpPr/>
          <p:nvPr/>
        </p:nvGrpSpPr>
        <p:grpSpPr>
          <a:xfrm>
            <a:off x="4417669" y="3055312"/>
            <a:ext cx="295536" cy="337151"/>
            <a:chOff x="-54793175" y="3198925"/>
            <a:chExt cx="279625" cy="319000"/>
          </a:xfrm>
        </p:grpSpPr>
        <p:sp>
          <p:nvSpPr>
            <p:cNvPr id="5133" name="Google Shape;5133;p40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4" name="Google Shape;5134;p40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5" name="Google Shape;5135;p40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6" name="Google Shape;5136;p40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7" name="Google Shape;5137;p40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40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9" name="Google Shape;5139;p40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0" name="Google Shape;5140;p40"/>
          <p:cNvGrpSpPr/>
          <p:nvPr/>
        </p:nvGrpSpPr>
        <p:grpSpPr>
          <a:xfrm>
            <a:off x="4396848" y="3475694"/>
            <a:ext cx="337178" cy="322143"/>
            <a:chOff x="-54812875" y="3596675"/>
            <a:chExt cx="319025" cy="304800"/>
          </a:xfrm>
        </p:grpSpPr>
        <p:sp>
          <p:nvSpPr>
            <p:cNvPr id="5141" name="Google Shape;5141;p40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2" name="Google Shape;5142;p40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3" name="Google Shape;5143;p40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4" name="Google Shape;5144;p40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5" name="Google Shape;5145;p40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6" name="Google Shape;5146;p40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7" name="Google Shape;5147;p40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48" name="Google Shape;5148;p40"/>
          <p:cNvSpPr/>
          <p:nvPr/>
        </p:nvSpPr>
        <p:spPr>
          <a:xfrm>
            <a:off x="4561689" y="3882759"/>
            <a:ext cx="7530" cy="846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49" name="Google Shape;5149;p40"/>
          <p:cNvSpPr/>
          <p:nvPr/>
        </p:nvSpPr>
        <p:spPr>
          <a:xfrm>
            <a:off x="4562111" y="3883578"/>
            <a:ext cx="6685" cy="872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50" name="Google Shape;5150;p40"/>
          <p:cNvGrpSpPr/>
          <p:nvPr/>
        </p:nvGrpSpPr>
        <p:grpSpPr>
          <a:xfrm>
            <a:off x="4417669" y="3883578"/>
            <a:ext cx="295536" cy="336332"/>
            <a:chOff x="-54793175" y="3982600"/>
            <a:chExt cx="279625" cy="318225"/>
          </a:xfrm>
        </p:grpSpPr>
        <p:sp>
          <p:nvSpPr>
            <p:cNvPr id="5151" name="Google Shape;5151;p40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40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3" name="Google Shape;5153;p40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4" name="Google Shape;5154;p40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40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40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7" name="Google Shape;5157;p40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8" name="Google Shape;5158;p40"/>
          <p:cNvGrpSpPr/>
          <p:nvPr/>
        </p:nvGrpSpPr>
        <p:grpSpPr>
          <a:xfrm>
            <a:off x="6494706" y="3048653"/>
            <a:ext cx="295536" cy="336332"/>
            <a:chOff x="-52832000" y="3192625"/>
            <a:chExt cx="279625" cy="318225"/>
          </a:xfrm>
        </p:grpSpPr>
        <p:sp>
          <p:nvSpPr>
            <p:cNvPr id="5159" name="Google Shape;5159;p40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0" name="Google Shape;5160;p40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1" name="Google Shape;5161;p40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2" name="Google Shape;5162;p40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40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4" name="Google Shape;5164;p40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5" name="Google Shape;5165;p40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6" name="Google Shape;5166;p40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7" name="Google Shape;5167;p40"/>
          <p:cNvGrpSpPr/>
          <p:nvPr/>
        </p:nvGrpSpPr>
        <p:grpSpPr>
          <a:xfrm>
            <a:off x="6473899" y="3464042"/>
            <a:ext cx="337151" cy="335486"/>
            <a:chOff x="-52851675" y="3585650"/>
            <a:chExt cx="319000" cy="317425"/>
          </a:xfrm>
        </p:grpSpPr>
        <p:sp>
          <p:nvSpPr>
            <p:cNvPr id="5168" name="Google Shape;5168;p40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40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40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1" name="Google Shape;5171;p40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2" name="Google Shape;5172;p40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40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4" name="Google Shape;5174;p40"/>
          <p:cNvGrpSpPr/>
          <p:nvPr/>
        </p:nvGrpSpPr>
        <p:grpSpPr>
          <a:xfrm>
            <a:off x="6494706" y="3876920"/>
            <a:ext cx="295536" cy="337178"/>
            <a:chOff x="-52832000" y="3976300"/>
            <a:chExt cx="279625" cy="319025"/>
          </a:xfrm>
        </p:grpSpPr>
        <p:sp>
          <p:nvSpPr>
            <p:cNvPr id="5175" name="Google Shape;5175;p40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6" name="Google Shape;5176;p40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7" name="Google Shape;5177;p40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8" name="Google Shape;5178;p40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40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0" name="Google Shape;5180;p40"/>
          <p:cNvGrpSpPr/>
          <p:nvPr/>
        </p:nvGrpSpPr>
        <p:grpSpPr>
          <a:xfrm>
            <a:off x="7742405" y="3055312"/>
            <a:ext cx="297200" cy="336332"/>
            <a:chOff x="-51633225" y="3198925"/>
            <a:chExt cx="281200" cy="318225"/>
          </a:xfrm>
        </p:grpSpPr>
        <p:sp>
          <p:nvSpPr>
            <p:cNvPr id="5181" name="Google Shape;5181;p40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40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40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4" name="Google Shape;5184;p40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5" name="Google Shape;5185;p40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40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40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8" name="Google Shape;5188;p40"/>
          <p:cNvGrpSpPr/>
          <p:nvPr/>
        </p:nvGrpSpPr>
        <p:grpSpPr>
          <a:xfrm>
            <a:off x="2734606" y="3056131"/>
            <a:ext cx="342990" cy="335513"/>
            <a:chOff x="-56396775" y="3199700"/>
            <a:chExt cx="324525" cy="317450"/>
          </a:xfrm>
        </p:grpSpPr>
        <p:sp>
          <p:nvSpPr>
            <p:cNvPr id="5189" name="Google Shape;5189;p40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0" name="Google Shape;5190;p40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1" name="Google Shape;5191;p40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2" name="Google Shape;5192;p40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3" name="Google Shape;5193;p40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40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5" name="Google Shape;5195;p40"/>
          <p:cNvGrpSpPr/>
          <p:nvPr/>
        </p:nvGrpSpPr>
        <p:grpSpPr>
          <a:xfrm>
            <a:off x="2737513" y="3479842"/>
            <a:ext cx="337178" cy="315537"/>
            <a:chOff x="-56394425" y="3600600"/>
            <a:chExt cx="319025" cy="298550"/>
          </a:xfrm>
        </p:grpSpPr>
        <p:sp>
          <p:nvSpPr>
            <p:cNvPr id="5196" name="Google Shape;5196;p40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7" name="Google Shape;5197;p40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8" name="Google Shape;5198;p40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9" name="Google Shape;5199;p40"/>
          <p:cNvGrpSpPr/>
          <p:nvPr/>
        </p:nvGrpSpPr>
        <p:grpSpPr>
          <a:xfrm>
            <a:off x="2752507" y="3884424"/>
            <a:ext cx="307188" cy="335486"/>
            <a:chOff x="-56379450" y="3983400"/>
            <a:chExt cx="290650" cy="317425"/>
          </a:xfrm>
        </p:grpSpPr>
        <p:sp>
          <p:nvSpPr>
            <p:cNvPr id="5200" name="Google Shape;5200;p40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1" name="Google Shape;5201;p40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40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3" name="Google Shape;5203;p40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4" name="Google Shape;5204;p40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5" name="Google Shape;5205;p40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6" name="Google Shape;5206;p40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7" name="Google Shape;5207;p40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8" name="Google Shape;5208;p40"/>
          <p:cNvGrpSpPr/>
          <p:nvPr/>
        </p:nvGrpSpPr>
        <p:grpSpPr>
          <a:xfrm>
            <a:off x="4835670" y="3055312"/>
            <a:ext cx="297200" cy="337151"/>
            <a:chOff x="-54401725" y="3198925"/>
            <a:chExt cx="281200" cy="319000"/>
          </a:xfrm>
        </p:grpSpPr>
        <p:sp>
          <p:nvSpPr>
            <p:cNvPr id="5209" name="Google Shape;5209;p40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40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40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2" name="Google Shape;5212;p40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40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40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5" name="Google Shape;5215;p40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40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40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40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40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0" name="Google Shape;5220;p40"/>
          <p:cNvGrpSpPr/>
          <p:nvPr/>
        </p:nvGrpSpPr>
        <p:grpSpPr>
          <a:xfrm>
            <a:off x="4836503" y="3469035"/>
            <a:ext cx="295536" cy="336332"/>
            <a:chOff x="-54401725" y="3590375"/>
            <a:chExt cx="279625" cy="318225"/>
          </a:xfrm>
        </p:grpSpPr>
        <p:sp>
          <p:nvSpPr>
            <p:cNvPr id="5221" name="Google Shape;5221;p40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2" name="Google Shape;5222;p40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40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4" name="Google Shape;5224;p40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40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40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7" name="Google Shape;5227;p40"/>
          <p:cNvGrpSpPr/>
          <p:nvPr/>
        </p:nvGrpSpPr>
        <p:grpSpPr>
          <a:xfrm>
            <a:off x="4834429" y="3883578"/>
            <a:ext cx="299684" cy="336332"/>
            <a:chOff x="-54403300" y="3982600"/>
            <a:chExt cx="283550" cy="318225"/>
          </a:xfrm>
        </p:grpSpPr>
        <p:sp>
          <p:nvSpPr>
            <p:cNvPr id="5228" name="Google Shape;5228;p40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9" name="Google Shape;5229;p40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40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40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2" name="Google Shape;5232;p40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3" name="Google Shape;5233;p40"/>
          <p:cNvGrpSpPr/>
          <p:nvPr/>
        </p:nvGrpSpPr>
        <p:grpSpPr>
          <a:xfrm>
            <a:off x="6888864" y="3050529"/>
            <a:ext cx="334641" cy="335275"/>
            <a:chOff x="-52458650" y="3194400"/>
            <a:chExt cx="316625" cy="317225"/>
          </a:xfrm>
        </p:grpSpPr>
        <p:sp>
          <p:nvSpPr>
            <p:cNvPr id="5234" name="Google Shape;5234;p40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5" name="Google Shape;5235;p40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40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7" name="Google Shape;5237;p40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8" name="Google Shape;5238;p40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40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40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40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2" name="Google Shape;5242;p40"/>
          <p:cNvGrpSpPr/>
          <p:nvPr/>
        </p:nvGrpSpPr>
        <p:grpSpPr>
          <a:xfrm>
            <a:off x="6897597" y="3463196"/>
            <a:ext cx="317176" cy="336094"/>
            <a:chOff x="-52450000" y="3584850"/>
            <a:chExt cx="300100" cy="318000"/>
          </a:xfrm>
        </p:grpSpPr>
        <p:sp>
          <p:nvSpPr>
            <p:cNvPr id="5243" name="Google Shape;5243;p40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4" name="Google Shape;5244;p40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40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40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40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8" name="Google Shape;5248;p40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9" name="Google Shape;5249;p40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0" name="Google Shape;5250;p40"/>
          <p:cNvGrpSpPr/>
          <p:nvPr/>
        </p:nvGrpSpPr>
        <p:grpSpPr>
          <a:xfrm>
            <a:off x="6908417" y="3878584"/>
            <a:ext cx="295536" cy="335513"/>
            <a:chOff x="-52440550" y="3977875"/>
            <a:chExt cx="279625" cy="317450"/>
          </a:xfrm>
        </p:grpSpPr>
        <p:sp>
          <p:nvSpPr>
            <p:cNvPr id="5251" name="Google Shape;5251;p40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2" name="Google Shape;5252;p40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3" name="Google Shape;5253;p40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40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40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40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40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40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9" name="Google Shape;5259;p40"/>
          <p:cNvGrpSpPr/>
          <p:nvPr/>
        </p:nvGrpSpPr>
        <p:grpSpPr>
          <a:xfrm>
            <a:off x="7743238" y="3463196"/>
            <a:ext cx="295536" cy="337178"/>
            <a:chOff x="-51623775" y="3584850"/>
            <a:chExt cx="279625" cy="319025"/>
          </a:xfrm>
        </p:grpSpPr>
        <p:sp>
          <p:nvSpPr>
            <p:cNvPr id="5260" name="Google Shape;5260;p40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40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40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40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40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5" name="Google Shape;5265;p40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40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40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40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9" name="Google Shape;5269;p40"/>
          <p:cNvGrpSpPr/>
          <p:nvPr/>
        </p:nvGrpSpPr>
        <p:grpSpPr>
          <a:xfrm>
            <a:off x="3589004" y="1687377"/>
            <a:ext cx="297204" cy="337241"/>
            <a:chOff x="1044400" y="2917425"/>
            <a:chExt cx="248125" cy="281550"/>
          </a:xfrm>
        </p:grpSpPr>
        <p:sp>
          <p:nvSpPr>
            <p:cNvPr id="5270" name="Google Shape;5270;p40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40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40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40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40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275" name="Google Shape;5275;p40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276" name="Google Shape;5276;p40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277" name="Google Shape;5277;p40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40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79" name="Google Shape;5279;p40"/>
          <p:cNvSpPr/>
          <p:nvPr/>
        </p:nvSpPr>
        <p:spPr>
          <a:xfrm>
            <a:off x="2747818" y="2515053"/>
            <a:ext cx="319692" cy="337331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283" name="Shape 52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84" name="Google Shape;5284;p4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Creative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285" name="Google Shape;5285;p41"/>
          <p:cNvGrpSpPr/>
          <p:nvPr/>
        </p:nvGrpSpPr>
        <p:grpSpPr>
          <a:xfrm>
            <a:off x="1133421" y="1688547"/>
            <a:ext cx="257794" cy="330743"/>
            <a:chOff x="-50489600" y="1947400"/>
            <a:chExt cx="233150" cy="299125"/>
          </a:xfrm>
        </p:grpSpPr>
        <p:sp>
          <p:nvSpPr>
            <p:cNvPr id="5286" name="Google Shape;5286;p41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41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8" name="Google Shape;5288;p41"/>
          <p:cNvGrpSpPr/>
          <p:nvPr/>
        </p:nvGrpSpPr>
        <p:grpSpPr>
          <a:xfrm>
            <a:off x="1096836" y="2096108"/>
            <a:ext cx="330964" cy="331821"/>
            <a:chOff x="-50523475" y="2316000"/>
            <a:chExt cx="299325" cy="300100"/>
          </a:xfrm>
        </p:grpSpPr>
        <p:sp>
          <p:nvSpPr>
            <p:cNvPr id="5289" name="Google Shape;5289;p41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41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1" name="Google Shape;5291;p41"/>
          <p:cNvGrpSpPr/>
          <p:nvPr/>
        </p:nvGrpSpPr>
        <p:grpSpPr>
          <a:xfrm>
            <a:off x="1095537" y="2505383"/>
            <a:ext cx="333562" cy="330991"/>
            <a:chOff x="-50524250" y="2686150"/>
            <a:chExt cx="301675" cy="299350"/>
          </a:xfrm>
        </p:grpSpPr>
        <p:sp>
          <p:nvSpPr>
            <p:cNvPr id="5292" name="Google Shape;5292;p41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41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41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41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41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41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8" name="Google Shape;5298;p41"/>
          <p:cNvGrpSpPr/>
          <p:nvPr/>
        </p:nvGrpSpPr>
        <p:grpSpPr>
          <a:xfrm>
            <a:off x="3154610" y="1716411"/>
            <a:ext cx="331821" cy="332705"/>
            <a:chOff x="-48633950" y="1972600"/>
            <a:chExt cx="300100" cy="300900"/>
          </a:xfrm>
        </p:grpSpPr>
        <p:sp>
          <p:nvSpPr>
            <p:cNvPr id="5299" name="Google Shape;5299;p41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41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1" name="Google Shape;5301;p41"/>
          <p:cNvGrpSpPr/>
          <p:nvPr/>
        </p:nvGrpSpPr>
        <p:grpSpPr>
          <a:xfrm>
            <a:off x="3154167" y="2124856"/>
            <a:ext cx="332705" cy="334419"/>
            <a:chOff x="-48634750" y="2342000"/>
            <a:chExt cx="300900" cy="302450"/>
          </a:xfrm>
        </p:grpSpPr>
        <p:sp>
          <p:nvSpPr>
            <p:cNvPr id="5302" name="Google Shape;5302;p41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41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41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41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41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41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41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9" name="Google Shape;5309;p41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0" name="Google Shape;5310;p41"/>
          <p:cNvGrpSpPr/>
          <p:nvPr/>
        </p:nvGrpSpPr>
        <p:grpSpPr>
          <a:xfrm>
            <a:off x="3155038" y="2533274"/>
            <a:ext cx="330964" cy="330964"/>
            <a:chOff x="-48633175" y="2711375"/>
            <a:chExt cx="299325" cy="299325"/>
          </a:xfrm>
        </p:grpSpPr>
        <p:sp>
          <p:nvSpPr>
            <p:cNvPr id="5311" name="Google Shape;5311;p41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41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3" name="Google Shape;5313;p41"/>
          <p:cNvGrpSpPr/>
          <p:nvPr/>
        </p:nvGrpSpPr>
        <p:grpSpPr>
          <a:xfrm>
            <a:off x="5238891" y="1708560"/>
            <a:ext cx="290882" cy="331848"/>
            <a:chOff x="-46753100" y="1965500"/>
            <a:chExt cx="263075" cy="300125"/>
          </a:xfrm>
        </p:grpSpPr>
        <p:sp>
          <p:nvSpPr>
            <p:cNvPr id="5314" name="Google Shape;5314;p41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5" name="Google Shape;5315;p41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6" name="Google Shape;5316;p41"/>
          <p:cNvGrpSpPr/>
          <p:nvPr/>
        </p:nvGrpSpPr>
        <p:grpSpPr>
          <a:xfrm>
            <a:off x="5217979" y="2134421"/>
            <a:ext cx="332705" cy="292651"/>
            <a:chOff x="-46772025" y="2350650"/>
            <a:chExt cx="300900" cy="264675"/>
          </a:xfrm>
        </p:grpSpPr>
        <p:sp>
          <p:nvSpPr>
            <p:cNvPr id="5317" name="Google Shape;5317;p41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8" name="Google Shape;5318;p41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9" name="Google Shape;5319;p41"/>
          <p:cNvGrpSpPr/>
          <p:nvPr/>
        </p:nvGrpSpPr>
        <p:grpSpPr>
          <a:xfrm>
            <a:off x="5217979" y="2522825"/>
            <a:ext cx="332705" cy="332705"/>
            <a:chOff x="-46772025" y="2701925"/>
            <a:chExt cx="300900" cy="300900"/>
          </a:xfrm>
        </p:grpSpPr>
        <p:sp>
          <p:nvSpPr>
            <p:cNvPr id="5320" name="Google Shape;5320;p41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41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22" name="Google Shape;5322;p41"/>
          <p:cNvSpPr/>
          <p:nvPr/>
        </p:nvSpPr>
        <p:spPr>
          <a:xfrm>
            <a:off x="7283043" y="1747658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23" name="Google Shape;5323;p41"/>
          <p:cNvGrpSpPr/>
          <p:nvPr/>
        </p:nvGrpSpPr>
        <p:grpSpPr>
          <a:xfrm>
            <a:off x="1507602" y="1689404"/>
            <a:ext cx="331821" cy="332705"/>
            <a:chOff x="-50154075" y="1948175"/>
            <a:chExt cx="300100" cy="300900"/>
          </a:xfrm>
        </p:grpSpPr>
        <p:sp>
          <p:nvSpPr>
            <p:cNvPr id="5324" name="Google Shape;5324;p41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5" name="Google Shape;5325;p41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6" name="Google Shape;5326;p41"/>
          <p:cNvGrpSpPr/>
          <p:nvPr/>
        </p:nvGrpSpPr>
        <p:grpSpPr>
          <a:xfrm>
            <a:off x="1507602" y="2096965"/>
            <a:ext cx="331821" cy="331848"/>
            <a:chOff x="-50154850" y="2316775"/>
            <a:chExt cx="300100" cy="300125"/>
          </a:xfrm>
        </p:grpSpPr>
        <p:sp>
          <p:nvSpPr>
            <p:cNvPr id="5327" name="Google Shape;5327;p41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8" name="Google Shape;5328;p41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9" name="Google Shape;5329;p41"/>
          <p:cNvGrpSpPr/>
          <p:nvPr/>
        </p:nvGrpSpPr>
        <p:grpSpPr>
          <a:xfrm>
            <a:off x="1503690" y="2504112"/>
            <a:ext cx="339643" cy="330300"/>
            <a:chOff x="-50158000" y="2685000"/>
            <a:chExt cx="307175" cy="298725"/>
          </a:xfrm>
        </p:grpSpPr>
        <p:sp>
          <p:nvSpPr>
            <p:cNvPr id="5330" name="Google Shape;5330;p41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41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2" name="Google Shape;5332;p41"/>
          <p:cNvGrpSpPr/>
          <p:nvPr/>
        </p:nvGrpSpPr>
        <p:grpSpPr>
          <a:xfrm>
            <a:off x="3572048" y="1717268"/>
            <a:ext cx="334419" cy="331848"/>
            <a:chOff x="-48266125" y="1973375"/>
            <a:chExt cx="302450" cy="300125"/>
          </a:xfrm>
        </p:grpSpPr>
        <p:sp>
          <p:nvSpPr>
            <p:cNvPr id="5333" name="Google Shape;5333;p41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4" name="Google Shape;5334;p41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5" name="Google Shape;5335;p41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41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41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8" name="Google Shape;5338;p41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9" name="Google Shape;5339;p41"/>
          <p:cNvGrpSpPr/>
          <p:nvPr/>
        </p:nvGrpSpPr>
        <p:grpSpPr>
          <a:xfrm>
            <a:off x="3597286" y="2125575"/>
            <a:ext cx="283944" cy="331959"/>
            <a:chOff x="-48237000" y="2342650"/>
            <a:chExt cx="256800" cy="300225"/>
          </a:xfrm>
        </p:grpSpPr>
        <p:sp>
          <p:nvSpPr>
            <p:cNvPr id="5340" name="Google Shape;5340;p41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1" name="Google Shape;5341;p41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41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3" name="Google Shape;5343;p41"/>
          <p:cNvGrpSpPr/>
          <p:nvPr/>
        </p:nvGrpSpPr>
        <p:grpSpPr>
          <a:xfrm>
            <a:off x="5630194" y="1709224"/>
            <a:ext cx="334447" cy="329443"/>
            <a:chOff x="-46404975" y="1966100"/>
            <a:chExt cx="302475" cy="297950"/>
          </a:xfrm>
        </p:grpSpPr>
        <p:sp>
          <p:nvSpPr>
            <p:cNvPr id="5344" name="Google Shape;5344;p41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5" name="Google Shape;5345;p41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6" name="Google Shape;5346;p41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41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8" name="Google Shape;5348;p41"/>
          <p:cNvGrpSpPr/>
          <p:nvPr/>
        </p:nvGrpSpPr>
        <p:grpSpPr>
          <a:xfrm>
            <a:off x="5631493" y="2115264"/>
            <a:ext cx="331848" cy="331821"/>
            <a:chOff x="-46401050" y="2333325"/>
            <a:chExt cx="300125" cy="300100"/>
          </a:xfrm>
        </p:grpSpPr>
        <p:sp>
          <p:nvSpPr>
            <p:cNvPr id="5349" name="Google Shape;5349;p41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0" name="Google Shape;5350;p41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1" name="Google Shape;5351;p41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41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53" name="Google Shape;5353;p41"/>
          <p:cNvSpPr/>
          <p:nvPr/>
        </p:nvSpPr>
        <p:spPr>
          <a:xfrm>
            <a:off x="5632801" y="2523575"/>
            <a:ext cx="333590" cy="332705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54" name="Google Shape;5354;p41"/>
          <p:cNvGrpSpPr/>
          <p:nvPr/>
        </p:nvGrpSpPr>
        <p:grpSpPr>
          <a:xfrm>
            <a:off x="7280492" y="2124856"/>
            <a:ext cx="332705" cy="332677"/>
            <a:chOff x="-44914800" y="2342000"/>
            <a:chExt cx="300900" cy="300875"/>
          </a:xfrm>
        </p:grpSpPr>
        <p:sp>
          <p:nvSpPr>
            <p:cNvPr id="5355" name="Google Shape;5355;p41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6" name="Google Shape;5356;p41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7" name="Google Shape;5357;p41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58" name="Google Shape;5358;p41"/>
          <p:cNvSpPr/>
          <p:nvPr/>
        </p:nvSpPr>
        <p:spPr>
          <a:xfrm>
            <a:off x="1920983" y="1688671"/>
            <a:ext cx="330964" cy="330521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59" name="Google Shape;5359;p41"/>
          <p:cNvGrpSpPr/>
          <p:nvPr/>
        </p:nvGrpSpPr>
        <p:grpSpPr>
          <a:xfrm>
            <a:off x="1917775" y="2096827"/>
            <a:ext cx="332705" cy="331102"/>
            <a:chOff x="-49786250" y="2316650"/>
            <a:chExt cx="300900" cy="299450"/>
          </a:xfrm>
        </p:grpSpPr>
        <p:sp>
          <p:nvSpPr>
            <p:cNvPr id="5360" name="Google Shape;5360;p41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1" name="Google Shape;5361;p41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2" name="Google Shape;5362;p41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3" name="Google Shape;5363;p41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4" name="Google Shape;5364;p41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5" name="Google Shape;5365;p41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6" name="Google Shape;5366;p41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67" name="Google Shape;5367;p41"/>
          <p:cNvSpPr/>
          <p:nvPr/>
        </p:nvSpPr>
        <p:spPr>
          <a:xfrm>
            <a:off x="1913589" y="2503535"/>
            <a:ext cx="345752" cy="332705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68" name="Google Shape;5368;p41"/>
          <p:cNvSpPr/>
          <p:nvPr/>
        </p:nvSpPr>
        <p:spPr>
          <a:xfrm>
            <a:off x="3988517" y="1718054"/>
            <a:ext cx="332705" cy="331821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69" name="Google Shape;5369;p41"/>
          <p:cNvGrpSpPr/>
          <p:nvPr/>
        </p:nvGrpSpPr>
        <p:grpSpPr>
          <a:xfrm>
            <a:off x="4045921" y="2124856"/>
            <a:ext cx="213400" cy="332677"/>
            <a:chOff x="-47842400" y="2342000"/>
            <a:chExt cx="193000" cy="300875"/>
          </a:xfrm>
        </p:grpSpPr>
        <p:sp>
          <p:nvSpPr>
            <p:cNvPr id="5370" name="Google Shape;5370;p41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1" name="Google Shape;5371;p41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2" name="Google Shape;5372;p41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3" name="Google Shape;5373;p41"/>
          <p:cNvGrpSpPr/>
          <p:nvPr/>
        </p:nvGrpSpPr>
        <p:grpSpPr>
          <a:xfrm>
            <a:off x="3986697" y="2532417"/>
            <a:ext cx="331848" cy="332705"/>
            <a:chOff x="-47896750" y="2710600"/>
            <a:chExt cx="300125" cy="300900"/>
          </a:xfrm>
        </p:grpSpPr>
        <p:sp>
          <p:nvSpPr>
            <p:cNvPr id="5374" name="Google Shape;5374;p41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5" name="Google Shape;5375;p41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6" name="Google Shape;5376;p41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7" name="Google Shape;5377;p41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8" name="Google Shape;5378;p41"/>
          <p:cNvGrpSpPr/>
          <p:nvPr/>
        </p:nvGrpSpPr>
        <p:grpSpPr>
          <a:xfrm>
            <a:off x="6041972" y="1727717"/>
            <a:ext cx="332705" cy="291794"/>
            <a:chOff x="-46033225" y="1982825"/>
            <a:chExt cx="300900" cy="263900"/>
          </a:xfrm>
        </p:grpSpPr>
        <p:sp>
          <p:nvSpPr>
            <p:cNvPr id="5379" name="Google Shape;5379;p41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41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41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2" name="Google Shape;5382;p41"/>
          <p:cNvGrpSpPr/>
          <p:nvPr/>
        </p:nvGrpSpPr>
        <p:grpSpPr>
          <a:xfrm>
            <a:off x="6038932" y="2116564"/>
            <a:ext cx="338786" cy="302133"/>
            <a:chOff x="-46034000" y="2334500"/>
            <a:chExt cx="306400" cy="273250"/>
          </a:xfrm>
        </p:grpSpPr>
        <p:sp>
          <p:nvSpPr>
            <p:cNvPr id="5383" name="Google Shape;5383;p41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41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5" name="Google Shape;5385;p41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6" name="Google Shape;5386;p41"/>
          <p:cNvGrpSpPr/>
          <p:nvPr/>
        </p:nvGrpSpPr>
        <p:grpSpPr>
          <a:xfrm>
            <a:off x="6081598" y="2523599"/>
            <a:ext cx="253454" cy="330190"/>
            <a:chOff x="-45998575" y="2702625"/>
            <a:chExt cx="229225" cy="298625"/>
          </a:xfrm>
        </p:grpSpPr>
        <p:sp>
          <p:nvSpPr>
            <p:cNvPr id="5387" name="Google Shape;5387;p41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41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41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41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1" name="Google Shape;5391;p41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2" name="Google Shape;5392;p41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41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94" name="Google Shape;5394;p41"/>
          <p:cNvSpPr/>
          <p:nvPr/>
        </p:nvSpPr>
        <p:spPr>
          <a:xfrm>
            <a:off x="7303069" y="2543173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95" name="Google Shape;5395;p41"/>
          <p:cNvSpPr/>
          <p:nvPr/>
        </p:nvSpPr>
        <p:spPr>
          <a:xfrm>
            <a:off x="2332159" y="1698014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96" name="Google Shape;5396;p41"/>
          <p:cNvSpPr/>
          <p:nvPr/>
        </p:nvSpPr>
        <p:spPr>
          <a:xfrm>
            <a:off x="2481948" y="2096850"/>
            <a:ext cx="19184" cy="57524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97" name="Google Shape;5397;p41"/>
          <p:cNvSpPr/>
          <p:nvPr/>
        </p:nvSpPr>
        <p:spPr>
          <a:xfrm>
            <a:off x="2407924" y="2121367"/>
            <a:ext cx="51415" cy="36488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98" name="Google Shape;5398;p41"/>
          <p:cNvSpPr/>
          <p:nvPr/>
        </p:nvSpPr>
        <p:spPr>
          <a:xfrm>
            <a:off x="2526367" y="2123026"/>
            <a:ext cx="47932" cy="35686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99" name="Google Shape;5399;p41"/>
          <p:cNvGrpSpPr/>
          <p:nvPr/>
        </p:nvGrpSpPr>
        <p:grpSpPr>
          <a:xfrm>
            <a:off x="2350737" y="2503669"/>
            <a:ext cx="291767" cy="334447"/>
            <a:chOff x="-49398750" y="2684600"/>
            <a:chExt cx="263875" cy="302475"/>
          </a:xfrm>
        </p:grpSpPr>
        <p:sp>
          <p:nvSpPr>
            <p:cNvPr id="5400" name="Google Shape;5400;p41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1" name="Google Shape;5401;p41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41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3" name="Google Shape;5403;p41"/>
          <p:cNvGrpSpPr/>
          <p:nvPr/>
        </p:nvGrpSpPr>
        <p:grpSpPr>
          <a:xfrm>
            <a:off x="4419244" y="1718152"/>
            <a:ext cx="290882" cy="332705"/>
            <a:chOff x="-47509225" y="1974175"/>
            <a:chExt cx="263075" cy="300900"/>
          </a:xfrm>
        </p:grpSpPr>
        <p:sp>
          <p:nvSpPr>
            <p:cNvPr id="5404" name="Google Shape;5404;p41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41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41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7" name="Google Shape;5407;p41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41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9" name="Google Shape;5409;p41"/>
          <p:cNvGrpSpPr/>
          <p:nvPr/>
        </p:nvGrpSpPr>
        <p:grpSpPr>
          <a:xfrm>
            <a:off x="4397476" y="2124856"/>
            <a:ext cx="334419" cy="331599"/>
            <a:chOff x="-47529700" y="2342000"/>
            <a:chExt cx="302450" cy="299900"/>
          </a:xfrm>
        </p:grpSpPr>
        <p:sp>
          <p:nvSpPr>
            <p:cNvPr id="5410" name="Google Shape;5410;p41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1" name="Google Shape;5411;p41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2" name="Google Shape;5412;p41"/>
          <p:cNvGrpSpPr/>
          <p:nvPr/>
        </p:nvGrpSpPr>
        <p:grpSpPr>
          <a:xfrm>
            <a:off x="4398775" y="2573356"/>
            <a:ext cx="331821" cy="252570"/>
            <a:chOff x="-47527350" y="2747625"/>
            <a:chExt cx="300100" cy="228425"/>
          </a:xfrm>
        </p:grpSpPr>
        <p:sp>
          <p:nvSpPr>
            <p:cNvPr id="5413" name="Google Shape;5413;p41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41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5" name="Google Shape;5415;p41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6" name="Google Shape;5416;p41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7" name="Google Shape;5417;p41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8" name="Google Shape;5418;p41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19" name="Google Shape;5419;p41"/>
          <p:cNvSpPr/>
          <p:nvPr/>
        </p:nvSpPr>
        <p:spPr>
          <a:xfrm>
            <a:off x="6461002" y="1706500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20" name="Google Shape;5420;p41"/>
          <p:cNvGrpSpPr/>
          <p:nvPr/>
        </p:nvGrpSpPr>
        <p:grpSpPr>
          <a:xfrm>
            <a:off x="6457973" y="2136162"/>
            <a:ext cx="331848" cy="291767"/>
            <a:chOff x="-45664625" y="2352225"/>
            <a:chExt cx="300125" cy="263875"/>
          </a:xfrm>
        </p:grpSpPr>
        <p:sp>
          <p:nvSpPr>
            <p:cNvPr id="5421" name="Google Shape;5421;p41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2" name="Google Shape;5422;p41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3" name="Google Shape;5423;p41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4" name="Google Shape;5424;p41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41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6" name="Google Shape;5426;p41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41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8" name="Google Shape;5428;p41"/>
          <p:cNvGrpSpPr/>
          <p:nvPr/>
        </p:nvGrpSpPr>
        <p:grpSpPr>
          <a:xfrm>
            <a:off x="6457213" y="2524291"/>
            <a:ext cx="333369" cy="331240"/>
            <a:chOff x="-45665400" y="2703250"/>
            <a:chExt cx="301500" cy="299575"/>
          </a:xfrm>
        </p:grpSpPr>
        <p:sp>
          <p:nvSpPr>
            <p:cNvPr id="5429" name="Google Shape;5429;p41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0" name="Google Shape;5430;p41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41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2" name="Google Shape;5432;p41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3" name="Google Shape;5433;p41"/>
          <p:cNvGrpSpPr/>
          <p:nvPr/>
        </p:nvGrpSpPr>
        <p:grpSpPr>
          <a:xfrm>
            <a:off x="7727678" y="1727717"/>
            <a:ext cx="332705" cy="333590"/>
            <a:chOff x="-44528075" y="1982825"/>
            <a:chExt cx="300900" cy="301700"/>
          </a:xfrm>
        </p:grpSpPr>
        <p:sp>
          <p:nvSpPr>
            <p:cNvPr id="5434" name="Google Shape;5434;p41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5" name="Google Shape;5435;p41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6" name="Google Shape;5436;p41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41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41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9" name="Google Shape;5439;p41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0" name="Google Shape;5440;p41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41" name="Google Shape;5441;p41"/>
          <p:cNvSpPr/>
          <p:nvPr/>
        </p:nvSpPr>
        <p:spPr>
          <a:xfrm>
            <a:off x="2744635" y="1688450"/>
            <a:ext cx="331821" cy="331821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42" name="Google Shape;5442;p41"/>
          <p:cNvGrpSpPr/>
          <p:nvPr/>
        </p:nvGrpSpPr>
        <p:grpSpPr>
          <a:xfrm>
            <a:off x="2742332" y="2096965"/>
            <a:ext cx="331821" cy="331848"/>
            <a:chOff x="-49048250" y="2316775"/>
            <a:chExt cx="300100" cy="300125"/>
          </a:xfrm>
        </p:grpSpPr>
        <p:sp>
          <p:nvSpPr>
            <p:cNvPr id="5443" name="Google Shape;5443;p41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41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5" name="Google Shape;5445;p41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6" name="Google Shape;5446;p41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47" name="Google Shape;5447;p41"/>
          <p:cNvSpPr/>
          <p:nvPr/>
        </p:nvSpPr>
        <p:spPr>
          <a:xfrm>
            <a:off x="2743336" y="2504724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48" name="Google Shape;5448;p41"/>
          <p:cNvGrpSpPr/>
          <p:nvPr/>
        </p:nvGrpSpPr>
        <p:grpSpPr>
          <a:xfrm>
            <a:off x="4805880" y="1718152"/>
            <a:ext cx="333590" cy="331821"/>
            <a:chOff x="-47160325" y="1974175"/>
            <a:chExt cx="301700" cy="300100"/>
          </a:xfrm>
        </p:grpSpPr>
        <p:sp>
          <p:nvSpPr>
            <p:cNvPr id="5449" name="Google Shape;5449;p41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41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1" name="Google Shape;5451;p41"/>
          <p:cNvGrpSpPr/>
          <p:nvPr/>
        </p:nvGrpSpPr>
        <p:grpSpPr>
          <a:xfrm>
            <a:off x="4806322" y="2124856"/>
            <a:ext cx="332705" cy="332677"/>
            <a:chOff x="-47159525" y="2342000"/>
            <a:chExt cx="300900" cy="300875"/>
          </a:xfrm>
        </p:grpSpPr>
        <p:sp>
          <p:nvSpPr>
            <p:cNvPr id="5452" name="Google Shape;5452;p41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41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41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41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41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7" name="Google Shape;5457;p41"/>
          <p:cNvGrpSpPr/>
          <p:nvPr/>
        </p:nvGrpSpPr>
        <p:grpSpPr>
          <a:xfrm>
            <a:off x="4806765" y="2534159"/>
            <a:ext cx="331821" cy="332705"/>
            <a:chOff x="-47157950" y="2712175"/>
            <a:chExt cx="300100" cy="300900"/>
          </a:xfrm>
        </p:grpSpPr>
        <p:sp>
          <p:nvSpPr>
            <p:cNvPr id="5458" name="Google Shape;5458;p41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41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41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41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41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3" name="Google Shape;5463;p41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41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65" name="Google Shape;5465;p41"/>
          <p:cNvSpPr/>
          <p:nvPr/>
        </p:nvSpPr>
        <p:spPr>
          <a:xfrm>
            <a:off x="6887812" y="1708462"/>
            <a:ext cx="291767" cy="33096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66" name="Google Shape;5466;p41"/>
          <p:cNvGrpSpPr/>
          <p:nvPr/>
        </p:nvGrpSpPr>
        <p:grpSpPr>
          <a:xfrm>
            <a:off x="6885257" y="2115264"/>
            <a:ext cx="292624" cy="331821"/>
            <a:chOff x="-45278675" y="2333325"/>
            <a:chExt cx="264650" cy="300100"/>
          </a:xfrm>
        </p:grpSpPr>
        <p:sp>
          <p:nvSpPr>
            <p:cNvPr id="5467" name="Google Shape;5467;p41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8" name="Google Shape;5468;p41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41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41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1" name="Google Shape;5471;p41"/>
          <p:cNvGrpSpPr/>
          <p:nvPr/>
        </p:nvGrpSpPr>
        <p:grpSpPr>
          <a:xfrm>
            <a:off x="6894821" y="2522825"/>
            <a:ext cx="273495" cy="331848"/>
            <a:chOff x="-45270025" y="2701925"/>
            <a:chExt cx="247350" cy="300125"/>
          </a:xfrm>
        </p:grpSpPr>
        <p:sp>
          <p:nvSpPr>
            <p:cNvPr id="5472" name="Google Shape;5472;p41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3" name="Google Shape;5473;p41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41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41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76" name="Google Shape;5476;p41"/>
          <p:cNvSpPr/>
          <p:nvPr/>
        </p:nvSpPr>
        <p:spPr>
          <a:xfrm>
            <a:off x="7730211" y="2131705"/>
            <a:ext cx="331821" cy="331821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77" name="Google Shape;5477;p41"/>
          <p:cNvGrpSpPr/>
          <p:nvPr/>
        </p:nvGrpSpPr>
        <p:grpSpPr>
          <a:xfrm>
            <a:off x="1133422" y="3054944"/>
            <a:ext cx="257794" cy="333728"/>
            <a:chOff x="-50469125" y="3183175"/>
            <a:chExt cx="233150" cy="301825"/>
          </a:xfrm>
        </p:grpSpPr>
        <p:sp>
          <p:nvSpPr>
            <p:cNvPr id="5478" name="Google Shape;5478;p41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41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41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1" name="Google Shape;5481;p41"/>
          <p:cNvGrpSpPr/>
          <p:nvPr/>
        </p:nvGrpSpPr>
        <p:grpSpPr>
          <a:xfrm>
            <a:off x="1095967" y="3461620"/>
            <a:ext cx="332705" cy="331848"/>
            <a:chOff x="-50504575" y="3550975"/>
            <a:chExt cx="300900" cy="300125"/>
          </a:xfrm>
        </p:grpSpPr>
        <p:sp>
          <p:nvSpPr>
            <p:cNvPr id="5482" name="Google Shape;5482;p41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3" name="Google Shape;5483;p41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41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41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6" name="Google Shape;5486;p41"/>
          <p:cNvGrpSpPr/>
          <p:nvPr/>
        </p:nvGrpSpPr>
        <p:grpSpPr>
          <a:xfrm>
            <a:off x="1095967" y="3870950"/>
            <a:ext cx="332705" cy="330964"/>
            <a:chOff x="-50503000" y="3921175"/>
            <a:chExt cx="300900" cy="299325"/>
          </a:xfrm>
        </p:grpSpPr>
        <p:sp>
          <p:nvSpPr>
            <p:cNvPr id="5487" name="Google Shape;5487;p41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8" name="Google Shape;5488;p41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9" name="Google Shape;5489;p41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0" name="Google Shape;5490;p41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1" name="Google Shape;5491;p41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2" name="Google Shape;5492;p41"/>
          <p:cNvGrpSpPr/>
          <p:nvPr/>
        </p:nvGrpSpPr>
        <p:grpSpPr>
          <a:xfrm>
            <a:off x="3154610" y="3073215"/>
            <a:ext cx="331821" cy="332705"/>
            <a:chOff x="-48630025" y="3199700"/>
            <a:chExt cx="300100" cy="300900"/>
          </a:xfrm>
        </p:grpSpPr>
        <p:sp>
          <p:nvSpPr>
            <p:cNvPr id="5493" name="Google Shape;5493;p41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41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5" name="Google Shape;5495;p41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6" name="Google Shape;5496;p41"/>
          <p:cNvGrpSpPr/>
          <p:nvPr/>
        </p:nvGrpSpPr>
        <p:grpSpPr>
          <a:xfrm>
            <a:off x="3154610" y="3481661"/>
            <a:ext cx="331821" cy="331821"/>
            <a:chOff x="-48630025" y="3569100"/>
            <a:chExt cx="300100" cy="300100"/>
          </a:xfrm>
        </p:grpSpPr>
        <p:sp>
          <p:nvSpPr>
            <p:cNvPr id="5497" name="Google Shape;5497;p41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41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9" name="Google Shape;5499;p41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0" name="Google Shape;5500;p41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1" name="Google Shape;5501;p41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41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41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41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41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41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7" name="Google Shape;5507;p41"/>
          <p:cNvGrpSpPr/>
          <p:nvPr/>
        </p:nvGrpSpPr>
        <p:grpSpPr>
          <a:xfrm>
            <a:off x="3155052" y="3890106"/>
            <a:ext cx="330936" cy="330079"/>
            <a:chOff x="-48629225" y="3938500"/>
            <a:chExt cx="299300" cy="298525"/>
          </a:xfrm>
        </p:grpSpPr>
        <p:sp>
          <p:nvSpPr>
            <p:cNvPr id="5508" name="Google Shape;5508;p41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41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0" name="Google Shape;5510;p41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41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2" name="Google Shape;5512;p41"/>
          <p:cNvGrpSpPr/>
          <p:nvPr/>
        </p:nvGrpSpPr>
        <p:grpSpPr>
          <a:xfrm>
            <a:off x="5238877" y="3074100"/>
            <a:ext cx="290910" cy="330964"/>
            <a:chOff x="-46762575" y="3200500"/>
            <a:chExt cx="263100" cy="299325"/>
          </a:xfrm>
        </p:grpSpPr>
        <p:sp>
          <p:nvSpPr>
            <p:cNvPr id="5513" name="Google Shape;5513;p41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4" name="Google Shape;5514;p41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5" name="Google Shape;5515;p41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6" name="Google Shape;5516;p41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41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8" name="Google Shape;5518;p41"/>
          <p:cNvGrpSpPr/>
          <p:nvPr/>
        </p:nvGrpSpPr>
        <p:grpSpPr>
          <a:xfrm>
            <a:off x="5218408" y="3502559"/>
            <a:ext cx="331848" cy="291767"/>
            <a:chOff x="-46779900" y="3588000"/>
            <a:chExt cx="300125" cy="263875"/>
          </a:xfrm>
        </p:grpSpPr>
        <p:sp>
          <p:nvSpPr>
            <p:cNvPr id="5519" name="Google Shape;5519;p41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0" name="Google Shape;5520;p41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41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41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3" name="Google Shape;5523;p41"/>
          <p:cNvGrpSpPr/>
          <p:nvPr/>
        </p:nvGrpSpPr>
        <p:grpSpPr>
          <a:xfrm>
            <a:off x="5218850" y="3890106"/>
            <a:ext cx="330964" cy="330079"/>
            <a:chOff x="-46779100" y="3938500"/>
            <a:chExt cx="299325" cy="298525"/>
          </a:xfrm>
        </p:grpSpPr>
        <p:sp>
          <p:nvSpPr>
            <p:cNvPr id="5524" name="Google Shape;5524;p41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41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6" name="Google Shape;5526;p41"/>
          <p:cNvGrpSpPr/>
          <p:nvPr/>
        </p:nvGrpSpPr>
        <p:grpSpPr>
          <a:xfrm>
            <a:off x="7280934" y="3080181"/>
            <a:ext cx="331821" cy="331848"/>
            <a:chOff x="-44924250" y="3206000"/>
            <a:chExt cx="300100" cy="300125"/>
          </a:xfrm>
        </p:grpSpPr>
        <p:sp>
          <p:nvSpPr>
            <p:cNvPr id="5527" name="Google Shape;5527;p41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41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41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41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41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2" name="Google Shape;5532;p41"/>
          <p:cNvGrpSpPr/>
          <p:nvPr/>
        </p:nvGrpSpPr>
        <p:grpSpPr>
          <a:xfrm>
            <a:off x="1507603" y="3054944"/>
            <a:ext cx="331821" cy="331821"/>
            <a:chOff x="-50134375" y="3183175"/>
            <a:chExt cx="300100" cy="300100"/>
          </a:xfrm>
        </p:grpSpPr>
        <p:sp>
          <p:nvSpPr>
            <p:cNvPr id="5533" name="Google Shape;5533;p41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41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41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6" name="Google Shape;5536;p41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7" name="Google Shape;5537;p41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8" name="Google Shape;5538;p41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41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0" name="Google Shape;5540;p41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41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41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3" name="Google Shape;5543;p41"/>
          <p:cNvGrpSpPr/>
          <p:nvPr/>
        </p:nvGrpSpPr>
        <p:grpSpPr>
          <a:xfrm>
            <a:off x="1507603" y="3461620"/>
            <a:ext cx="331821" cy="331848"/>
            <a:chOff x="-50134375" y="3550975"/>
            <a:chExt cx="300100" cy="300125"/>
          </a:xfrm>
        </p:grpSpPr>
        <p:sp>
          <p:nvSpPr>
            <p:cNvPr id="5544" name="Google Shape;5544;p41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41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6" name="Google Shape;5546;p41"/>
          <p:cNvGrpSpPr/>
          <p:nvPr/>
        </p:nvGrpSpPr>
        <p:grpSpPr>
          <a:xfrm>
            <a:off x="1507603" y="3870287"/>
            <a:ext cx="331821" cy="331627"/>
            <a:chOff x="-50134375" y="3920575"/>
            <a:chExt cx="300100" cy="299925"/>
          </a:xfrm>
        </p:grpSpPr>
        <p:sp>
          <p:nvSpPr>
            <p:cNvPr id="5547" name="Google Shape;5547;p41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41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41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0" name="Google Shape;5550;p41"/>
          <p:cNvGrpSpPr/>
          <p:nvPr/>
        </p:nvGrpSpPr>
        <p:grpSpPr>
          <a:xfrm>
            <a:off x="3572477" y="3074100"/>
            <a:ext cx="333562" cy="331821"/>
            <a:chOff x="-48262200" y="3200500"/>
            <a:chExt cx="301675" cy="300100"/>
          </a:xfrm>
        </p:grpSpPr>
        <p:sp>
          <p:nvSpPr>
            <p:cNvPr id="5551" name="Google Shape;5551;p41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41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3" name="Google Shape;5553;p41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4" name="Google Shape;5554;p41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41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41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41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41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41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0" name="Google Shape;5560;p41"/>
          <p:cNvGrpSpPr/>
          <p:nvPr/>
        </p:nvGrpSpPr>
        <p:grpSpPr>
          <a:xfrm>
            <a:off x="3599912" y="3482352"/>
            <a:ext cx="278692" cy="331130"/>
            <a:chOff x="-48233050" y="3569725"/>
            <a:chExt cx="252050" cy="299475"/>
          </a:xfrm>
        </p:grpSpPr>
        <p:sp>
          <p:nvSpPr>
            <p:cNvPr id="5561" name="Google Shape;5561;p41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2" name="Google Shape;5562;p41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41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4" name="Google Shape;5564;p41"/>
          <p:cNvGrpSpPr/>
          <p:nvPr/>
        </p:nvGrpSpPr>
        <p:grpSpPr>
          <a:xfrm>
            <a:off x="3622109" y="3887480"/>
            <a:ext cx="234298" cy="334447"/>
            <a:chOff x="-48216525" y="3936125"/>
            <a:chExt cx="211900" cy="302475"/>
          </a:xfrm>
        </p:grpSpPr>
        <p:sp>
          <p:nvSpPr>
            <p:cNvPr id="5565" name="Google Shape;5565;p41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41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41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41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9" name="Google Shape;5569;p41"/>
          <p:cNvGrpSpPr/>
          <p:nvPr/>
        </p:nvGrpSpPr>
        <p:grpSpPr>
          <a:xfrm>
            <a:off x="5631506" y="3074957"/>
            <a:ext cx="331821" cy="331848"/>
            <a:chOff x="-46410500" y="3201275"/>
            <a:chExt cx="300100" cy="300125"/>
          </a:xfrm>
        </p:grpSpPr>
        <p:sp>
          <p:nvSpPr>
            <p:cNvPr id="5570" name="Google Shape;5570;p41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1" name="Google Shape;5571;p41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2" name="Google Shape;5572;p41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41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41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5" name="Google Shape;5575;p41"/>
          <p:cNvGrpSpPr/>
          <p:nvPr/>
        </p:nvGrpSpPr>
        <p:grpSpPr>
          <a:xfrm>
            <a:off x="5631506" y="3481661"/>
            <a:ext cx="331821" cy="332705"/>
            <a:chOff x="-46409700" y="3569100"/>
            <a:chExt cx="300100" cy="300900"/>
          </a:xfrm>
        </p:grpSpPr>
        <p:sp>
          <p:nvSpPr>
            <p:cNvPr id="5576" name="Google Shape;5576;p41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41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41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41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41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1" name="Google Shape;5581;p41"/>
          <p:cNvGrpSpPr/>
          <p:nvPr/>
        </p:nvGrpSpPr>
        <p:grpSpPr>
          <a:xfrm>
            <a:off x="5620187" y="3888365"/>
            <a:ext cx="354460" cy="334447"/>
            <a:chOff x="-46422300" y="3936925"/>
            <a:chExt cx="320575" cy="302475"/>
          </a:xfrm>
        </p:grpSpPr>
        <p:sp>
          <p:nvSpPr>
            <p:cNvPr id="5582" name="Google Shape;5582;p41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41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4" name="Google Shape;5584;p41"/>
          <p:cNvGrpSpPr/>
          <p:nvPr/>
        </p:nvGrpSpPr>
        <p:grpSpPr>
          <a:xfrm>
            <a:off x="7280492" y="3472097"/>
            <a:ext cx="332705" cy="331821"/>
            <a:chOff x="-44914800" y="3560450"/>
            <a:chExt cx="300900" cy="300100"/>
          </a:xfrm>
        </p:grpSpPr>
        <p:sp>
          <p:nvSpPr>
            <p:cNvPr id="5585" name="Google Shape;5585;p41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41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41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41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41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0" name="Google Shape;5590;p41"/>
          <p:cNvGrpSpPr/>
          <p:nvPr/>
        </p:nvGrpSpPr>
        <p:grpSpPr>
          <a:xfrm>
            <a:off x="1918660" y="3055165"/>
            <a:ext cx="330936" cy="330743"/>
            <a:chOff x="-49764975" y="3183375"/>
            <a:chExt cx="299300" cy="299125"/>
          </a:xfrm>
        </p:grpSpPr>
        <p:sp>
          <p:nvSpPr>
            <p:cNvPr id="5591" name="Google Shape;5591;p41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41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41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41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41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41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41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41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41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0" name="Google Shape;5600;p41"/>
          <p:cNvGrpSpPr/>
          <p:nvPr/>
        </p:nvGrpSpPr>
        <p:grpSpPr>
          <a:xfrm>
            <a:off x="1918660" y="3461897"/>
            <a:ext cx="330936" cy="332429"/>
            <a:chOff x="-49764975" y="3551225"/>
            <a:chExt cx="299300" cy="300650"/>
          </a:xfrm>
        </p:grpSpPr>
        <p:sp>
          <p:nvSpPr>
            <p:cNvPr id="5601" name="Google Shape;5601;p41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41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41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41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41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41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41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41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41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41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41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2" name="Google Shape;5612;p41"/>
          <p:cNvGrpSpPr/>
          <p:nvPr/>
        </p:nvGrpSpPr>
        <p:grpSpPr>
          <a:xfrm>
            <a:off x="1916477" y="3869845"/>
            <a:ext cx="335304" cy="332069"/>
            <a:chOff x="-49766550" y="3920175"/>
            <a:chExt cx="303250" cy="300325"/>
          </a:xfrm>
        </p:grpSpPr>
        <p:sp>
          <p:nvSpPr>
            <p:cNvPr id="5613" name="Google Shape;5613;p41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41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41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41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7" name="Google Shape;5617;p41"/>
          <p:cNvGrpSpPr/>
          <p:nvPr/>
        </p:nvGrpSpPr>
        <p:grpSpPr>
          <a:xfrm>
            <a:off x="3985840" y="3074100"/>
            <a:ext cx="333562" cy="330964"/>
            <a:chOff x="-47892800" y="3200500"/>
            <a:chExt cx="301675" cy="299325"/>
          </a:xfrm>
        </p:grpSpPr>
        <p:sp>
          <p:nvSpPr>
            <p:cNvPr id="5618" name="Google Shape;5618;p41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41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41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41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41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41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4" name="Google Shape;5624;p41"/>
          <p:cNvGrpSpPr/>
          <p:nvPr/>
        </p:nvGrpSpPr>
        <p:grpSpPr>
          <a:xfrm>
            <a:off x="4045493" y="3481661"/>
            <a:ext cx="214257" cy="331821"/>
            <a:chOff x="-47839250" y="3569100"/>
            <a:chExt cx="193775" cy="300100"/>
          </a:xfrm>
        </p:grpSpPr>
        <p:sp>
          <p:nvSpPr>
            <p:cNvPr id="5625" name="Google Shape;5625;p41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41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41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41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41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41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1" name="Google Shape;5631;p41"/>
          <p:cNvGrpSpPr/>
          <p:nvPr/>
        </p:nvGrpSpPr>
        <p:grpSpPr>
          <a:xfrm>
            <a:off x="3986711" y="3889222"/>
            <a:ext cx="331821" cy="332705"/>
            <a:chOff x="-47892800" y="3937700"/>
            <a:chExt cx="300100" cy="300900"/>
          </a:xfrm>
        </p:grpSpPr>
        <p:sp>
          <p:nvSpPr>
            <p:cNvPr id="5632" name="Google Shape;5632;p41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41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41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41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41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41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41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41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0" name="Google Shape;5640;p41"/>
          <p:cNvGrpSpPr/>
          <p:nvPr/>
        </p:nvGrpSpPr>
        <p:grpSpPr>
          <a:xfrm>
            <a:off x="6042414" y="3094113"/>
            <a:ext cx="331821" cy="290910"/>
            <a:chOff x="-46042675" y="3218600"/>
            <a:chExt cx="300100" cy="263100"/>
          </a:xfrm>
        </p:grpSpPr>
        <p:sp>
          <p:nvSpPr>
            <p:cNvPr id="5641" name="Google Shape;5641;p41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41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41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41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41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41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7" name="Google Shape;5647;p41"/>
          <p:cNvGrpSpPr/>
          <p:nvPr/>
        </p:nvGrpSpPr>
        <p:grpSpPr>
          <a:xfrm>
            <a:off x="6042414" y="3481219"/>
            <a:ext cx="331821" cy="301801"/>
            <a:chOff x="-46042675" y="3568700"/>
            <a:chExt cx="300100" cy="272950"/>
          </a:xfrm>
        </p:grpSpPr>
        <p:sp>
          <p:nvSpPr>
            <p:cNvPr id="5648" name="Google Shape;5648;p41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41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41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41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2" name="Google Shape;5652;p41"/>
          <p:cNvGrpSpPr/>
          <p:nvPr/>
        </p:nvGrpSpPr>
        <p:grpSpPr>
          <a:xfrm>
            <a:off x="6081597" y="3889360"/>
            <a:ext cx="253454" cy="332567"/>
            <a:chOff x="-46007225" y="3937825"/>
            <a:chExt cx="229225" cy="300775"/>
          </a:xfrm>
        </p:grpSpPr>
        <p:sp>
          <p:nvSpPr>
            <p:cNvPr id="5653" name="Google Shape;5653;p41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41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41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41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41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41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41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41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41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41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3" name="Google Shape;5663;p41"/>
          <p:cNvGrpSpPr/>
          <p:nvPr/>
        </p:nvGrpSpPr>
        <p:grpSpPr>
          <a:xfrm>
            <a:off x="7300961" y="3880100"/>
            <a:ext cx="291767" cy="334004"/>
            <a:chOff x="-44895900" y="3929450"/>
            <a:chExt cx="263875" cy="302075"/>
          </a:xfrm>
        </p:grpSpPr>
        <p:sp>
          <p:nvSpPr>
            <p:cNvPr id="5664" name="Google Shape;5664;p41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41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41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41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41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41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0" name="Google Shape;5670;p41"/>
          <p:cNvGrpSpPr/>
          <p:nvPr/>
        </p:nvGrpSpPr>
        <p:grpSpPr>
          <a:xfrm>
            <a:off x="2330269" y="3065392"/>
            <a:ext cx="332705" cy="310923"/>
            <a:chOff x="-49397175" y="3192625"/>
            <a:chExt cx="300900" cy="281200"/>
          </a:xfrm>
        </p:grpSpPr>
        <p:sp>
          <p:nvSpPr>
            <p:cNvPr id="5671" name="Google Shape;5671;p41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41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41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41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41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41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41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8" name="Google Shape;5678;p41"/>
          <p:cNvGrpSpPr/>
          <p:nvPr/>
        </p:nvGrpSpPr>
        <p:grpSpPr>
          <a:xfrm>
            <a:off x="2354649" y="3461620"/>
            <a:ext cx="283944" cy="332705"/>
            <a:chOff x="-49375900" y="3550975"/>
            <a:chExt cx="256800" cy="300900"/>
          </a:xfrm>
        </p:grpSpPr>
        <p:sp>
          <p:nvSpPr>
            <p:cNvPr id="5679" name="Google Shape;5679;p41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41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1" name="Google Shape;5681;p41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41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41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41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41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41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41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41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41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0" name="Google Shape;5690;p41"/>
          <p:cNvGrpSpPr/>
          <p:nvPr/>
        </p:nvGrpSpPr>
        <p:grpSpPr>
          <a:xfrm>
            <a:off x="2350309" y="3870066"/>
            <a:ext cx="292624" cy="332705"/>
            <a:chOff x="-49378250" y="3920375"/>
            <a:chExt cx="264650" cy="300900"/>
          </a:xfrm>
        </p:grpSpPr>
        <p:sp>
          <p:nvSpPr>
            <p:cNvPr id="5691" name="Google Shape;5691;p41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41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41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4" name="Google Shape;5694;p41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41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41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41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8" name="Google Shape;5698;p41"/>
          <p:cNvGrpSpPr/>
          <p:nvPr/>
        </p:nvGrpSpPr>
        <p:grpSpPr>
          <a:xfrm>
            <a:off x="4418802" y="3074100"/>
            <a:ext cx="291767" cy="333562"/>
            <a:chOff x="-47505300" y="3200500"/>
            <a:chExt cx="263875" cy="301675"/>
          </a:xfrm>
        </p:grpSpPr>
        <p:sp>
          <p:nvSpPr>
            <p:cNvPr id="5699" name="Google Shape;5699;p41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41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1" name="Google Shape;5701;p41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2" name="Google Shape;5702;p41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41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41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41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41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41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41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41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0" name="Google Shape;5710;p41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41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2" name="Google Shape;5712;p41"/>
          <p:cNvGrpSpPr/>
          <p:nvPr/>
        </p:nvGrpSpPr>
        <p:grpSpPr>
          <a:xfrm>
            <a:off x="4398347" y="3481661"/>
            <a:ext cx="332677" cy="331627"/>
            <a:chOff x="-47524975" y="3569100"/>
            <a:chExt cx="300875" cy="299925"/>
          </a:xfrm>
        </p:grpSpPr>
        <p:sp>
          <p:nvSpPr>
            <p:cNvPr id="5713" name="Google Shape;5713;p41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4" name="Google Shape;5714;p41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41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41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41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8" name="Google Shape;5718;p41"/>
          <p:cNvGrpSpPr/>
          <p:nvPr/>
        </p:nvGrpSpPr>
        <p:grpSpPr>
          <a:xfrm>
            <a:off x="4398775" y="3929304"/>
            <a:ext cx="331821" cy="252570"/>
            <a:chOff x="-47523400" y="3973950"/>
            <a:chExt cx="300100" cy="228425"/>
          </a:xfrm>
        </p:grpSpPr>
        <p:sp>
          <p:nvSpPr>
            <p:cNvPr id="5719" name="Google Shape;5719;p41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41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41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41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41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4" name="Google Shape;5724;p41"/>
          <p:cNvGrpSpPr/>
          <p:nvPr/>
        </p:nvGrpSpPr>
        <p:grpSpPr>
          <a:xfrm>
            <a:off x="6458415" y="3072801"/>
            <a:ext cx="330964" cy="334004"/>
            <a:chOff x="-45673275" y="3199325"/>
            <a:chExt cx="299325" cy="302075"/>
          </a:xfrm>
        </p:grpSpPr>
        <p:sp>
          <p:nvSpPr>
            <p:cNvPr id="5725" name="Google Shape;5725;p41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41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41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8" name="Google Shape;5728;p41"/>
          <p:cNvGrpSpPr/>
          <p:nvPr/>
        </p:nvGrpSpPr>
        <p:grpSpPr>
          <a:xfrm>
            <a:off x="6457544" y="3500817"/>
            <a:ext cx="332705" cy="293508"/>
            <a:chOff x="-45674075" y="3586425"/>
            <a:chExt cx="300900" cy="265450"/>
          </a:xfrm>
        </p:grpSpPr>
        <p:sp>
          <p:nvSpPr>
            <p:cNvPr id="5729" name="Google Shape;5729;p41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41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1" name="Google Shape;5731;p41"/>
          <p:cNvGrpSpPr/>
          <p:nvPr/>
        </p:nvGrpSpPr>
        <p:grpSpPr>
          <a:xfrm>
            <a:off x="6458415" y="3889222"/>
            <a:ext cx="330964" cy="332705"/>
            <a:chOff x="-45673275" y="3937700"/>
            <a:chExt cx="299325" cy="300900"/>
          </a:xfrm>
        </p:grpSpPr>
        <p:sp>
          <p:nvSpPr>
            <p:cNvPr id="5732" name="Google Shape;5732;p41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41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41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41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41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41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8" name="Google Shape;5738;p41"/>
          <p:cNvGrpSpPr/>
          <p:nvPr/>
        </p:nvGrpSpPr>
        <p:grpSpPr>
          <a:xfrm>
            <a:off x="7727679" y="3047093"/>
            <a:ext cx="332705" cy="332705"/>
            <a:chOff x="-44512325" y="3176075"/>
            <a:chExt cx="300900" cy="300900"/>
          </a:xfrm>
        </p:grpSpPr>
        <p:sp>
          <p:nvSpPr>
            <p:cNvPr id="5739" name="Google Shape;5739;p41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41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41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2" name="Google Shape;5742;p41"/>
          <p:cNvGrpSpPr/>
          <p:nvPr/>
        </p:nvGrpSpPr>
        <p:grpSpPr>
          <a:xfrm>
            <a:off x="2742761" y="3054944"/>
            <a:ext cx="330964" cy="330964"/>
            <a:chOff x="-49027775" y="3183175"/>
            <a:chExt cx="299325" cy="299325"/>
          </a:xfrm>
        </p:grpSpPr>
        <p:sp>
          <p:nvSpPr>
            <p:cNvPr id="5743" name="Google Shape;5743;p41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41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41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41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7" name="Google Shape;5747;p41"/>
          <p:cNvGrpSpPr/>
          <p:nvPr/>
        </p:nvGrpSpPr>
        <p:grpSpPr>
          <a:xfrm>
            <a:off x="2742333" y="3461620"/>
            <a:ext cx="331821" cy="333590"/>
            <a:chOff x="-49027775" y="3550975"/>
            <a:chExt cx="300100" cy="301700"/>
          </a:xfrm>
        </p:grpSpPr>
        <p:sp>
          <p:nvSpPr>
            <p:cNvPr id="5748" name="Google Shape;5748;p41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41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41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41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41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41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41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41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41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41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8" name="Google Shape;5758;p41"/>
          <p:cNvGrpSpPr/>
          <p:nvPr/>
        </p:nvGrpSpPr>
        <p:grpSpPr>
          <a:xfrm>
            <a:off x="2740536" y="3869845"/>
            <a:ext cx="335414" cy="332069"/>
            <a:chOff x="-49031025" y="3920175"/>
            <a:chExt cx="303350" cy="300325"/>
          </a:xfrm>
        </p:grpSpPr>
        <p:sp>
          <p:nvSpPr>
            <p:cNvPr id="5759" name="Google Shape;5759;p41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41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41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41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41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4" name="Google Shape;5764;p41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5" name="Google Shape;5765;p41"/>
          <p:cNvGrpSpPr/>
          <p:nvPr/>
        </p:nvGrpSpPr>
        <p:grpSpPr>
          <a:xfrm>
            <a:off x="4806336" y="3074100"/>
            <a:ext cx="332677" cy="330964"/>
            <a:chOff x="-47155575" y="3200500"/>
            <a:chExt cx="300875" cy="299325"/>
          </a:xfrm>
        </p:grpSpPr>
        <p:sp>
          <p:nvSpPr>
            <p:cNvPr id="5766" name="Google Shape;5766;p41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41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41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41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41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1" name="Google Shape;5771;p41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2" name="Google Shape;5772;p41"/>
          <p:cNvGrpSpPr/>
          <p:nvPr/>
        </p:nvGrpSpPr>
        <p:grpSpPr>
          <a:xfrm>
            <a:off x="4806765" y="3481661"/>
            <a:ext cx="331821" cy="331821"/>
            <a:chOff x="-47154800" y="3569100"/>
            <a:chExt cx="300100" cy="300100"/>
          </a:xfrm>
        </p:grpSpPr>
        <p:sp>
          <p:nvSpPr>
            <p:cNvPr id="5773" name="Google Shape;5773;p41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41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41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41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41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41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9" name="Google Shape;5779;p41"/>
          <p:cNvGrpSpPr/>
          <p:nvPr/>
        </p:nvGrpSpPr>
        <p:grpSpPr>
          <a:xfrm>
            <a:off x="4807207" y="3890963"/>
            <a:ext cx="330936" cy="330107"/>
            <a:chOff x="-47154000" y="3939275"/>
            <a:chExt cx="299300" cy="298550"/>
          </a:xfrm>
        </p:grpSpPr>
        <p:sp>
          <p:nvSpPr>
            <p:cNvPr id="5780" name="Google Shape;5780;p41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41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41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41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4" name="Google Shape;5784;p41"/>
          <p:cNvGrpSpPr/>
          <p:nvPr/>
        </p:nvGrpSpPr>
        <p:grpSpPr>
          <a:xfrm>
            <a:off x="6885685" y="3074100"/>
            <a:ext cx="291767" cy="330964"/>
            <a:chOff x="-45286550" y="3200500"/>
            <a:chExt cx="263875" cy="299325"/>
          </a:xfrm>
        </p:grpSpPr>
        <p:sp>
          <p:nvSpPr>
            <p:cNvPr id="5785" name="Google Shape;5785;p41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41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41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8" name="Google Shape;5788;p41"/>
          <p:cNvGrpSpPr/>
          <p:nvPr/>
        </p:nvGrpSpPr>
        <p:grpSpPr>
          <a:xfrm>
            <a:off x="6885685" y="3482545"/>
            <a:ext cx="291767" cy="330936"/>
            <a:chOff x="-45286550" y="3569900"/>
            <a:chExt cx="263875" cy="299300"/>
          </a:xfrm>
        </p:grpSpPr>
        <p:sp>
          <p:nvSpPr>
            <p:cNvPr id="5789" name="Google Shape;5789;p41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41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41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41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41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41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5" name="Google Shape;5795;p41"/>
          <p:cNvGrpSpPr/>
          <p:nvPr/>
        </p:nvGrpSpPr>
        <p:grpSpPr>
          <a:xfrm>
            <a:off x="6896134" y="3890106"/>
            <a:ext cx="270869" cy="331821"/>
            <a:chOff x="-45277900" y="3938500"/>
            <a:chExt cx="244975" cy="300100"/>
          </a:xfrm>
        </p:grpSpPr>
        <p:sp>
          <p:nvSpPr>
            <p:cNvPr id="5796" name="Google Shape;5796;p41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7" name="Google Shape;5797;p41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41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41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0" name="Google Shape;5800;p41"/>
          <p:cNvGrpSpPr/>
          <p:nvPr/>
        </p:nvGrpSpPr>
        <p:grpSpPr>
          <a:xfrm>
            <a:off x="7728121" y="3490368"/>
            <a:ext cx="331821" cy="331821"/>
            <a:chOff x="-44502875" y="3576975"/>
            <a:chExt cx="300100" cy="300100"/>
          </a:xfrm>
        </p:grpSpPr>
        <p:sp>
          <p:nvSpPr>
            <p:cNvPr id="5801" name="Google Shape;5801;p41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41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41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4" name="Google Shape;5804;p41"/>
          <p:cNvGrpSpPr/>
          <p:nvPr/>
        </p:nvGrpSpPr>
        <p:grpSpPr>
          <a:xfrm>
            <a:off x="2356364" y="2181064"/>
            <a:ext cx="284806" cy="241434"/>
            <a:chOff x="1636184" y="2959225"/>
            <a:chExt cx="232666" cy="197250"/>
          </a:xfrm>
        </p:grpSpPr>
        <p:sp>
          <p:nvSpPr>
            <p:cNvPr id="5805" name="Google Shape;5805;p41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41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41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808" name="Google Shape;5808;p41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5809" name="Google Shape;5809;p41"/>
          <p:cNvGrpSpPr/>
          <p:nvPr/>
        </p:nvGrpSpPr>
        <p:grpSpPr>
          <a:xfrm>
            <a:off x="3623760" y="2531111"/>
            <a:ext cx="239502" cy="338262"/>
            <a:chOff x="-47300587" y="123275"/>
            <a:chExt cx="190975" cy="269725"/>
          </a:xfrm>
        </p:grpSpPr>
        <p:sp>
          <p:nvSpPr>
            <p:cNvPr id="5810" name="Google Shape;5810;p41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41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2" name="Google Shape;5812;p41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41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41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818" name="Shape 58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19" name="Google Shape;5819;p4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Educational Process </a:t>
            </a:r>
            <a:r>
              <a:rPr lang="es"/>
              <a:t>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5820" name="Google Shape;5820;p42"/>
          <p:cNvSpPr/>
          <p:nvPr/>
        </p:nvSpPr>
        <p:spPr>
          <a:xfrm>
            <a:off x="1179006" y="1683910"/>
            <a:ext cx="297772" cy="343672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21" name="Google Shape;5821;p42"/>
          <p:cNvSpPr/>
          <p:nvPr/>
        </p:nvSpPr>
        <p:spPr>
          <a:xfrm>
            <a:off x="1151710" y="2099169"/>
            <a:ext cx="352365" cy="311637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22" name="Google Shape;5822;p42"/>
          <p:cNvSpPr/>
          <p:nvPr/>
        </p:nvSpPr>
        <p:spPr>
          <a:xfrm>
            <a:off x="1159373" y="2477627"/>
            <a:ext cx="337038" cy="343537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23" name="Google Shape;5823;p42"/>
          <p:cNvGrpSpPr/>
          <p:nvPr/>
        </p:nvGrpSpPr>
        <p:grpSpPr>
          <a:xfrm>
            <a:off x="3151213" y="1709564"/>
            <a:ext cx="342129" cy="343862"/>
            <a:chOff x="-41270450" y="1973375"/>
            <a:chExt cx="315850" cy="317450"/>
          </a:xfrm>
        </p:grpSpPr>
        <p:sp>
          <p:nvSpPr>
            <p:cNvPr id="5824" name="Google Shape;5824;p42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42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42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42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8" name="Google Shape;5828;p42"/>
          <p:cNvGrpSpPr/>
          <p:nvPr/>
        </p:nvGrpSpPr>
        <p:grpSpPr>
          <a:xfrm>
            <a:off x="3140177" y="2105636"/>
            <a:ext cx="364199" cy="342318"/>
            <a:chOff x="-41291625" y="2339025"/>
            <a:chExt cx="336225" cy="316025"/>
          </a:xfrm>
        </p:grpSpPr>
        <p:sp>
          <p:nvSpPr>
            <p:cNvPr id="5829" name="Google Shape;5829;p42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42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31" name="Google Shape;5831;p42"/>
          <p:cNvSpPr/>
          <p:nvPr/>
        </p:nvSpPr>
        <p:spPr>
          <a:xfrm>
            <a:off x="3118588" y="2277702"/>
            <a:ext cx="0" cy="27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32" name="Google Shape;5832;p42"/>
          <p:cNvSpPr/>
          <p:nvPr/>
        </p:nvSpPr>
        <p:spPr>
          <a:xfrm>
            <a:off x="3150235" y="2503353"/>
            <a:ext cx="346380" cy="343564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33" name="Google Shape;5833;p42"/>
          <p:cNvSpPr/>
          <p:nvPr/>
        </p:nvSpPr>
        <p:spPr>
          <a:xfrm>
            <a:off x="5251993" y="1681364"/>
            <a:ext cx="213309" cy="342995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34" name="Google Shape;5834;p42"/>
          <p:cNvSpPr/>
          <p:nvPr/>
        </p:nvSpPr>
        <p:spPr>
          <a:xfrm>
            <a:off x="5207637" y="2076991"/>
            <a:ext cx="302023" cy="344918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35" name="Google Shape;5835;p42"/>
          <p:cNvSpPr/>
          <p:nvPr/>
        </p:nvSpPr>
        <p:spPr>
          <a:xfrm>
            <a:off x="5185478" y="2476192"/>
            <a:ext cx="342995" cy="344133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36" name="Google Shape;5836;p42"/>
          <p:cNvSpPr/>
          <p:nvPr/>
        </p:nvSpPr>
        <p:spPr>
          <a:xfrm>
            <a:off x="7226080" y="1681581"/>
            <a:ext cx="344701" cy="342562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37" name="Google Shape;5837;p42"/>
          <p:cNvGrpSpPr/>
          <p:nvPr/>
        </p:nvGrpSpPr>
        <p:grpSpPr>
          <a:xfrm>
            <a:off x="1533687" y="1683811"/>
            <a:ext cx="365174" cy="343293"/>
            <a:chOff x="-42804750" y="1949600"/>
            <a:chExt cx="337125" cy="316925"/>
          </a:xfrm>
        </p:grpSpPr>
        <p:sp>
          <p:nvSpPr>
            <p:cNvPr id="5838" name="Google Shape;5838;p42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42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42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1" name="Google Shape;5841;p42"/>
          <p:cNvGrpSpPr/>
          <p:nvPr/>
        </p:nvGrpSpPr>
        <p:grpSpPr>
          <a:xfrm>
            <a:off x="1564049" y="2085164"/>
            <a:ext cx="308847" cy="335115"/>
            <a:chOff x="-42778750" y="2320125"/>
            <a:chExt cx="285125" cy="309375"/>
          </a:xfrm>
        </p:grpSpPr>
        <p:sp>
          <p:nvSpPr>
            <p:cNvPr id="5842" name="Google Shape;5842;p42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42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4" name="Google Shape;5844;p42"/>
          <p:cNvGrpSpPr/>
          <p:nvPr/>
        </p:nvGrpSpPr>
        <p:grpSpPr>
          <a:xfrm>
            <a:off x="1543503" y="2475712"/>
            <a:ext cx="345541" cy="344701"/>
            <a:chOff x="-42796875" y="2680675"/>
            <a:chExt cx="319000" cy="318225"/>
          </a:xfrm>
        </p:grpSpPr>
        <p:sp>
          <p:nvSpPr>
            <p:cNvPr id="5845" name="Google Shape;5845;p42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42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42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42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42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50" name="Google Shape;5850;p42"/>
          <p:cNvSpPr/>
          <p:nvPr/>
        </p:nvSpPr>
        <p:spPr>
          <a:xfrm>
            <a:off x="3566893" y="1707387"/>
            <a:ext cx="345541" cy="343185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51" name="Google Shape;5851;p42"/>
          <p:cNvSpPr/>
          <p:nvPr/>
        </p:nvSpPr>
        <p:spPr>
          <a:xfrm>
            <a:off x="3558112" y="2135211"/>
            <a:ext cx="349819" cy="29265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52" name="Google Shape;5852;p42"/>
          <p:cNvSpPr/>
          <p:nvPr/>
        </p:nvSpPr>
        <p:spPr>
          <a:xfrm>
            <a:off x="3566880" y="2503353"/>
            <a:ext cx="345568" cy="342643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53" name="Google Shape;5853;p42"/>
          <p:cNvSpPr/>
          <p:nvPr/>
        </p:nvSpPr>
        <p:spPr>
          <a:xfrm>
            <a:off x="5641131" y="1681364"/>
            <a:ext cx="247457" cy="34128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54" name="Google Shape;5854;p42"/>
          <p:cNvSpPr/>
          <p:nvPr/>
        </p:nvSpPr>
        <p:spPr>
          <a:xfrm>
            <a:off x="5537185" y="2402239"/>
            <a:ext cx="27" cy="2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55" name="Google Shape;5855;p42"/>
          <p:cNvGrpSpPr/>
          <p:nvPr/>
        </p:nvGrpSpPr>
        <p:grpSpPr>
          <a:xfrm>
            <a:off x="5583876" y="2080668"/>
            <a:ext cx="359189" cy="340016"/>
            <a:chOff x="-39055650" y="2315975"/>
            <a:chExt cx="331600" cy="313900"/>
          </a:xfrm>
        </p:grpSpPr>
        <p:sp>
          <p:nvSpPr>
            <p:cNvPr id="5856" name="Google Shape;5856;p42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7" name="Google Shape;5857;p42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58" name="Google Shape;5858;p42"/>
          <p:cNvSpPr/>
          <p:nvPr/>
        </p:nvSpPr>
        <p:spPr>
          <a:xfrm>
            <a:off x="5589971" y="2504625"/>
            <a:ext cx="344674" cy="29265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59" name="Google Shape;5859;p42"/>
          <p:cNvSpPr/>
          <p:nvPr/>
        </p:nvSpPr>
        <p:spPr>
          <a:xfrm>
            <a:off x="7264898" y="2067188"/>
            <a:ext cx="267063" cy="345324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60" name="Google Shape;5860;p42"/>
          <p:cNvGrpSpPr/>
          <p:nvPr/>
        </p:nvGrpSpPr>
        <p:grpSpPr>
          <a:xfrm>
            <a:off x="1929543" y="1683974"/>
            <a:ext cx="349819" cy="342047"/>
            <a:chOff x="-42430625" y="1949750"/>
            <a:chExt cx="322950" cy="315775"/>
          </a:xfrm>
        </p:grpSpPr>
        <p:sp>
          <p:nvSpPr>
            <p:cNvPr id="5861" name="Google Shape;5861;p42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42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42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42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65" name="Google Shape;5865;p42"/>
          <p:cNvSpPr/>
          <p:nvPr/>
        </p:nvSpPr>
        <p:spPr>
          <a:xfrm>
            <a:off x="1956643" y="2080620"/>
            <a:ext cx="298638" cy="342995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66" name="Google Shape;5866;p42"/>
          <p:cNvSpPr/>
          <p:nvPr/>
        </p:nvSpPr>
        <p:spPr>
          <a:xfrm>
            <a:off x="1935918" y="2478467"/>
            <a:ext cx="340450" cy="342833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67" name="Google Shape;5867;p42"/>
          <p:cNvSpPr/>
          <p:nvPr/>
        </p:nvSpPr>
        <p:spPr>
          <a:xfrm>
            <a:off x="3971588" y="1715484"/>
            <a:ext cx="343862" cy="313126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68" name="Google Shape;5868;p42"/>
          <p:cNvSpPr/>
          <p:nvPr/>
        </p:nvSpPr>
        <p:spPr>
          <a:xfrm>
            <a:off x="3969029" y="2104503"/>
            <a:ext cx="348980" cy="343862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69" name="Google Shape;5869;p42"/>
          <p:cNvSpPr/>
          <p:nvPr/>
        </p:nvSpPr>
        <p:spPr>
          <a:xfrm>
            <a:off x="3969428" y="2502242"/>
            <a:ext cx="343862" cy="343835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70" name="Google Shape;5870;p42"/>
          <p:cNvSpPr/>
          <p:nvPr/>
        </p:nvSpPr>
        <p:spPr>
          <a:xfrm>
            <a:off x="5996142" y="1678575"/>
            <a:ext cx="344701" cy="345568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71" name="Google Shape;5871;p42"/>
          <p:cNvGrpSpPr/>
          <p:nvPr/>
        </p:nvGrpSpPr>
        <p:grpSpPr>
          <a:xfrm>
            <a:off x="6002652" y="2078962"/>
            <a:ext cx="342995" cy="342291"/>
            <a:chOff x="-38686275" y="2314400"/>
            <a:chExt cx="316650" cy="316000"/>
          </a:xfrm>
        </p:grpSpPr>
        <p:sp>
          <p:nvSpPr>
            <p:cNvPr id="5872" name="Google Shape;5872;p42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42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4" name="Google Shape;5874;p42"/>
          <p:cNvGrpSpPr/>
          <p:nvPr/>
        </p:nvGrpSpPr>
        <p:grpSpPr>
          <a:xfrm>
            <a:off x="6001366" y="2477418"/>
            <a:ext cx="345568" cy="343835"/>
            <a:chOff x="-38686275" y="2682250"/>
            <a:chExt cx="319025" cy="317425"/>
          </a:xfrm>
        </p:grpSpPr>
        <p:sp>
          <p:nvSpPr>
            <p:cNvPr id="5875" name="Google Shape;5875;p42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42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7" name="Google Shape;5877;p42"/>
          <p:cNvGrpSpPr/>
          <p:nvPr/>
        </p:nvGrpSpPr>
        <p:grpSpPr>
          <a:xfrm>
            <a:off x="7214268" y="2462063"/>
            <a:ext cx="360056" cy="346516"/>
            <a:chOff x="-37534750" y="2668075"/>
            <a:chExt cx="332400" cy="319900"/>
          </a:xfrm>
        </p:grpSpPr>
        <p:sp>
          <p:nvSpPr>
            <p:cNvPr id="5878" name="Google Shape;5878;p42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42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80" name="Google Shape;5880;p42"/>
          <p:cNvSpPr/>
          <p:nvPr/>
        </p:nvSpPr>
        <p:spPr>
          <a:xfrm>
            <a:off x="2340638" y="1683287"/>
            <a:ext cx="345541" cy="342779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81" name="Google Shape;5881;p42"/>
          <p:cNvGrpSpPr/>
          <p:nvPr/>
        </p:nvGrpSpPr>
        <p:grpSpPr>
          <a:xfrm>
            <a:off x="2336367" y="2080696"/>
            <a:ext cx="345541" cy="344133"/>
            <a:chOff x="-42062025" y="2316000"/>
            <a:chExt cx="319000" cy="317700"/>
          </a:xfrm>
        </p:grpSpPr>
        <p:sp>
          <p:nvSpPr>
            <p:cNvPr id="5882" name="Google Shape;5882;p42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42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84" name="Google Shape;5884;p42"/>
          <p:cNvSpPr/>
          <p:nvPr/>
        </p:nvSpPr>
        <p:spPr>
          <a:xfrm>
            <a:off x="2339352" y="2477627"/>
            <a:ext cx="348113" cy="345270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85" name="Google Shape;5885;p42"/>
          <p:cNvGrpSpPr/>
          <p:nvPr/>
        </p:nvGrpSpPr>
        <p:grpSpPr>
          <a:xfrm>
            <a:off x="4395630" y="1713843"/>
            <a:ext cx="303729" cy="338717"/>
            <a:chOff x="-40150450" y="1977325"/>
            <a:chExt cx="280400" cy="312700"/>
          </a:xfrm>
        </p:grpSpPr>
        <p:sp>
          <p:nvSpPr>
            <p:cNvPr id="5886" name="Google Shape;5886;p42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42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42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42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0" name="Google Shape;5890;p42"/>
          <p:cNvGrpSpPr/>
          <p:nvPr/>
        </p:nvGrpSpPr>
        <p:grpSpPr>
          <a:xfrm>
            <a:off x="4390079" y="2106286"/>
            <a:ext cx="314832" cy="342995"/>
            <a:chOff x="-40160700" y="2339625"/>
            <a:chExt cx="290650" cy="316650"/>
          </a:xfrm>
        </p:grpSpPr>
        <p:sp>
          <p:nvSpPr>
            <p:cNvPr id="5891" name="Google Shape;5891;p42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42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42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42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5" name="Google Shape;5895;p42"/>
          <p:cNvGrpSpPr/>
          <p:nvPr/>
        </p:nvGrpSpPr>
        <p:grpSpPr>
          <a:xfrm>
            <a:off x="4373357" y="2503008"/>
            <a:ext cx="345541" cy="342995"/>
            <a:chOff x="-40171725" y="2705875"/>
            <a:chExt cx="319000" cy="316650"/>
          </a:xfrm>
        </p:grpSpPr>
        <p:sp>
          <p:nvSpPr>
            <p:cNvPr id="5896" name="Google Shape;5896;p42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42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8" name="Google Shape;5898;p42"/>
          <p:cNvGrpSpPr/>
          <p:nvPr/>
        </p:nvGrpSpPr>
        <p:grpSpPr>
          <a:xfrm>
            <a:off x="6450332" y="1680561"/>
            <a:ext cx="250869" cy="343862"/>
            <a:chOff x="-38275925" y="1946600"/>
            <a:chExt cx="231600" cy="317450"/>
          </a:xfrm>
        </p:grpSpPr>
        <p:sp>
          <p:nvSpPr>
            <p:cNvPr id="5899" name="Google Shape;5899;p42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42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01" name="Google Shape;5901;p42"/>
          <p:cNvSpPr/>
          <p:nvPr/>
        </p:nvSpPr>
        <p:spPr>
          <a:xfrm>
            <a:off x="6402341" y="2077749"/>
            <a:ext cx="344701" cy="344160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02" name="Google Shape;5902;p42"/>
          <p:cNvSpPr/>
          <p:nvPr/>
        </p:nvSpPr>
        <p:spPr>
          <a:xfrm>
            <a:off x="6476011" y="2474757"/>
            <a:ext cx="202233" cy="344701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03" name="Google Shape;5903;p42"/>
          <p:cNvGrpSpPr/>
          <p:nvPr/>
        </p:nvGrpSpPr>
        <p:grpSpPr>
          <a:xfrm>
            <a:off x="7635833" y="1685680"/>
            <a:ext cx="351525" cy="342156"/>
            <a:chOff x="-37190575" y="1951325"/>
            <a:chExt cx="324525" cy="315875"/>
          </a:xfrm>
        </p:grpSpPr>
        <p:sp>
          <p:nvSpPr>
            <p:cNvPr id="5904" name="Google Shape;5904;p42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5" name="Google Shape;5905;p42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6" name="Google Shape;5906;p42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7" name="Google Shape;5907;p42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42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09" name="Google Shape;5909;p42"/>
          <p:cNvSpPr/>
          <p:nvPr/>
        </p:nvSpPr>
        <p:spPr>
          <a:xfrm>
            <a:off x="2740694" y="1681581"/>
            <a:ext cx="348113" cy="343835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10" name="Google Shape;5910;p42"/>
          <p:cNvGrpSpPr/>
          <p:nvPr/>
        </p:nvGrpSpPr>
        <p:grpSpPr>
          <a:xfrm>
            <a:off x="2743418" y="2153216"/>
            <a:ext cx="343835" cy="269608"/>
            <a:chOff x="-41694200" y="2382950"/>
            <a:chExt cx="317425" cy="248900"/>
          </a:xfrm>
        </p:grpSpPr>
        <p:sp>
          <p:nvSpPr>
            <p:cNvPr id="5911" name="Google Shape;5911;p42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42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3" name="Google Shape;5913;p42"/>
          <p:cNvGrpSpPr/>
          <p:nvPr/>
        </p:nvGrpSpPr>
        <p:grpSpPr>
          <a:xfrm>
            <a:off x="2740496" y="2478257"/>
            <a:ext cx="345541" cy="343862"/>
            <a:chOff x="-41695775" y="2683025"/>
            <a:chExt cx="319000" cy="317450"/>
          </a:xfrm>
        </p:grpSpPr>
        <p:sp>
          <p:nvSpPr>
            <p:cNvPr id="5914" name="Google Shape;5914;p42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42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6" name="Google Shape;5916;p42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7" name="Google Shape;5917;p42"/>
          <p:cNvGrpSpPr/>
          <p:nvPr/>
        </p:nvGrpSpPr>
        <p:grpSpPr>
          <a:xfrm>
            <a:off x="4797389" y="1707858"/>
            <a:ext cx="314832" cy="345568"/>
            <a:chOff x="-39792875" y="1971800"/>
            <a:chExt cx="290650" cy="319025"/>
          </a:xfrm>
        </p:grpSpPr>
        <p:sp>
          <p:nvSpPr>
            <p:cNvPr id="5918" name="Google Shape;5918;p42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42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0" name="Google Shape;5920;p42"/>
          <p:cNvGrpSpPr/>
          <p:nvPr/>
        </p:nvGrpSpPr>
        <p:grpSpPr>
          <a:xfrm>
            <a:off x="4805486" y="2104445"/>
            <a:ext cx="298638" cy="344837"/>
            <a:chOff x="-39783425" y="2337925"/>
            <a:chExt cx="275700" cy="318350"/>
          </a:xfrm>
        </p:grpSpPr>
        <p:sp>
          <p:nvSpPr>
            <p:cNvPr id="5921" name="Google Shape;5921;p42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42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23" name="Google Shape;5923;p42"/>
          <p:cNvSpPr/>
          <p:nvPr/>
        </p:nvSpPr>
        <p:spPr>
          <a:xfrm>
            <a:off x="4781825" y="2505086"/>
            <a:ext cx="342156" cy="343401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24" name="Google Shape;5924;p42"/>
          <p:cNvGrpSpPr/>
          <p:nvPr/>
        </p:nvGrpSpPr>
        <p:grpSpPr>
          <a:xfrm>
            <a:off x="6800271" y="1682268"/>
            <a:ext cx="353232" cy="342806"/>
            <a:chOff x="-37956150" y="1948175"/>
            <a:chExt cx="326100" cy="316475"/>
          </a:xfrm>
        </p:grpSpPr>
        <p:sp>
          <p:nvSpPr>
            <p:cNvPr id="5925" name="Google Shape;5925;p42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42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42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8" name="Google Shape;5928;p42"/>
          <p:cNvGrpSpPr/>
          <p:nvPr/>
        </p:nvGrpSpPr>
        <p:grpSpPr>
          <a:xfrm>
            <a:off x="6807188" y="2148937"/>
            <a:ext cx="345568" cy="223572"/>
            <a:chOff x="-37953000" y="2379000"/>
            <a:chExt cx="319025" cy="206400"/>
          </a:xfrm>
        </p:grpSpPr>
        <p:sp>
          <p:nvSpPr>
            <p:cNvPr id="5929" name="Google Shape;5929;p42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0" name="Google Shape;5930;p42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42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42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42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34" name="Google Shape;5934;p42"/>
          <p:cNvSpPr/>
          <p:nvPr/>
        </p:nvSpPr>
        <p:spPr>
          <a:xfrm>
            <a:off x="6800769" y="2473918"/>
            <a:ext cx="354938" cy="344701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35" name="Google Shape;5935;p42"/>
          <p:cNvSpPr/>
          <p:nvPr/>
        </p:nvSpPr>
        <p:spPr>
          <a:xfrm>
            <a:off x="7689189" y="2106209"/>
            <a:ext cx="247457" cy="343862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36" name="Google Shape;5936;p42"/>
          <p:cNvGrpSpPr/>
          <p:nvPr/>
        </p:nvGrpSpPr>
        <p:grpSpPr>
          <a:xfrm>
            <a:off x="1177056" y="3057552"/>
            <a:ext cx="298611" cy="343510"/>
            <a:chOff x="-42971725" y="3217825"/>
            <a:chExt cx="275675" cy="317125"/>
          </a:xfrm>
        </p:grpSpPr>
        <p:sp>
          <p:nvSpPr>
            <p:cNvPr id="5937" name="Google Shape;5937;p42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42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42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0" name="Google Shape;5940;p42"/>
          <p:cNvGrpSpPr/>
          <p:nvPr/>
        </p:nvGrpSpPr>
        <p:grpSpPr>
          <a:xfrm>
            <a:off x="1151019" y="3485173"/>
            <a:ext cx="350686" cy="312936"/>
            <a:chOff x="-42996150" y="3612600"/>
            <a:chExt cx="323750" cy="288900"/>
          </a:xfrm>
        </p:grpSpPr>
        <p:sp>
          <p:nvSpPr>
            <p:cNvPr id="5941" name="Google Shape;5941;p42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42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42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4" name="Google Shape;5944;p42"/>
          <p:cNvGrpSpPr/>
          <p:nvPr/>
        </p:nvGrpSpPr>
        <p:grpSpPr>
          <a:xfrm>
            <a:off x="1153578" y="3850969"/>
            <a:ext cx="345568" cy="343862"/>
            <a:chOff x="-42994575" y="3950300"/>
            <a:chExt cx="319025" cy="317450"/>
          </a:xfrm>
        </p:grpSpPr>
        <p:sp>
          <p:nvSpPr>
            <p:cNvPr id="5945" name="Google Shape;5945;p42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42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42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8" name="Google Shape;5948;p42"/>
          <p:cNvGrpSpPr/>
          <p:nvPr/>
        </p:nvGrpSpPr>
        <p:grpSpPr>
          <a:xfrm>
            <a:off x="3149945" y="3080597"/>
            <a:ext cx="344674" cy="343835"/>
            <a:chOff x="-41111350" y="3239100"/>
            <a:chExt cx="318200" cy="317425"/>
          </a:xfrm>
        </p:grpSpPr>
        <p:sp>
          <p:nvSpPr>
            <p:cNvPr id="5949" name="Google Shape;5949;p42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0" name="Google Shape;5950;p42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1" name="Google Shape;5951;p42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42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3" name="Google Shape;5953;p42"/>
          <p:cNvGrpSpPr/>
          <p:nvPr/>
        </p:nvGrpSpPr>
        <p:grpSpPr>
          <a:xfrm>
            <a:off x="3146533" y="3477509"/>
            <a:ext cx="351498" cy="343916"/>
            <a:chOff x="-41117650" y="3605525"/>
            <a:chExt cx="324500" cy="317500"/>
          </a:xfrm>
        </p:grpSpPr>
        <p:sp>
          <p:nvSpPr>
            <p:cNvPr id="5954" name="Google Shape;5954;p42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42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42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57" name="Google Shape;5957;p42"/>
          <p:cNvSpPr/>
          <p:nvPr/>
        </p:nvSpPr>
        <p:spPr>
          <a:xfrm>
            <a:off x="3150976" y="3880708"/>
            <a:ext cx="345541" cy="335305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58" name="Google Shape;5958;p42"/>
          <p:cNvGrpSpPr/>
          <p:nvPr/>
        </p:nvGrpSpPr>
        <p:grpSpPr>
          <a:xfrm>
            <a:off x="5257001" y="3060098"/>
            <a:ext cx="200500" cy="344701"/>
            <a:chOff x="-39205300" y="3220175"/>
            <a:chExt cx="185100" cy="318225"/>
          </a:xfrm>
        </p:grpSpPr>
        <p:sp>
          <p:nvSpPr>
            <p:cNvPr id="5959" name="Google Shape;5959;p42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42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1" name="Google Shape;5961;p42"/>
          <p:cNvGrpSpPr/>
          <p:nvPr/>
        </p:nvGrpSpPr>
        <p:grpSpPr>
          <a:xfrm>
            <a:off x="5218181" y="3459176"/>
            <a:ext cx="278139" cy="342345"/>
            <a:chOff x="-39248625" y="3588600"/>
            <a:chExt cx="256775" cy="316050"/>
          </a:xfrm>
        </p:grpSpPr>
        <p:sp>
          <p:nvSpPr>
            <p:cNvPr id="5962" name="Google Shape;5962;p42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42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64" name="Google Shape;5964;p42"/>
          <p:cNvSpPr/>
          <p:nvPr/>
        </p:nvSpPr>
        <p:spPr>
          <a:xfrm>
            <a:off x="5190130" y="3854252"/>
            <a:ext cx="337038" cy="343862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65" name="Google Shape;5965;p42"/>
          <p:cNvSpPr/>
          <p:nvPr/>
        </p:nvSpPr>
        <p:spPr>
          <a:xfrm>
            <a:off x="7226933" y="3048267"/>
            <a:ext cx="342995" cy="341723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66" name="Google Shape;5966;p42"/>
          <p:cNvGrpSpPr/>
          <p:nvPr/>
        </p:nvGrpSpPr>
        <p:grpSpPr>
          <a:xfrm>
            <a:off x="1517188" y="3057552"/>
            <a:ext cx="398184" cy="343835"/>
            <a:chOff x="-42651700" y="3217825"/>
            <a:chExt cx="367600" cy="317425"/>
          </a:xfrm>
        </p:grpSpPr>
        <p:sp>
          <p:nvSpPr>
            <p:cNvPr id="5967" name="Google Shape;5967;p42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42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9" name="Google Shape;5969;p42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42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1" name="Google Shape;5971;p42"/>
          <p:cNvGrpSpPr/>
          <p:nvPr/>
        </p:nvGrpSpPr>
        <p:grpSpPr>
          <a:xfrm>
            <a:off x="1550036" y="3458282"/>
            <a:ext cx="332488" cy="336740"/>
            <a:chOff x="-42617300" y="3587775"/>
            <a:chExt cx="306950" cy="310875"/>
          </a:xfrm>
        </p:grpSpPr>
        <p:sp>
          <p:nvSpPr>
            <p:cNvPr id="5972" name="Google Shape;5972;p42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42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74" name="Google Shape;5974;p42"/>
          <p:cNvSpPr/>
          <p:nvPr/>
        </p:nvSpPr>
        <p:spPr>
          <a:xfrm>
            <a:off x="1545460" y="3851706"/>
            <a:ext cx="344674" cy="34299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75" name="Google Shape;5975;p42"/>
          <p:cNvGrpSpPr/>
          <p:nvPr/>
        </p:nvGrpSpPr>
        <p:grpSpPr>
          <a:xfrm>
            <a:off x="3563493" y="3080164"/>
            <a:ext cx="349440" cy="343320"/>
            <a:chOff x="-40748275" y="3238700"/>
            <a:chExt cx="322600" cy="316950"/>
          </a:xfrm>
        </p:grpSpPr>
        <p:sp>
          <p:nvSpPr>
            <p:cNvPr id="5976" name="Google Shape;5976;p42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42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42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9" name="Google Shape;5979;p42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42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42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2" name="Google Shape;5982;p42"/>
          <p:cNvGrpSpPr/>
          <p:nvPr/>
        </p:nvGrpSpPr>
        <p:grpSpPr>
          <a:xfrm>
            <a:off x="3565862" y="3507162"/>
            <a:ext cx="344701" cy="313993"/>
            <a:chOff x="-40745125" y="3632900"/>
            <a:chExt cx="318225" cy="289875"/>
          </a:xfrm>
        </p:grpSpPr>
        <p:sp>
          <p:nvSpPr>
            <p:cNvPr id="5983" name="Google Shape;5983;p42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42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5" name="Google Shape;5985;p42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42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42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42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9" name="Google Shape;5989;p42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0" name="Google Shape;5990;p42"/>
          <p:cNvGrpSpPr/>
          <p:nvPr/>
        </p:nvGrpSpPr>
        <p:grpSpPr>
          <a:xfrm>
            <a:off x="3569708" y="3874664"/>
            <a:ext cx="337011" cy="343185"/>
            <a:chOff x="-40742750" y="3972175"/>
            <a:chExt cx="311125" cy="316825"/>
          </a:xfrm>
        </p:grpSpPr>
        <p:sp>
          <p:nvSpPr>
            <p:cNvPr id="5991" name="Google Shape;5991;p42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42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3" name="Google Shape;5993;p42"/>
          <p:cNvGrpSpPr/>
          <p:nvPr/>
        </p:nvGrpSpPr>
        <p:grpSpPr>
          <a:xfrm>
            <a:off x="5639761" y="3061804"/>
            <a:ext cx="247430" cy="342995"/>
            <a:chOff x="-38860325" y="3221750"/>
            <a:chExt cx="228425" cy="316650"/>
          </a:xfrm>
        </p:grpSpPr>
        <p:sp>
          <p:nvSpPr>
            <p:cNvPr id="5994" name="Google Shape;5994;p42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42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42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42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8" name="Google Shape;5998;p42"/>
          <p:cNvGrpSpPr/>
          <p:nvPr/>
        </p:nvGrpSpPr>
        <p:grpSpPr>
          <a:xfrm>
            <a:off x="5587293" y="3462723"/>
            <a:ext cx="352365" cy="340341"/>
            <a:chOff x="-38905225" y="3591875"/>
            <a:chExt cx="325300" cy="314200"/>
          </a:xfrm>
        </p:grpSpPr>
        <p:sp>
          <p:nvSpPr>
            <p:cNvPr id="5999" name="Google Shape;5999;p42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42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42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02" name="Google Shape;6002;p42"/>
          <p:cNvSpPr/>
          <p:nvPr/>
        </p:nvSpPr>
        <p:spPr>
          <a:xfrm>
            <a:off x="5593363" y="3908004"/>
            <a:ext cx="342995" cy="290108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03" name="Google Shape;6003;p42"/>
          <p:cNvGrpSpPr/>
          <p:nvPr/>
        </p:nvGrpSpPr>
        <p:grpSpPr>
          <a:xfrm>
            <a:off x="7262295" y="3419504"/>
            <a:ext cx="269608" cy="342779"/>
            <a:chOff x="-37370925" y="3551975"/>
            <a:chExt cx="248900" cy="316450"/>
          </a:xfrm>
        </p:grpSpPr>
        <p:sp>
          <p:nvSpPr>
            <p:cNvPr id="6004" name="Google Shape;6004;p42"/>
            <p:cNvSpPr/>
            <p:nvPr/>
          </p:nvSpPr>
          <p:spPr>
            <a:xfrm>
              <a:off x="-37268550" y="364392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42"/>
            <p:cNvSpPr/>
            <p:nvPr/>
          </p:nvSpPr>
          <p:spPr>
            <a:xfrm>
              <a:off x="-37370925" y="355197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06" name="Google Shape;6006;p42"/>
          <p:cNvSpPr/>
          <p:nvPr/>
        </p:nvSpPr>
        <p:spPr>
          <a:xfrm>
            <a:off x="1937024" y="3058286"/>
            <a:ext cx="337877" cy="342481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07" name="Google Shape;6007;p42"/>
          <p:cNvSpPr/>
          <p:nvPr/>
        </p:nvSpPr>
        <p:spPr>
          <a:xfrm>
            <a:off x="1960055" y="3454996"/>
            <a:ext cx="291814" cy="344701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08" name="Google Shape;6008;p42"/>
          <p:cNvGrpSpPr/>
          <p:nvPr/>
        </p:nvGrpSpPr>
        <p:grpSpPr>
          <a:xfrm>
            <a:off x="1932108" y="3851836"/>
            <a:ext cx="344701" cy="342995"/>
            <a:chOff x="-42259725" y="3951100"/>
            <a:chExt cx="318225" cy="316650"/>
          </a:xfrm>
        </p:grpSpPr>
        <p:sp>
          <p:nvSpPr>
            <p:cNvPr id="6009" name="Google Shape;6009;p42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0" name="Google Shape;6010;p42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1" name="Google Shape;6011;p42"/>
          <p:cNvGrpSpPr/>
          <p:nvPr/>
        </p:nvGrpSpPr>
        <p:grpSpPr>
          <a:xfrm>
            <a:off x="3970164" y="3111306"/>
            <a:ext cx="343835" cy="313126"/>
            <a:chOff x="-40378075" y="3267450"/>
            <a:chExt cx="317425" cy="289075"/>
          </a:xfrm>
        </p:grpSpPr>
        <p:sp>
          <p:nvSpPr>
            <p:cNvPr id="6012" name="Google Shape;6012;p42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42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42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5" name="Google Shape;6015;p42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6" name="Google Shape;6016;p42"/>
          <p:cNvGrpSpPr/>
          <p:nvPr/>
        </p:nvGrpSpPr>
        <p:grpSpPr>
          <a:xfrm>
            <a:off x="3973563" y="3476453"/>
            <a:ext cx="337038" cy="342995"/>
            <a:chOff x="-40372575" y="3604550"/>
            <a:chExt cx="311150" cy="316650"/>
          </a:xfrm>
        </p:grpSpPr>
        <p:sp>
          <p:nvSpPr>
            <p:cNvPr id="6017" name="Google Shape;6017;p42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42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42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20" name="Google Shape;6020;p42"/>
          <p:cNvSpPr/>
          <p:nvPr/>
        </p:nvSpPr>
        <p:spPr>
          <a:xfrm>
            <a:off x="3975433" y="3873803"/>
            <a:ext cx="336171" cy="344783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21" name="Google Shape;6021;p42"/>
          <p:cNvGrpSpPr/>
          <p:nvPr/>
        </p:nvGrpSpPr>
        <p:grpSpPr>
          <a:xfrm>
            <a:off x="5989185" y="3060098"/>
            <a:ext cx="369940" cy="345026"/>
            <a:chOff x="-38542250" y="3220175"/>
            <a:chExt cx="341525" cy="318525"/>
          </a:xfrm>
        </p:grpSpPr>
        <p:sp>
          <p:nvSpPr>
            <p:cNvPr id="6022" name="Google Shape;6022;p42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42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42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5" name="Google Shape;6025;p42"/>
          <p:cNvGrpSpPr/>
          <p:nvPr/>
        </p:nvGrpSpPr>
        <p:grpSpPr>
          <a:xfrm>
            <a:off x="6002657" y="3458526"/>
            <a:ext cx="342995" cy="342156"/>
            <a:chOff x="-38537400" y="3588000"/>
            <a:chExt cx="316650" cy="315875"/>
          </a:xfrm>
        </p:grpSpPr>
        <p:sp>
          <p:nvSpPr>
            <p:cNvPr id="6026" name="Google Shape;6026;p42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42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42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42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0" name="Google Shape;6030;p42"/>
          <p:cNvGrpSpPr/>
          <p:nvPr/>
        </p:nvGrpSpPr>
        <p:grpSpPr>
          <a:xfrm>
            <a:off x="6001804" y="3855248"/>
            <a:ext cx="344701" cy="342995"/>
            <a:chOff x="-38538975" y="3954250"/>
            <a:chExt cx="318225" cy="316650"/>
          </a:xfrm>
        </p:grpSpPr>
        <p:sp>
          <p:nvSpPr>
            <p:cNvPr id="6031" name="Google Shape;6031;p42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2" name="Google Shape;6032;p42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3" name="Google Shape;6033;p42"/>
          <p:cNvGrpSpPr/>
          <p:nvPr/>
        </p:nvGrpSpPr>
        <p:grpSpPr>
          <a:xfrm>
            <a:off x="7223057" y="3794670"/>
            <a:ext cx="348086" cy="344701"/>
            <a:chOff x="-37385100" y="3898325"/>
            <a:chExt cx="321350" cy="318225"/>
          </a:xfrm>
        </p:grpSpPr>
        <p:sp>
          <p:nvSpPr>
            <p:cNvPr id="6034" name="Google Shape;6034;p42"/>
            <p:cNvSpPr/>
            <p:nvPr/>
          </p:nvSpPr>
          <p:spPr>
            <a:xfrm>
              <a:off x="-37190575" y="4093650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42"/>
            <p:cNvSpPr/>
            <p:nvPr/>
          </p:nvSpPr>
          <p:spPr>
            <a:xfrm>
              <a:off x="-37385100" y="3898325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6" name="Google Shape;6036;p42"/>
          <p:cNvGrpSpPr/>
          <p:nvPr/>
        </p:nvGrpSpPr>
        <p:grpSpPr>
          <a:xfrm>
            <a:off x="2339986" y="3056902"/>
            <a:ext cx="343862" cy="343645"/>
            <a:chOff x="-41895050" y="3217225"/>
            <a:chExt cx="317450" cy="317250"/>
          </a:xfrm>
        </p:grpSpPr>
        <p:sp>
          <p:nvSpPr>
            <p:cNvPr id="6037" name="Google Shape;6037;p42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42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42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42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42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2" name="Google Shape;6042;p42"/>
          <p:cNvGrpSpPr/>
          <p:nvPr/>
        </p:nvGrpSpPr>
        <p:grpSpPr>
          <a:xfrm>
            <a:off x="2339567" y="3455114"/>
            <a:ext cx="344701" cy="342995"/>
            <a:chOff x="-41893475" y="3584850"/>
            <a:chExt cx="318225" cy="316650"/>
          </a:xfrm>
        </p:grpSpPr>
        <p:sp>
          <p:nvSpPr>
            <p:cNvPr id="6043" name="Google Shape;6043;p42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42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42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42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47" name="Google Shape;6047;p42"/>
          <p:cNvSpPr/>
          <p:nvPr/>
        </p:nvSpPr>
        <p:spPr>
          <a:xfrm>
            <a:off x="2341058" y="3853412"/>
            <a:ext cx="344701" cy="34237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48" name="Google Shape;6048;p42"/>
          <p:cNvSpPr/>
          <p:nvPr/>
        </p:nvSpPr>
        <p:spPr>
          <a:xfrm>
            <a:off x="4345433" y="3079625"/>
            <a:ext cx="406985" cy="34212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49" name="Google Shape;6049;p42"/>
          <p:cNvGrpSpPr/>
          <p:nvPr/>
        </p:nvGrpSpPr>
        <p:grpSpPr>
          <a:xfrm>
            <a:off x="4391046" y="3477292"/>
            <a:ext cx="312909" cy="343862"/>
            <a:chOff x="-39998250" y="3605325"/>
            <a:chExt cx="288875" cy="317450"/>
          </a:xfrm>
        </p:grpSpPr>
        <p:sp>
          <p:nvSpPr>
            <p:cNvPr id="6050" name="Google Shape;6050;p42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42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2" name="Google Shape;6052;p42"/>
          <p:cNvGrpSpPr/>
          <p:nvPr/>
        </p:nvGrpSpPr>
        <p:grpSpPr>
          <a:xfrm>
            <a:off x="4376003" y="3874881"/>
            <a:ext cx="342995" cy="342968"/>
            <a:chOff x="-40011050" y="3972375"/>
            <a:chExt cx="316650" cy="316625"/>
          </a:xfrm>
        </p:grpSpPr>
        <p:sp>
          <p:nvSpPr>
            <p:cNvPr id="6053" name="Google Shape;6053;p42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42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5" name="Google Shape;6055;p42"/>
          <p:cNvGrpSpPr/>
          <p:nvPr/>
        </p:nvGrpSpPr>
        <p:grpSpPr>
          <a:xfrm>
            <a:off x="6452043" y="3062671"/>
            <a:ext cx="247457" cy="342129"/>
            <a:chOff x="-38129425" y="3222550"/>
            <a:chExt cx="228450" cy="315850"/>
          </a:xfrm>
        </p:grpSpPr>
        <p:sp>
          <p:nvSpPr>
            <p:cNvPr id="6056" name="Google Shape;6056;p42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42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8" name="Google Shape;6058;p42"/>
          <p:cNvGrpSpPr/>
          <p:nvPr/>
        </p:nvGrpSpPr>
        <p:grpSpPr>
          <a:xfrm>
            <a:off x="6403434" y="3458526"/>
            <a:ext cx="344674" cy="342995"/>
            <a:chOff x="-38172725" y="3588000"/>
            <a:chExt cx="318200" cy="316650"/>
          </a:xfrm>
        </p:grpSpPr>
        <p:sp>
          <p:nvSpPr>
            <p:cNvPr id="6059" name="Google Shape;6059;p42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42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42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42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42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4" name="Google Shape;6064;p42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42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42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7" name="Google Shape;6067;p42"/>
          <p:cNvGrpSpPr/>
          <p:nvPr/>
        </p:nvGrpSpPr>
        <p:grpSpPr>
          <a:xfrm>
            <a:off x="6473802" y="3856087"/>
            <a:ext cx="203939" cy="342995"/>
            <a:chOff x="-38109725" y="3955025"/>
            <a:chExt cx="188275" cy="316650"/>
          </a:xfrm>
        </p:grpSpPr>
        <p:sp>
          <p:nvSpPr>
            <p:cNvPr id="6068" name="Google Shape;6068;p42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42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70" name="Google Shape;6070;p42"/>
          <p:cNvSpPr/>
          <p:nvPr/>
        </p:nvSpPr>
        <p:spPr>
          <a:xfrm>
            <a:off x="7635018" y="3054035"/>
            <a:ext cx="355804" cy="343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71" name="Google Shape;6071;p42"/>
          <p:cNvGrpSpPr/>
          <p:nvPr/>
        </p:nvGrpSpPr>
        <p:grpSpPr>
          <a:xfrm>
            <a:off x="2740068" y="3058609"/>
            <a:ext cx="346407" cy="342156"/>
            <a:chOff x="-41530375" y="3218800"/>
            <a:chExt cx="319800" cy="315875"/>
          </a:xfrm>
        </p:grpSpPr>
        <p:sp>
          <p:nvSpPr>
            <p:cNvPr id="6072" name="Google Shape;6072;p42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3" name="Google Shape;6073;p42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4" name="Google Shape;6074;p42"/>
          <p:cNvGrpSpPr/>
          <p:nvPr/>
        </p:nvGrpSpPr>
        <p:grpSpPr>
          <a:xfrm>
            <a:off x="2742194" y="3529340"/>
            <a:ext cx="342156" cy="267930"/>
            <a:chOff x="-41526450" y="3653375"/>
            <a:chExt cx="315875" cy="247350"/>
          </a:xfrm>
        </p:grpSpPr>
        <p:sp>
          <p:nvSpPr>
            <p:cNvPr id="6075" name="Google Shape;6075;p42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42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7" name="Google Shape;6077;p42"/>
          <p:cNvGrpSpPr/>
          <p:nvPr/>
        </p:nvGrpSpPr>
        <p:grpSpPr>
          <a:xfrm>
            <a:off x="2743480" y="3851836"/>
            <a:ext cx="339583" cy="342995"/>
            <a:chOff x="-41526450" y="3951100"/>
            <a:chExt cx="313500" cy="316650"/>
          </a:xfrm>
        </p:grpSpPr>
        <p:sp>
          <p:nvSpPr>
            <p:cNvPr id="6078" name="Google Shape;6078;p42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42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42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1" name="Google Shape;6081;p42"/>
          <p:cNvGrpSpPr/>
          <p:nvPr/>
        </p:nvGrpSpPr>
        <p:grpSpPr>
          <a:xfrm>
            <a:off x="4797395" y="3079731"/>
            <a:ext cx="314832" cy="344701"/>
            <a:chOff x="-39625900" y="3238300"/>
            <a:chExt cx="290650" cy="318225"/>
          </a:xfrm>
        </p:grpSpPr>
        <p:sp>
          <p:nvSpPr>
            <p:cNvPr id="6082" name="Google Shape;6082;p42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3" name="Google Shape;6083;p42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84" name="Google Shape;6084;p42"/>
          <p:cNvSpPr/>
          <p:nvPr/>
        </p:nvSpPr>
        <p:spPr>
          <a:xfrm>
            <a:off x="4809895" y="3478041"/>
            <a:ext cx="292654" cy="34299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85" name="Google Shape;6085;p42"/>
          <p:cNvGrpSpPr/>
          <p:nvPr/>
        </p:nvGrpSpPr>
        <p:grpSpPr>
          <a:xfrm>
            <a:off x="4785019" y="3874475"/>
            <a:ext cx="339583" cy="343429"/>
            <a:chOff x="-39647175" y="3972000"/>
            <a:chExt cx="313500" cy="317050"/>
          </a:xfrm>
        </p:grpSpPr>
        <p:sp>
          <p:nvSpPr>
            <p:cNvPr id="6086" name="Google Shape;6086;p42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42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42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9" name="Google Shape;6089;p42"/>
          <p:cNvGrpSpPr/>
          <p:nvPr/>
        </p:nvGrpSpPr>
        <p:grpSpPr>
          <a:xfrm>
            <a:off x="6802835" y="3061614"/>
            <a:ext cx="348113" cy="343835"/>
            <a:chOff x="-37808850" y="3221575"/>
            <a:chExt cx="321375" cy="317425"/>
          </a:xfrm>
        </p:grpSpPr>
        <p:sp>
          <p:nvSpPr>
            <p:cNvPr id="6090" name="Google Shape;6090;p42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42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2" name="Google Shape;6092;p42"/>
          <p:cNvGrpSpPr/>
          <p:nvPr/>
        </p:nvGrpSpPr>
        <p:grpSpPr>
          <a:xfrm>
            <a:off x="6804108" y="3577109"/>
            <a:ext cx="345568" cy="223572"/>
            <a:chOff x="-37806500" y="3697475"/>
            <a:chExt cx="319025" cy="206400"/>
          </a:xfrm>
        </p:grpSpPr>
        <p:sp>
          <p:nvSpPr>
            <p:cNvPr id="6093" name="Google Shape;6093;p42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42"/>
            <p:cNvSpPr/>
            <p:nvPr/>
          </p:nvSpPr>
          <p:spPr>
            <a:xfrm>
              <a:off x="-37806500" y="3697475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5" name="Google Shape;6095;p42"/>
          <p:cNvGrpSpPr/>
          <p:nvPr/>
        </p:nvGrpSpPr>
        <p:grpSpPr>
          <a:xfrm>
            <a:off x="6806247" y="3854381"/>
            <a:ext cx="341289" cy="344701"/>
            <a:chOff x="-37804925" y="3953450"/>
            <a:chExt cx="315075" cy="318225"/>
          </a:xfrm>
        </p:grpSpPr>
        <p:sp>
          <p:nvSpPr>
            <p:cNvPr id="6096" name="Google Shape;6096;p42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42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42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99" name="Google Shape;6099;p42"/>
          <p:cNvSpPr/>
          <p:nvPr/>
        </p:nvSpPr>
        <p:spPr>
          <a:xfrm>
            <a:off x="7689623" y="3472923"/>
            <a:ext cx="246590" cy="34212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103" name="Shape 61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04" name="Google Shape;6104;p4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Help &amp; Support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105" name="Google Shape;6105;p43"/>
          <p:cNvGrpSpPr/>
          <p:nvPr/>
        </p:nvGrpSpPr>
        <p:grpSpPr>
          <a:xfrm>
            <a:off x="1055960" y="1681536"/>
            <a:ext cx="276267" cy="336065"/>
            <a:chOff x="-35830350" y="1912725"/>
            <a:chExt cx="241050" cy="293225"/>
          </a:xfrm>
        </p:grpSpPr>
        <p:sp>
          <p:nvSpPr>
            <p:cNvPr id="6106" name="Google Shape;6106;p43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43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8" name="Google Shape;6108;p43"/>
          <p:cNvGrpSpPr/>
          <p:nvPr/>
        </p:nvGrpSpPr>
        <p:grpSpPr>
          <a:xfrm>
            <a:off x="1026190" y="2108631"/>
            <a:ext cx="335807" cy="334031"/>
            <a:chOff x="-35854750" y="2272675"/>
            <a:chExt cx="293000" cy="291450"/>
          </a:xfrm>
        </p:grpSpPr>
        <p:sp>
          <p:nvSpPr>
            <p:cNvPr id="6109" name="Google Shape;6109;p43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43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43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2" name="Google Shape;6112;p43"/>
          <p:cNvGrpSpPr/>
          <p:nvPr/>
        </p:nvGrpSpPr>
        <p:grpSpPr>
          <a:xfrm>
            <a:off x="1025731" y="2502659"/>
            <a:ext cx="336724" cy="334948"/>
            <a:chOff x="-35853975" y="2631825"/>
            <a:chExt cx="293800" cy="292250"/>
          </a:xfrm>
        </p:grpSpPr>
        <p:sp>
          <p:nvSpPr>
            <p:cNvPr id="6113" name="Google Shape;6113;p43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43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43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43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43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8" name="Google Shape;6118;p43"/>
          <p:cNvGrpSpPr/>
          <p:nvPr/>
        </p:nvGrpSpPr>
        <p:grpSpPr>
          <a:xfrm>
            <a:off x="3140521" y="1682553"/>
            <a:ext cx="334031" cy="334031"/>
            <a:chOff x="-34032200" y="1916675"/>
            <a:chExt cx="291450" cy="291450"/>
          </a:xfrm>
        </p:grpSpPr>
        <p:sp>
          <p:nvSpPr>
            <p:cNvPr id="6119" name="Google Shape;6119;p43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43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43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2" name="Google Shape;6122;p43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23" name="Google Shape;6123;p43"/>
          <p:cNvSpPr/>
          <p:nvPr/>
        </p:nvSpPr>
        <p:spPr>
          <a:xfrm>
            <a:off x="3138320" y="2107301"/>
            <a:ext cx="334919" cy="336896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24" name="Google Shape;6124;p43"/>
          <p:cNvGrpSpPr/>
          <p:nvPr/>
        </p:nvGrpSpPr>
        <p:grpSpPr>
          <a:xfrm>
            <a:off x="3140077" y="2502659"/>
            <a:ext cx="334919" cy="334948"/>
            <a:chOff x="-34032200" y="2634975"/>
            <a:chExt cx="292225" cy="292250"/>
          </a:xfrm>
        </p:grpSpPr>
        <p:sp>
          <p:nvSpPr>
            <p:cNvPr id="6125" name="Google Shape;6125;p43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43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43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8" name="Google Shape;6128;p43"/>
          <p:cNvGrpSpPr/>
          <p:nvPr/>
        </p:nvGrpSpPr>
        <p:grpSpPr>
          <a:xfrm>
            <a:off x="5239889" y="1682108"/>
            <a:ext cx="338558" cy="334919"/>
            <a:chOff x="-32245875" y="1938725"/>
            <a:chExt cx="295400" cy="292225"/>
          </a:xfrm>
        </p:grpSpPr>
        <p:sp>
          <p:nvSpPr>
            <p:cNvPr id="6129" name="Google Shape;6129;p43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0" name="Google Shape;6130;p43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43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2" name="Google Shape;6132;p43"/>
          <p:cNvGrpSpPr/>
          <p:nvPr/>
        </p:nvGrpSpPr>
        <p:grpSpPr>
          <a:xfrm>
            <a:off x="5236737" y="2109303"/>
            <a:ext cx="344861" cy="332684"/>
            <a:chOff x="-32243500" y="2299850"/>
            <a:chExt cx="300900" cy="290275"/>
          </a:xfrm>
        </p:grpSpPr>
        <p:sp>
          <p:nvSpPr>
            <p:cNvPr id="6133" name="Google Shape;6133;p43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43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35" name="Google Shape;6135;p43"/>
          <p:cNvSpPr/>
          <p:nvPr/>
        </p:nvSpPr>
        <p:spPr>
          <a:xfrm>
            <a:off x="5239142" y="2503695"/>
            <a:ext cx="336724" cy="333114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36" name="Google Shape;6136;p43"/>
          <p:cNvGrpSpPr/>
          <p:nvPr/>
        </p:nvGrpSpPr>
        <p:grpSpPr>
          <a:xfrm>
            <a:off x="1449401" y="1681651"/>
            <a:ext cx="334919" cy="335836"/>
            <a:chOff x="-35495600" y="1912725"/>
            <a:chExt cx="292225" cy="293025"/>
          </a:xfrm>
        </p:grpSpPr>
        <p:sp>
          <p:nvSpPr>
            <p:cNvPr id="6137" name="Google Shape;6137;p43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43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9" name="Google Shape;6139;p43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40" name="Google Shape;6140;p43"/>
          <p:cNvSpPr/>
          <p:nvPr/>
        </p:nvSpPr>
        <p:spPr>
          <a:xfrm>
            <a:off x="1446666" y="2108290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41" name="Google Shape;6141;p43"/>
          <p:cNvGrpSpPr/>
          <p:nvPr/>
        </p:nvGrpSpPr>
        <p:grpSpPr>
          <a:xfrm>
            <a:off x="1449401" y="2503118"/>
            <a:ext cx="334919" cy="334031"/>
            <a:chOff x="-35495600" y="2631825"/>
            <a:chExt cx="292225" cy="291450"/>
          </a:xfrm>
        </p:grpSpPr>
        <p:sp>
          <p:nvSpPr>
            <p:cNvPr id="6142" name="Google Shape;6142;p43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3" name="Google Shape;6143;p43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4" name="Google Shape;6144;p43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43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6" name="Google Shape;6146;p43"/>
          <p:cNvGrpSpPr/>
          <p:nvPr/>
        </p:nvGrpSpPr>
        <p:grpSpPr>
          <a:xfrm>
            <a:off x="3563288" y="1682553"/>
            <a:ext cx="334031" cy="334031"/>
            <a:chOff x="-33673825" y="1916675"/>
            <a:chExt cx="291450" cy="291450"/>
          </a:xfrm>
        </p:grpSpPr>
        <p:sp>
          <p:nvSpPr>
            <p:cNvPr id="6147" name="Google Shape;6147;p43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43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43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43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1" name="Google Shape;6151;p43"/>
          <p:cNvGrpSpPr/>
          <p:nvPr/>
        </p:nvGrpSpPr>
        <p:grpSpPr>
          <a:xfrm>
            <a:off x="3561039" y="2107743"/>
            <a:ext cx="338529" cy="335807"/>
            <a:chOff x="-33676975" y="2275050"/>
            <a:chExt cx="295375" cy="293000"/>
          </a:xfrm>
        </p:grpSpPr>
        <p:sp>
          <p:nvSpPr>
            <p:cNvPr id="6152" name="Google Shape;6152;p43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3" name="Google Shape;6153;p43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43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5" name="Google Shape;6155;p43"/>
          <p:cNvGrpSpPr/>
          <p:nvPr/>
        </p:nvGrpSpPr>
        <p:grpSpPr>
          <a:xfrm>
            <a:off x="3563288" y="2502444"/>
            <a:ext cx="334031" cy="335378"/>
            <a:chOff x="-33673825" y="2634975"/>
            <a:chExt cx="291450" cy="292625"/>
          </a:xfrm>
        </p:grpSpPr>
        <p:sp>
          <p:nvSpPr>
            <p:cNvPr id="6156" name="Google Shape;6156;p43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7" name="Google Shape;6157;p43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8" name="Google Shape;6158;p43"/>
          <p:cNvGrpSpPr/>
          <p:nvPr/>
        </p:nvGrpSpPr>
        <p:grpSpPr>
          <a:xfrm>
            <a:off x="5679739" y="1682524"/>
            <a:ext cx="311453" cy="334088"/>
            <a:chOff x="-31874100" y="1939525"/>
            <a:chExt cx="271750" cy="291500"/>
          </a:xfrm>
        </p:grpSpPr>
        <p:sp>
          <p:nvSpPr>
            <p:cNvPr id="6159" name="Google Shape;6159;p43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43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61" name="Google Shape;6161;p43"/>
          <p:cNvSpPr/>
          <p:nvPr/>
        </p:nvSpPr>
        <p:spPr>
          <a:xfrm>
            <a:off x="5686661" y="2108734"/>
            <a:ext cx="294318" cy="334031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62" name="Google Shape;6162;p43"/>
          <p:cNvGrpSpPr/>
          <p:nvPr/>
        </p:nvGrpSpPr>
        <p:grpSpPr>
          <a:xfrm>
            <a:off x="5662132" y="2503504"/>
            <a:ext cx="346667" cy="333257"/>
            <a:chOff x="-31889075" y="2658950"/>
            <a:chExt cx="302475" cy="290775"/>
          </a:xfrm>
        </p:grpSpPr>
        <p:sp>
          <p:nvSpPr>
            <p:cNvPr id="6163" name="Google Shape;6163;p43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43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65" name="Google Shape;6165;p43"/>
          <p:cNvSpPr/>
          <p:nvPr/>
        </p:nvSpPr>
        <p:spPr>
          <a:xfrm>
            <a:off x="7352389" y="2108275"/>
            <a:ext cx="336724" cy="33494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66" name="Google Shape;6166;p43"/>
          <p:cNvGrpSpPr/>
          <p:nvPr/>
        </p:nvGrpSpPr>
        <p:grpSpPr>
          <a:xfrm>
            <a:off x="1872611" y="1681651"/>
            <a:ext cx="334919" cy="335836"/>
            <a:chOff x="-35136450" y="1912725"/>
            <a:chExt cx="292225" cy="293025"/>
          </a:xfrm>
        </p:grpSpPr>
        <p:sp>
          <p:nvSpPr>
            <p:cNvPr id="6167" name="Google Shape;6167;p43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43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43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0" name="Google Shape;6170;p43"/>
          <p:cNvGrpSpPr/>
          <p:nvPr/>
        </p:nvGrpSpPr>
        <p:grpSpPr>
          <a:xfrm>
            <a:off x="1873055" y="2108387"/>
            <a:ext cx="334031" cy="334518"/>
            <a:chOff x="-35134875" y="2272675"/>
            <a:chExt cx="291450" cy="291875"/>
          </a:xfrm>
        </p:grpSpPr>
        <p:sp>
          <p:nvSpPr>
            <p:cNvPr id="6171" name="Google Shape;6171;p43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43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43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43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5" name="Google Shape;6175;p43"/>
          <p:cNvGrpSpPr/>
          <p:nvPr/>
        </p:nvGrpSpPr>
        <p:grpSpPr>
          <a:xfrm>
            <a:off x="1912324" y="2503118"/>
            <a:ext cx="255494" cy="334031"/>
            <a:chOff x="-35101800" y="2631050"/>
            <a:chExt cx="222925" cy="291450"/>
          </a:xfrm>
        </p:grpSpPr>
        <p:sp>
          <p:nvSpPr>
            <p:cNvPr id="6176" name="Google Shape;6176;p43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7" name="Google Shape;6177;p43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43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43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80" name="Google Shape;6180;p43"/>
          <p:cNvSpPr/>
          <p:nvPr/>
        </p:nvSpPr>
        <p:spPr>
          <a:xfrm>
            <a:off x="3984873" y="1681852"/>
            <a:ext cx="319561" cy="335607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81" name="Google Shape;6181;p43"/>
          <p:cNvGrpSpPr/>
          <p:nvPr/>
        </p:nvGrpSpPr>
        <p:grpSpPr>
          <a:xfrm>
            <a:off x="3979357" y="2107743"/>
            <a:ext cx="334031" cy="335807"/>
            <a:chOff x="-33314675" y="2275050"/>
            <a:chExt cx="291450" cy="293000"/>
          </a:xfrm>
        </p:grpSpPr>
        <p:sp>
          <p:nvSpPr>
            <p:cNvPr id="6182" name="Google Shape;6182;p43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43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43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85" name="Google Shape;6185;p43"/>
          <p:cNvSpPr/>
          <p:nvPr/>
        </p:nvSpPr>
        <p:spPr>
          <a:xfrm>
            <a:off x="3976291" y="2501876"/>
            <a:ext cx="336724" cy="336753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86" name="Google Shape;6186;p43"/>
          <p:cNvGrpSpPr/>
          <p:nvPr/>
        </p:nvGrpSpPr>
        <p:grpSpPr>
          <a:xfrm>
            <a:off x="6090314" y="1682567"/>
            <a:ext cx="334031" cy="334002"/>
            <a:chOff x="-31523625" y="1939525"/>
            <a:chExt cx="291450" cy="291425"/>
          </a:xfrm>
        </p:grpSpPr>
        <p:sp>
          <p:nvSpPr>
            <p:cNvPr id="6187" name="Google Shape;6187;p43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8" name="Google Shape;6188;p43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43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43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1" name="Google Shape;6191;p43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2" name="Google Shape;6192;p43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3" name="Google Shape;6193;p43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43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43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43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43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8" name="Google Shape;6198;p43"/>
          <p:cNvGrpSpPr/>
          <p:nvPr/>
        </p:nvGrpSpPr>
        <p:grpSpPr>
          <a:xfrm>
            <a:off x="6089411" y="2108630"/>
            <a:ext cx="335836" cy="334031"/>
            <a:chOff x="-31523625" y="2298675"/>
            <a:chExt cx="293025" cy="291450"/>
          </a:xfrm>
        </p:grpSpPr>
        <p:sp>
          <p:nvSpPr>
            <p:cNvPr id="6199" name="Google Shape;6199;p43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43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43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02" name="Google Shape;6202;p43"/>
          <p:cNvSpPr/>
          <p:nvPr/>
        </p:nvSpPr>
        <p:spPr>
          <a:xfrm>
            <a:off x="6085979" y="2501890"/>
            <a:ext cx="339446" cy="336724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03" name="Google Shape;6203;p43"/>
          <p:cNvSpPr/>
          <p:nvPr/>
        </p:nvSpPr>
        <p:spPr>
          <a:xfrm>
            <a:off x="7353292" y="2503237"/>
            <a:ext cx="334919" cy="334031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04" name="Google Shape;6204;p43"/>
          <p:cNvGrpSpPr/>
          <p:nvPr/>
        </p:nvGrpSpPr>
        <p:grpSpPr>
          <a:xfrm>
            <a:off x="2305764" y="1682568"/>
            <a:ext cx="313258" cy="334002"/>
            <a:chOff x="-34767825" y="1914325"/>
            <a:chExt cx="273325" cy="291425"/>
          </a:xfrm>
        </p:grpSpPr>
        <p:sp>
          <p:nvSpPr>
            <p:cNvPr id="6205" name="Google Shape;6205;p43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43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43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8" name="Google Shape;6208;p43"/>
          <p:cNvGrpSpPr/>
          <p:nvPr/>
        </p:nvGrpSpPr>
        <p:grpSpPr>
          <a:xfrm>
            <a:off x="2294031" y="2107728"/>
            <a:ext cx="336724" cy="335836"/>
            <a:chOff x="-34778075" y="2272675"/>
            <a:chExt cx="293800" cy="293025"/>
          </a:xfrm>
        </p:grpSpPr>
        <p:sp>
          <p:nvSpPr>
            <p:cNvPr id="6209" name="Google Shape;6209;p43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43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1" name="Google Shape;6211;p43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2" name="Google Shape;6212;p43"/>
          <p:cNvGrpSpPr/>
          <p:nvPr/>
        </p:nvGrpSpPr>
        <p:grpSpPr>
          <a:xfrm>
            <a:off x="2295378" y="2503118"/>
            <a:ext cx="334031" cy="334031"/>
            <a:chOff x="-34776500" y="2631825"/>
            <a:chExt cx="291450" cy="291450"/>
          </a:xfrm>
        </p:grpSpPr>
        <p:sp>
          <p:nvSpPr>
            <p:cNvPr id="6213" name="Google Shape;6213;p43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43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43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6" name="Google Shape;6216;p43"/>
          <p:cNvGrpSpPr/>
          <p:nvPr/>
        </p:nvGrpSpPr>
        <p:grpSpPr>
          <a:xfrm>
            <a:off x="4403027" y="1680304"/>
            <a:ext cx="334919" cy="338529"/>
            <a:chOff x="-32956300" y="1915900"/>
            <a:chExt cx="292225" cy="295375"/>
          </a:xfrm>
        </p:grpSpPr>
        <p:sp>
          <p:nvSpPr>
            <p:cNvPr id="6217" name="Google Shape;6217;p43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43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19" name="Google Shape;6219;p43"/>
          <p:cNvSpPr/>
          <p:nvPr/>
        </p:nvSpPr>
        <p:spPr>
          <a:xfrm>
            <a:off x="4401325" y="2108748"/>
            <a:ext cx="334919" cy="334002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20" name="Google Shape;6220;p43"/>
          <p:cNvSpPr/>
          <p:nvPr/>
        </p:nvSpPr>
        <p:spPr>
          <a:xfrm>
            <a:off x="4400867" y="2502778"/>
            <a:ext cx="335836" cy="33494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21" name="Google Shape;6221;p43"/>
          <p:cNvGrpSpPr/>
          <p:nvPr/>
        </p:nvGrpSpPr>
        <p:grpSpPr>
          <a:xfrm>
            <a:off x="6507301" y="1682567"/>
            <a:ext cx="336724" cy="334002"/>
            <a:chOff x="-31166825" y="1939525"/>
            <a:chExt cx="293800" cy="291425"/>
          </a:xfrm>
        </p:grpSpPr>
        <p:sp>
          <p:nvSpPr>
            <p:cNvPr id="6222" name="Google Shape;6222;p43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3" name="Google Shape;6223;p43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43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43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43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7" name="Google Shape;6227;p43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43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43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0" name="Google Shape;6230;p43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43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43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3" name="Google Shape;6233;p43"/>
          <p:cNvGrpSpPr/>
          <p:nvPr/>
        </p:nvGrpSpPr>
        <p:grpSpPr>
          <a:xfrm>
            <a:off x="6508203" y="2108372"/>
            <a:ext cx="334919" cy="334547"/>
            <a:chOff x="-31165250" y="2298675"/>
            <a:chExt cx="292225" cy="291900"/>
          </a:xfrm>
        </p:grpSpPr>
        <p:sp>
          <p:nvSpPr>
            <p:cNvPr id="6234" name="Google Shape;6234;p43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43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6" name="Google Shape;6236;p43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7" name="Google Shape;6237;p43"/>
          <p:cNvGrpSpPr/>
          <p:nvPr/>
        </p:nvGrpSpPr>
        <p:grpSpPr>
          <a:xfrm>
            <a:off x="6508662" y="2503131"/>
            <a:ext cx="334002" cy="334002"/>
            <a:chOff x="-31164450" y="2657050"/>
            <a:chExt cx="291425" cy="291425"/>
          </a:xfrm>
        </p:grpSpPr>
        <p:sp>
          <p:nvSpPr>
            <p:cNvPr id="6238" name="Google Shape;6238;p43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43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43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43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42" name="Google Shape;6242;p43"/>
          <p:cNvSpPr/>
          <p:nvPr/>
        </p:nvSpPr>
        <p:spPr>
          <a:xfrm>
            <a:off x="7777937" y="1683098"/>
            <a:ext cx="335836" cy="333114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43" name="Google Shape;6243;p43"/>
          <p:cNvGrpSpPr/>
          <p:nvPr/>
        </p:nvGrpSpPr>
        <p:grpSpPr>
          <a:xfrm>
            <a:off x="2709198" y="1682224"/>
            <a:ext cx="338529" cy="334690"/>
            <a:chOff x="-34421275" y="1912725"/>
            <a:chExt cx="295375" cy="292025"/>
          </a:xfrm>
        </p:grpSpPr>
        <p:sp>
          <p:nvSpPr>
            <p:cNvPr id="6244" name="Google Shape;6244;p43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43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6" name="Google Shape;6246;p43"/>
          <p:cNvGrpSpPr/>
          <p:nvPr/>
        </p:nvGrpSpPr>
        <p:grpSpPr>
          <a:xfrm>
            <a:off x="2708296" y="2107728"/>
            <a:ext cx="340334" cy="335836"/>
            <a:chOff x="-34418125" y="2271100"/>
            <a:chExt cx="296950" cy="293025"/>
          </a:xfrm>
        </p:grpSpPr>
        <p:sp>
          <p:nvSpPr>
            <p:cNvPr id="6247" name="Google Shape;6247;p43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43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43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43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43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2" name="Google Shape;6252;p43"/>
          <p:cNvGrpSpPr/>
          <p:nvPr/>
        </p:nvGrpSpPr>
        <p:grpSpPr>
          <a:xfrm>
            <a:off x="2709198" y="2503118"/>
            <a:ext cx="338529" cy="334031"/>
            <a:chOff x="-34421275" y="2631050"/>
            <a:chExt cx="295375" cy="291450"/>
          </a:xfrm>
        </p:grpSpPr>
        <p:sp>
          <p:nvSpPr>
            <p:cNvPr id="6253" name="Google Shape;6253;p43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43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43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43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57" name="Google Shape;6257;p43"/>
          <p:cNvSpPr/>
          <p:nvPr/>
        </p:nvSpPr>
        <p:spPr>
          <a:xfrm>
            <a:off x="4825013" y="1682196"/>
            <a:ext cx="334031" cy="334919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58" name="Google Shape;6258;p43"/>
          <p:cNvSpPr/>
          <p:nvPr/>
        </p:nvSpPr>
        <p:spPr>
          <a:xfrm>
            <a:off x="4825013" y="2108748"/>
            <a:ext cx="334031" cy="334002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59" name="Google Shape;6259;p43"/>
          <p:cNvSpPr/>
          <p:nvPr/>
        </p:nvSpPr>
        <p:spPr>
          <a:xfrm>
            <a:off x="4816446" y="2502907"/>
            <a:ext cx="351165" cy="334690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60" name="Google Shape;6260;p43"/>
          <p:cNvGrpSpPr/>
          <p:nvPr/>
        </p:nvGrpSpPr>
        <p:grpSpPr>
          <a:xfrm>
            <a:off x="6938569" y="1683011"/>
            <a:ext cx="334031" cy="333114"/>
            <a:chOff x="-30805300" y="1938725"/>
            <a:chExt cx="291450" cy="290650"/>
          </a:xfrm>
        </p:grpSpPr>
        <p:sp>
          <p:nvSpPr>
            <p:cNvPr id="6261" name="Google Shape;6261;p43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43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3" name="Google Shape;6263;p43"/>
          <p:cNvGrpSpPr/>
          <p:nvPr/>
        </p:nvGrpSpPr>
        <p:grpSpPr>
          <a:xfrm>
            <a:off x="6939028" y="2108816"/>
            <a:ext cx="333114" cy="333658"/>
            <a:chOff x="-30805300" y="2298675"/>
            <a:chExt cx="290650" cy="291125"/>
          </a:xfrm>
        </p:grpSpPr>
        <p:sp>
          <p:nvSpPr>
            <p:cNvPr id="6264" name="Google Shape;6264;p43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43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43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43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8" name="Google Shape;6268;p43"/>
          <p:cNvGrpSpPr/>
          <p:nvPr/>
        </p:nvGrpSpPr>
        <p:grpSpPr>
          <a:xfrm>
            <a:off x="6938584" y="2503131"/>
            <a:ext cx="334002" cy="334002"/>
            <a:chOff x="-30806075" y="2657050"/>
            <a:chExt cx="291425" cy="291425"/>
          </a:xfrm>
        </p:grpSpPr>
        <p:sp>
          <p:nvSpPr>
            <p:cNvPr id="6269" name="Google Shape;6269;p43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43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43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2" name="Google Shape;6272;p43"/>
          <p:cNvGrpSpPr/>
          <p:nvPr/>
        </p:nvGrpSpPr>
        <p:grpSpPr>
          <a:xfrm>
            <a:off x="7780406" y="2108643"/>
            <a:ext cx="334002" cy="334002"/>
            <a:chOff x="-30064925" y="2332550"/>
            <a:chExt cx="291425" cy="291425"/>
          </a:xfrm>
        </p:grpSpPr>
        <p:sp>
          <p:nvSpPr>
            <p:cNvPr id="6273" name="Google Shape;6273;p43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43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43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6" name="Google Shape;6276;p43"/>
          <p:cNvGrpSpPr/>
          <p:nvPr/>
        </p:nvGrpSpPr>
        <p:grpSpPr>
          <a:xfrm>
            <a:off x="1055057" y="3057139"/>
            <a:ext cx="278073" cy="334031"/>
            <a:chOff x="-35814600" y="3202075"/>
            <a:chExt cx="242625" cy="291450"/>
          </a:xfrm>
        </p:grpSpPr>
        <p:sp>
          <p:nvSpPr>
            <p:cNvPr id="6277" name="Google Shape;6277;p43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43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43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43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43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2" name="Google Shape;6282;p43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43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4" name="Google Shape;6284;p43"/>
          <p:cNvGrpSpPr/>
          <p:nvPr/>
        </p:nvGrpSpPr>
        <p:grpSpPr>
          <a:xfrm>
            <a:off x="1027077" y="3473603"/>
            <a:ext cx="334031" cy="334260"/>
            <a:chOff x="-35839800" y="3561025"/>
            <a:chExt cx="291450" cy="291650"/>
          </a:xfrm>
        </p:grpSpPr>
        <p:sp>
          <p:nvSpPr>
            <p:cNvPr id="6285" name="Google Shape;6285;p43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43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7" name="Google Shape;6287;p43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43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43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43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43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92" name="Google Shape;6292;p43"/>
          <p:cNvSpPr/>
          <p:nvPr/>
        </p:nvSpPr>
        <p:spPr>
          <a:xfrm>
            <a:off x="1024325" y="3885087"/>
            <a:ext cx="335836" cy="334031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93" name="Google Shape;6293;p43"/>
          <p:cNvGrpSpPr/>
          <p:nvPr/>
        </p:nvGrpSpPr>
        <p:grpSpPr>
          <a:xfrm>
            <a:off x="3140520" y="3057138"/>
            <a:ext cx="334031" cy="334031"/>
            <a:chOff x="-34003850" y="3227275"/>
            <a:chExt cx="291450" cy="291450"/>
          </a:xfrm>
        </p:grpSpPr>
        <p:sp>
          <p:nvSpPr>
            <p:cNvPr id="6294" name="Google Shape;6294;p43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43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43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43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43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9" name="Google Shape;6299;p43"/>
          <p:cNvGrpSpPr/>
          <p:nvPr/>
        </p:nvGrpSpPr>
        <p:grpSpPr>
          <a:xfrm>
            <a:off x="3140076" y="3473387"/>
            <a:ext cx="334919" cy="334690"/>
            <a:chOff x="-34004625" y="3585850"/>
            <a:chExt cx="292225" cy="292025"/>
          </a:xfrm>
        </p:grpSpPr>
        <p:sp>
          <p:nvSpPr>
            <p:cNvPr id="6300" name="Google Shape;6300;p43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43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2" name="Google Shape;6302;p43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3" name="Google Shape;6303;p43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43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5" name="Google Shape;6305;p43"/>
          <p:cNvGrpSpPr/>
          <p:nvPr/>
        </p:nvGrpSpPr>
        <p:grpSpPr>
          <a:xfrm>
            <a:off x="3139617" y="3884450"/>
            <a:ext cx="335836" cy="334948"/>
            <a:chOff x="-34005425" y="3945575"/>
            <a:chExt cx="293025" cy="292250"/>
          </a:xfrm>
        </p:grpSpPr>
        <p:sp>
          <p:nvSpPr>
            <p:cNvPr id="6306" name="Google Shape;6306;p43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43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43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9" name="Google Shape;6309;p43"/>
          <p:cNvGrpSpPr/>
          <p:nvPr/>
        </p:nvGrpSpPr>
        <p:grpSpPr>
          <a:xfrm>
            <a:off x="5239900" y="3056237"/>
            <a:ext cx="338529" cy="335836"/>
            <a:chOff x="-32174975" y="3192625"/>
            <a:chExt cx="295375" cy="293025"/>
          </a:xfrm>
        </p:grpSpPr>
        <p:sp>
          <p:nvSpPr>
            <p:cNvPr id="6310" name="Google Shape;6310;p43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43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43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43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14" name="Google Shape;6314;p43"/>
          <p:cNvSpPr/>
          <p:nvPr/>
        </p:nvSpPr>
        <p:spPr>
          <a:xfrm>
            <a:off x="5235975" y="3473306"/>
            <a:ext cx="343056" cy="335177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15" name="Google Shape;6315;p43"/>
          <p:cNvSpPr/>
          <p:nvPr/>
        </p:nvSpPr>
        <p:spPr>
          <a:xfrm>
            <a:off x="5240488" y="3884643"/>
            <a:ext cx="334031" cy="33491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16" name="Google Shape;6316;p43"/>
          <p:cNvGrpSpPr/>
          <p:nvPr/>
        </p:nvGrpSpPr>
        <p:grpSpPr>
          <a:xfrm>
            <a:off x="7354858" y="3057140"/>
            <a:ext cx="334919" cy="334031"/>
            <a:chOff x="-30345325" y="3184750"/>
            <a:chExt cx="292225" cy="291450"/>
          </a:xfrm>
        </p:grpSpPr>
        <p:sp>
          <p:nvSpPr>
            <p:cNvPr id="6317" name="Google Shape;6317;p43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43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43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43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43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2" name="Google Shape;6322;p43"/>
          <p:cNvGrpSpPr/>
          <p:nvPr/>
        </p:nvGrpSpPr>
        <p:grpSpPr>
          <a:xfrm>
            <a:off x="1449844" y="3057139"/>
            <a:ext cx="334031" cy="334031"/>
            <a:chOff x="-35481425" y="3202075"/>
            <a:chExt cx="291450" cy="291450"/>
          </a:xfrm>
        </p:grpSpPr>
        <p:sp>
          <p:nvSpPr>
            <p:cNvPr id="6323" name="Google Shape;6323;p43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43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43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43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43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43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43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0" name="Google Shape;6330;p43"/>
          <p:cNvGrpSpPr/>
          <p:nvPr/>
        </p:nvGrpSpPr>
        <p:grpSpPr>
          <a:xfrm>
            <a:off x="1449400" y="3474176"/>
            <a:ext cx="334919" cy="333114"/>
            <a:chOff x="-35482200" y="3561225"/>
            <a:chExt cx="292225" cy="290650"/>
          </a:xfrm>
        </p:grpSpPr>
        <p:sp>
          <p:nvSpPr>
            <p:cNvPr id="6331" name="Google Shape;6331;p43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43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43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4" name="Google Shape;6334;p43"/>
          <p:cNvGrpSpPr/>
          <p:nvPr/>
        </p:nvGrpSpPr>
        <p:grpSpPr>
          <a:xfrm>
            <a:off x="1449844" y="3884924"/>
            <a:ext cx="334031" cy="334002"/>
            <a:chOff x="-35481425" y="3919600"/>
            <a:chExt cx="291450" cy="291425"/>
          </a:xfrm>
        </p:grpSpPr>
        <p:sp>
          <p:nvSpPr>
            <p:cNvPr id="6335" name="Google Shape;6335;p43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6" name="Google Shape;6336;p43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43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43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43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43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1" name="Google Shape;6341;p43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2" name="Google Shape;6342;p43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3" name="Google Shape;6343;p43"/>
          <p:cNvGrpSpPr/>
          <p:nvPr/>
        </p:nvGrpSpPr>
        <p:grpSpPr>
          <a:xfrm>
            <a:off x="3561481" y="3057596"/>
            <a:ext cx="337641" cy="333114"/>
            <a:chOff x="-33645475" y="3228075"/>
            <a:chExt cx="294600" cy="290650"/>
          </a:xfrm>
        </p:grpSpPr>
        <p:sp>
          <p:nvSpPr>
            <p:cNvPr id="6344" name="Google Shape;6344;p43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43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43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43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43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43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43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1" name="Google Shape;6351;p43"/>
          <p:cNvGrpSpPr/>
          <p:nvPr/>
        </p:nvGrpSpPr>
        <p:grpSpPr>
          <a:xfrm>
            <a:off x="3562398" y="3473272"/>
            <a:ext cx="335807" cy="334919"/>
            <a:chOff x="-33646250" y="3586425"/>
            <a:chExt cx="293000" cy="292225"/>
          </a:xfrm>
        </p:grpSpPr>
        <p:sp>
          <p:nvSpPr>
            <p:cNvPr id="6352" name="Google Shape;6352;p43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43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4" name="Google Shape;6354;p43"/>
          <p:cNvGrpSpPr/>
          <p:nvPr/>
        </p:nvGrpSpPr>
        <p:grpSpPr>
          <a:xfrm>
            <a:off x="3562842" y="3884006"/>
            <a:ext cx="334919" cy="335836"/>
            <a:chOff x="-33645475" y="3944800"/>
            <a:chExt cx="292225" cy="293025"/>
          </a:xfrm>
        </p:grpSpPr>
        <p:sp>
          <p:nvSpPr>
            <p:cNvPr id="6355" name="Google Shape;6355;p43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43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43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43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43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43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43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43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43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43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5" name="Google Shape;6365;p43"/>
          <p:cNvGrpSpPr/>
          <p:nvPr/>
        </p:nvGrpSpPr>
        <p:grpSpPr>
          <a:xfrm>
            <a:off x="5668905" y="3056323"/>
            <a:ext cx="333114" cy="335664"/>
            <a:chOff x="-31809525" y="3192625"/>
            <a:chExt cx="290650" cy="292875"/>
          </a:xfrm>
        </p:grpSpPr>
        <p:sp>
          <p:nvSpPr>
            <p:cNvPr id="6366" name="Google Shape;6366;p43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43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43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43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0" name="Google Shape;6370;p43"/>
          <p:cNvGrpSpPr/>
          <p:nvPr/>
        </p:nvGrpSpPr>
        <p:grpSpPr>
          <a:xfrm>
            <a:off x="5668446" y="3472816"/>
            <a:ext cx="334031" cy="335836"/>
            <a:chOff x="-31811100" y="3550975"/>
            <a:chExt cx="291450" cy="293025"/>
          </a:xfrm>
        </p:grpSpPr>
        <p:sp>
          <p:nvSpPr>
            <p:cNvPr id="6371" name="Google Shape;6371;p43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43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3" name="Google Shape;6373;p43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43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43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43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43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8" name="Google Shape;6378;p43"/>
          <p:cNvGrpSpPr/>
          <p:nvPr/>
        </p:nvGrpSpPr>
        <p:grpSpPr>
          <a:xfrm>
            <a:off x="5662587" y="3883406"/>
            <a:ext cx="345750" cy="337039"/>
            <a:chOff x="-31817400" y="3910025"/>
            <a:chExt cx="301675" cy="294075"/>
          </a:xfrm>
        </p:grpSpPr>
        <p:sp>
          <p:nvSpPr>
            <p:cNvPr id="6379" name="Google Shape;6379;p43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43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43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2" name="Google Shape;6382;p43"/>
          <p:cNvGrpSpPr/>
          <p:nvPr/>
        </p:nvGrpSpPr>
        <p:grpSpPr>
          <a:xfrm>
            <a:off x="7354844" y="3473273"/>
            <a:ext cx="334948" cy="334919"/>
            <a:chOff x="-30354000" y="3569100"/>
            <a:chExt cx="292250" cy="292225"/>
          </a:xfrm>
        </p:grpSpPr>
        <p:sp>
          <p:nvSpPr>
            <p:cNvPr id="6383" name="Google Shape;6383;p43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43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43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43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43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43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9" name="Google Shape;6389;p43"/>
          <p:cNvGrpSpPr/>
          <p:nvPr/>
        </p:nvGrpSpPr>
        <p:grpSpPr>
          <a:xfrm>
            <a:off x="1878484" y="3057139"/>
            <a:ext cx="323172" cy="334031"/>
            <a:chOff x="-35118325" y="3202075"/>
            <a:chExt cx="281975" cy="291450"/>
          </a:xfrm>
        </p:grpSpPr>
        <p:sp>
          <p:nvSpPr>
            <p:cNvPr id="6390" name="Google Shape;6390;p43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43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43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43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4" name="Google Shape;6394;p43"/>
          <p:cNvGrpSpPr/>
          <p:nvPr/>
        </p:nvGrpSpPr>
        <p:grpSpPr>
          <a:xfrm>
            <a:off x="1872611" y="3473918"/>
            <a:ext cx="334919" cy="333630"/>
            <a:chOff x="-35123050" y="3561225"/>
            <a:chExt cx="292225" cy="291100"/>
          </a:xfrm>
        </p:grpSpPr>
        <p:sp>
          <p:nvSpPr>
            <p:cNvPr id="6395" name="Google Shape;6395;p43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6" name="Google Shape;6396;p43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7" name="Google Shape;6397;p43"/>
          <p:cNvGrpSpPr/>
          <p:nvPr/>
        </p:nvGrpSpPr>
        <p:grpSpPr>
          <a:xfrm>
            <a:off x="1912337" y="3884924"/>
            <a:ext cx="255466" cy="334002"/>
            <a:chOff x="-35089175" y="3919600"/>
            <a:chExt cx="222900" cy="291425"/>
          </a:xfrm>
        </p:grpSpPr>
        <p:sp>
          <p:nvSpPr>
            <p:cNvPr id="6398" name="Google Shape;6398;p43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43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0" name="Google Shape;6400;p43"/>
          <p:cNvGrpSpPr/>
          <p:nvPr/>
        </p:nvGrpSpPr>
        <p:grpSpPr>
          <a:xfrm>
            <a:off x="3987479" y="3056908"/>
            <a:ext cx="317785" cy="334489"/>
            <a:chOff x="-33277650" y="3226875"/>
            <a:chExt cx="277275" cy="291850"/>
          </a:xfrm>
        </p:grpSpPr>
        <p:sp>
          <p:nvSpPr>
            <p:cNvPr id="6401" name="Google Shape;6401;p43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43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43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43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43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43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43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8" name="Google Shape;6408;p43"/>
          <p:cNvGrpSpPr/>
          <p:nvPr/>
        </p:nvGrpSpPr>
        <p:grpSpPr>
          <a:xfrm>
            <a:off x="3979356" y="3473717"/>
            <a:ext cx="334031" cy="334031"/>
            <a:chOff x="-33286325" y="3586425"/>
            <a:chExt cx="291450" cy="291450"/>
          </a:xfrm>
        </p:grpSpPr>
        <p:sp>
          <p:nvSpPr>
            <p:cNvPr id="6409" name="Google Shape;6409;p43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43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43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43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43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4" name="Google Shape;6414;p43"/>
          <p:cNvGrpSpPr/>
          <p:nvPr/>
        </p:nvGrpSpPr>
        <p:grpSpPr>
          <a:xfrm>
            <a:off x="3979356" y="3884006"/>
            <a:ext cx="334031" cy="335836"/>
            <a:chOff x="-33286325" y="3944800"/>
            <a:chExt cx="291450" cy="293025"/>
          </a:xfrm>
        </p:grpSpPr>
        <p:sp>
          <p:nvSpPr>
            <p:cNvPr id="6415" name="Google Shape;6415;p43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43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43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43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9" name="Google Shape;6419;p43"/>
          <p:cNvGrpSpPr/>
          <p:nvPr/>
        </p:nvGrpSpPr>
        <p:grpSpPr>
          <a:xfrm>
            <a:off x="6090310" y="3055778"/>
            <a:ext cx="334031" cy="336753"/>
            <a:chOff x="-31452725" y="3191825"/>
            <a:chExt cx="291450" cy="293825"/>
          </a:xfrm>
        </p:grpSpPr>
        <p:sp>
          <p:nvSpPr>
            <p:cNvPr id="6420" name="Google Shape;6420;p43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43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2" name="Google Shape;6422;p43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43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4" name="Google Shape;6424;p43"/>
          <p:cNvGrpSpPr/>
          <p:nvPr/>
        </p:nvGrpSpPr>
        <p:grpSpPr>
          <a:xfrm>
            <a:off x="6089866" y="3473274"/>
            <a:ext cx="334919" cy="334919"/>
            <a:chOff x="-31452725" y="3551775"/>
            <a:chExt cx="292225" cy="292225"/>
          </a:xfrm>
        </p:grpSpPr>
        <p:sp>
          <p:nvSpPr>
            <p:cNvPr id="6425" name="Google Shape;6425;p43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43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43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43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9" name="Google Shape;6429;p43"/>
          <p:cNvGrpSpPr/>
          <p:nvPr/>
        </p:nvGrpSpPr>
        <p:grpSpPr>
          <a:xfrm>
            <a:off x="6088505" y="3883563"/>
            <a:ext cx="337641" cy="336724"/>
            <a:chOff x="-31455100" y="3909350"/>
            <a:chExt cx="294600" cy="293800"/>
          </a:xfrm>
        </p:grpSpPr>
        <p:sp>
          <p:nvSpPr>
            <p:cNvPr id="6430" name="Google Shape;6430;p43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43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2" name="Google Shape;6432;p43"/>
          <p:cNvGrpSpPr/>
          <p:nvPr/>
        </p:nvGrpSpPr>
        <p:grpSpPr>
          <a:xfrm>
            <a:off x="7355302" y="3884466"/>
            <a:ext cx="334031" cy="334919"/>
            <a:chOff x="-30345325" y="3918800"/>
            <a:chExt cx="291450" cy="292225"/>
          </a:xfrm>
        </p:grpSpPr>
        <p:sp>
          <p:nvSpPr>
            <p:cNvPr id="6433" name="Google Shape;6433;p43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43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43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43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43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8" name="Google Shape;6438;p43"/>
          <p:cNvGrpSpPr/>
          <p:nvPr/>
        </p:nvGrpSpPr>
        <p:grpSpPr>
          <a:xfrm>
            <a:off x="2305320" y="3057139"/>
            <a:ext cx="314146" cy="334031"/>
            <a:chOff x="-34755225" y="3202075"/>
            <a:chExt cx="274100" cy="291450"/>
          </a:xfrm>
        </p:grpSpPr>
        <p:sp>
          <p:nvSpPr>
            <p:cNvPr id="6439" name="Google Shape;6439;p43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43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43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43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43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43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43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6" name="Google Shape;6446;p43"/>
          <p:cNvGrpSpPr/>
          <p:nvPr/>
        </p:nvGrpSpPr>
        <p:grpSpPr>
          <a:xfrm>
            <a:off x="2295377" y="3473718"/>
            <a:ext cx="334031" cy="334031"/>
            <a:chOff x="-34763900" y="3561225"/>
            <a:chExt cx="291450" cy="291450"/>
          </a:xfrm>
        </p:grpSpPr>
        <p:sp>
          <p:nvSpPr>
            <p:cNvPr id="6447" name="Google Shape;6447;p43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43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43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50" name="Google Shape;6450;p43"/>
          <p:cNvSpPr/>
          <p:nvPr/>
        </p:nvSpPr>
        <p:spPr>
          <a:xfrm>
            <a:off x="2293583" y="3885101"/>
            <a:ext cx="334031" cy="334002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51" name="Google Shape;6451;p43"/>
          <p:cNvGrpSpPr/>
          <p:nvPr/>
        </p:nvGrpSpPr>
        <p:grpSpPr>
          <a:xfrm>
            <a:off x="4403025" y="3056693"/>
            <a:ext cx="334919" cy="334919"/>
            <a:chOff x="-32927950" y="3227275"/>
            <a:chExt cx="292225" cy="292225"/>
          </a:xfrm>
        </p:grpSpPr>
        <p:sp>
          <p:nvSpPr>
            <p:cNvPr id="6452" name="Google Shape;6452;p43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43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43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43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43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7" name="Google Shape;6457;p43"/>
          <p:cNvGrpSpPr/>
          <p:nvPr/>
        </p:nvGrpSpPr>
        <p:grpSpPr>
          <a:xfrm>
            <a:off x="4402567" y="3473717"/>
            <a:ext cx="335836" cy="334031"/>
            <a:chOff x="-32927950" y="3586425"/>
            <a:chExt cx="293025" cy="291450"/>
          </a:xfrm>
        </p:grpSpPr>
        <p:sp>
          <p:nvSpPr>
            <p:cNvPr id="6458" name="Google Shape;6458;p43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43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43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43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43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3" name="Google Shape;6463;p43"/>
          <p:cNvGrpSpPr/>
          <p:nvPr/>
        </p:nvGrpSpPr>
        <p:grpSpPr>
          <a:xfrm>
            <a:off x="4403025" y="3884006"/>
            <a:ext cx="334919" cy="335836"/>
            <a:chOff x="-32927950" y="3944800"/>
            <a:chExt cx="292225" cy="293025"/>
          </a:xfrm>
        </p:grpSpPr>
        <p:sp>
          <p:nvSpPr>
            <p:cNvPr id="6464" name="Google Shape;6464;p43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43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43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43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43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43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43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43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43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3" name="Google Shape;6473;p43"/>
          <p:cNvGrpSpPr/>
          <p:nvPr/>
        </p:nvGrpSpPr>
        <p:grpSpPr>
          <a:xfrm>
            <a:off x="6508199" y="3057025"/>
            <a:ext cx="334919" cy="334260"/>
            <a:chOff x="-31094350" y="3194000"/>
            <a:chExt cx="292225" cy="291650"/>
          </a:xfrm>
        </p:grpSpPr>
        <p:sp>
          <p:nvSpPr>
            <p:cNvPr id="6474" name="Google Shape;6474;p43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5" name="Google Shape;6475;p43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6" name="Google Shape;6476;p43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43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43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43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43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43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2" name="Google Shape;6482;p43"/>
          <p:cNvGrpSpPr/>
          <p:nvPr/>
        </p:nvGrpSpPr>
        <p:grpSpPr>
          <a:xfrm>
            <a:off x="6508644" y="3473460"/>
            <a:ext cx="334031" cy="334547"/>
            <a:chOff x="-31093575" y="3552550"/>
            <a:chExt cx="291450" cy="291900"/>
          </a:xfrm>
        </p:grpSpPr>
        <p:sp>
          <p:nvSpPr>
            <p:cNvPr id="6483" name="Google Shape;6483;p43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43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43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43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7" name="Google Shape;6487;p43"/>
          <p:cNvGrpSpPr/>
          <p:nvPr/>
        </p:nvGrpSpPr>
        <p:grpSpPr>
          <a:xfrm>
            <a:off x="6508644" y="3884924"/>
            <a:ext cx="334031" cy="334002"/>
            <a:chOff x="-31093575" y="3911725"/>
            <a:chExt cx="291450" cy="291425"/>
          </a:xfrm>
        </p:grpSpPr>
        <p:sp>
          <p:nvSpPr>
            <p:cNvPr id="6488" name="Google Shape;6488;p43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9" name="Google Shape;6489;p43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0" name="Google Shape;6490;p43"/>
          <p:cNvGrpSpPr/>
          <p:nvPr/>
        </p:nvGrpSpPr>
        <p:grpSpPr>
          <a:xfrm>
            <a:off x="7779039" y="3056695"/>
            <a:ext cx="336724" cy="334919"/>
            <a:chOff x="-29946000" y="3183175"/>
            <a:chExt cx="293800" cy="292225"/>
          </a:xfrm>
        </p:grpSpPr>
        <p:sp>
          <p:nvSpPr>
            <p:cNvPr id="6491" name="Google Shape;6491;p43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2" name="Google Shape;6492;p43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3" name="Google Shape;6493;p43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4" name="Google Shape;6494;p43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43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6" name="Google Shape;6496;p43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7" name="Google Shape;6497;p43"/>
          <p:cNvGrpSpPr/>
          <p:nvPr/>
        </p:nvGrpSpPr>
        <p:grpSpPr>
          <a:xfrm>
            <a:off x="2709198" y="3056895"/>
            <a:ext cx="338529" cy="334518"/>
            <a:chOff x="-34408675" y="3202075"/>
            <a:chExt cx="295375" cy="291875"/>
          </a:xfrm>
        </p:grpSpPr>
        <p:sp>
          <p:nvSpPr>
            <p:cNvPr id="6498" name="Google Shape;6498;p43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43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43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43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2" name="Google Shape;6502;p43"/>
          <p:cNvGrpSpPr/>
          <p:nvPr/>
        </p:nvGrpSpPr>
        <p:grpSpPr>
          <a:xfrm>
            <a:off x="2711003" y="3472486"/>
            <a:ext cx="334919" cy="336495"/>
            <a:chOff x="-34405525" y="3558075"/>
            <a:chExt cx="292225" cy="293600"/>
          </a:xfrm>
        </p:grpSpPr>
        <p:sp>
          <p:nvSpPr>
            <p:cNvPr id="6503" name="Google Shape;6503;p43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43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43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6" name="Google Shape;6506;p43"/>
          <p:cNvGrpSpPr/>
          <p:nvPr/>
        </p:nvGrpSpPr>
        <p:grpSpPr>
          <a:xfrm>
            <a:off x="2710544" y="3884924"/>
            <a:ext cx="335836" cy="334002"/>
            <a:chOff x="-34406325" y="3919600"/>
            <a:chExt cx="293025" cy="291425"/>
          </a:xfrm>
        </p:grpSpPr>
        <p:sp>
          <p:nvSpPr>
            <p:cNvPr id="6507" name="Google Shape;6507;p43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43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43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0" name="Google Shape;6510;p43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43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43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43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4" name="Google Shape;6514;p43"/>
          <p:cNvGrpSpPr/>
          <p:nvPr/>
        </p:nvGrpSpPr>
        <p:grpSpPr>
          <a:xfrm>
            <a:off x="4826694" y="3062553"/>
            <a:ext cx="334031" cy="323200"/>
            <a:chOff x="-32568800" y="3232000"/>
            <a:chExt cx="291450" cy="282000"/>
          </a:xfrm>
        </p:grpSpPr>
        <p:sp>
          <p:nvSpPr>
            <p:cNvPr id="6515" name="Google Shape;6515;p43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43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7" name="Google Shape;6517;p43"/>
          <p:cNvGrpSpPr/>
          <p:nvPr/>
        </p:nvGrpSpPr>
        <p:grpSpPr>
          <a:xfrm>
            <a:off x="4826250" y="3473717"/>
            <a:ext cx="334919" cy="334031"/>
            <a:chOff x="-32569575" y="3586425"/>
            <a:chExt cx="292225" cy="291450"/>
          </a:xfrm>
        </p:grpSpPr>
        <p:sp>
          <p:nvSpPr>
            <p:cNvPr id="6518" name="Google Shape;6518;p43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9" name="Google Shape;6519;p43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0" name="Google Shape;6520;p43"/>
          <p:cNvGrpSpPr/>
          <p:nvPr/>
        </p:nvGrpSpPr>
        <p:grpSpPr>
          <a:xfrm>
            <a:off x="4817669" y="3884579"/>
            <a:ext cx="352082" cy="334690"/>
            <a:chOff x="-32576675" y="3944600"/>
            <a:chExt cx="307200" cy="292025"/>
          </a:xfrm>
        </p:grpSpPr>
        <p:sp>
          <p:nvSpPr>
            <p:cNvPr id="6521" name="Google Shape;6521;p43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43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3" name="Google Shape;6523;p43"/>
          <p:cNvGrpSpPr/>
          <p:nvPr/>
        </p:nvGrpSpPr>
        <p:grpSpPr>
          <a:xfrm>
            <a:off x="6938122" y="3056695"/>
            <a:ext cx="334919" cy="334919"/>
            <a:chOff x="-30735200" y="3192625"/>
            <a:chExt cx="292225" cy="292225"/>
          </a:xfrm>
        </p:grpSpPr>
        <p:sp>
          <p:nvSpPr>
            <p:cNvPr id="6524" name="Google Shape;6524;p43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43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6" name="Google Shape;6526;p43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7" name="Google Shape;6527;p43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43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43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43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1" name="Google Shape;6531;p43"/>
          <p:cNvGrpSpPr/>
          <p:nvPr/>
        </p:nvGrpSpPr>
        <p:grpSpPr>
          <a:xfrm>
            <a:off x="6938122" y="3474019"/>
            <a:ext cx="334919" cy="333429"/>
            <a:chOff x="-30735200" y="3552550"/>
            <a:chExt cx="292225" cy="290925"/>
          </a:xfrm>
        </p:grpSpPr>
        <p:sp>
          <p:nvSpPr>
            <p:cNvPr id="6532" name="Google Shape;6532;p43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43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4" name="Google Shape;6534;p43"/>
          <p:cNvGrpSpPr/>
          <p:nvPr/>
        </p:nvGrpSpPr>
        <p:grpSpPr>
          <a:xfrm>
            <a:off x="6938122" y="3884910"/>
            <a:ext cx="334919" cy="334031"/>
            <a:chOff x="-30735200" y="3910925"/>
            <a:chExt cx="292225" cy="291450"/>
          </a:xfrm>
        </p:grpSpPr>
        <p:sp>
          <p:nvSpPr>
            <p:cNvPr id="6535" name="Google Shape;6535;p43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6" name="Google Shape;6536;p43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37" name="Google Shape;6537;p43"/>
          <p:cNvSpPr/>
          <p:nvPr/>
        </p:nvSpPr>
        <p:spPr>
          <a:xfrm>
            <a:off x="7778396" y="3473879"/>
            <a:ext cx="334919" cy="334031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38" name="Google Shape;6538;p43"/>
          <p:cNvGrpSpPr/>
          <p:nvPr/>
        </p:nvGrpSpPr>
        <p:grpSpPr>
          <a:xfrm>
            <a:off x="7360282" y="1678487"/>
            <a:ext cx="329539" cy="328617"/>
            <a:chOff x="2821450" y="2957850"/>
            <a:chExt cx="259275" cy="258550"/>
          </a:xfrm>
        </p:grpSpPr>
        <p:sp>
          <p:nvSpPr>
            <p:cNvPr id="6539" name="Google Shape;6539;p43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43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1" name="Google Shape;6541;p43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545" name="Shape 65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6" name="Google Shape;6546;p4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Medical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547" name="Google Shape;6547;p44"/>
          <p:cNvSpPr/>
          <p:nvPr/>
        </p:nvSpPr>
        <p:spPr>
          <a:xfrm>
            <a:off x="1023243" y="1707705"/>
            <a:ext cx="334010" cy="29751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48" name="Google Shape;6548;p44"/>
          <p:cNvGrpSpPr/>
          <p:nvPr/>
        </p:nvGrpSpPr>
        <p:grpSpPr>
          <a:xfrm>
            <a:off x="1022516" y="2111640"/>
            <a:ext cx="334886" cy="335791"/>
            <a:chOff x="-28467625" y="2331750"/>
            <a:chExt cx="296150" cy="296950"/>
          </a:xfrm>
        </p:grpSpPr>
        <p:sp>
          <p:nvSpPr>
            <p:cNvPr id="6549" name="Google Shape;6549;p44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44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1" name="Google Shape;6551;p44"/>
          <p:cNvGrpSpPr/>
          <p:nvPr/>
        </p:nvGrpSpPr>
        <p:grpSpPr>
          <a:xfrm>
            <a:off x="1035873" y="2530673"/>
            <a:ext cx="308171" cy="332257"/>
            <a:chOff x="-28461325" y="2701925"/>
            <a:chExt cx="272525" cy="293825"/>
          </a:xfrm>
        </p:grpSpPr>
        <p:sp>
          <p:nvSpPr>
            <p:cNvPr id="6552" name="Google Shape;6552;p44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44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44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5" name="Google Shape;6555;p44"/>
          <p:cNvGrpSpPr/>
          <p:nvPr/>
        </p:nvGrpSpPr>
        <p:grpSpPr>
          <a:xfrm>
            <a:off x="3139340" y="1749163"/>
            <a:ext cx="334886" cy="214654"/>
            <a:chOff x="-26585200" y="2025375"/>
            <a:chExt cx="296150" cy="189825"/>
          </a:xfrm>
        </p:grpSpPr>
        <p:sp>
          <p:nvSpPr>
            <p:cNvPr id="6556" name="Google Shape;6556;p44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44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44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44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0" name="Google Shape;6560;p44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1" name="Google Shape;6561;p44"/>
          <p:cNvGrpSpPr/>
          <p:nvPr/>
        </p:nvGrpSpPr>
        <p:grpSpPr>
          <a:xfrm>
            <a:off x="3139779" y="2112531"/>
            <a:ext cx="334010" cy="334010"/>
            <a:chOff x="-26584425" y="2340425"/>
            <a:chExt cx="295375" cy="295375"/>
          </a:xfrm>
        </p:grpSpPr>
        <p:sp>
          <p:nvSpPr>
            <p:cNvPr id="6562" name="Google Shape;6562;p44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44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44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44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44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7" name="Google Shape;6567;p44"/>
          <p:cNvGrpSpPr/>
          <p:nvPr/>
        </p:nvGrpSpPr>
        <p:grpSpPr>
          <a:xfrm>
            <a:off x="3134888" y="2529683"/>
            <a:ext cx="343791" cy="334236"/>
            <a:chOff x="-26585200" y="2710400"/>
            <a:chExt cx="304025" cy="295575"/>
          </a:xfrm>
        </p:grpSpPr>
        <p:sp>
          <p:nvSpPr>
            <p:cNvPr id="6568" name="Google Shape;6568;p44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44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44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44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44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3" name="Google Shape;6573;p44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44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44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44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44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8" name="Google Shape;6578;p44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44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0" name="Google Shape;6580;p44"/>
          <p:cNvGrpSpPr/>
          <p:nvPr/>
        </p:nvGrpSpPr>
        <p:grpSpPr>
          <a:xfrm>
            <a:off x="5239477" y="1689471"/>
            <a:ext cx="334915" cy="334038"/>
            <a:chOff x="-24709875" y="1970225"/>
            <a:chExt cx="296175" cy="295400"/>
          </a:xfrm>
        </p:grpSpPr>
        <p:sp>
          <p:nvSpPr>
            <p:cNvPr id="6581" name="Google Shape;6581;p44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44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3" name="Google Shape;6583;p44"/>
          <p:cNvGrpSpPr/>
          <p:nvPr/>
        </p:nvGrpSpPr>
        <p:grpSpPr>
          <a:xfrm>
            <a:off x="5269754" y="2112093"/>
            <a:ext cx="274360" cy="334886"/>
            <a:chOff x="-24683100" y="2340425"/>
            <a:chExt cx="242625" cy="296150"/>
          </a:xfrm>
        </p:grpSpPr>
        <p:sp>
          <p:nvSpPr>
            <p:cNvPr id="6584" name="Google Shape;6584;p44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44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44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7" name="Google Shape;6587;p44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88" name="Google Shape;6588;p44"/>
          <p:cNvSpPr/>
          <p:nvPr/>
        </p:nvSpPr>
        <p:spPr>
          <a:xfrm>
            <a:off x="5270019" y="2529305"/>
            <a:ext cx="274332" cy="334915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89" name="Google Shape;6589;p44"/>
          <p:cNvGrpSpPr/>
          <p:nvPr/>
        </p:nvGrpSpPr>
        <p:grpSpPr>
          <a:xfrm>
            <a:off x="7356246" y="1689471"/>
            <a:ext cx="341134" cy="334038"/>
            <a:chOff x="-22881800" y="1971800"/>
            <a:chExt cx="301675" cy="295400"/>
          </a:xfrm>
        </p:grpSpPr>
        <p:sp>
          <p:nvSpPr>
            <p:cNvPr id="6590" name="Google Shape;6590;p44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44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44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44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4" name="Google Shape;6594;p44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5" name="Google Shape;6595;p44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96" name="Google Shape;6596;p44"/>
          <p:cNvSpPr/>
          <p:nvPr/>
        </p:nvSpPr>
        <p:spPr>
          <a:xfrm>
            <a:off x="1457848" y="1689004"/>
            <a:ext cx="297513" cy="334915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97" name="Google Shape;6597;p44"/>
          <p:cNvSpPr/>
          <p:nvPr/>
        </p:nvSpPr>
        <p:spPr>
          <a:xfrm>
            <a:off x="1437367" y="2112159"/>
            <a:ext cx="338477" cy="334689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98" name="Google Shape;6598;p44"/>
          <p:cNvGrpSpPr/>
          <p:nvPr/>
        </p:nvGrpSpPr>
        <p:grpSpPr>
          <a:xfrm>
            <a:off x="1498540" y="2529344"/>
            <a:ext cx="215559" cy="334915"/>
            <a:chOff x="-28043900" y="2701925"/>
            <a:chExt cx="190625" cy="296175"/>
          </a:xfrm>
        </p:grpSpPr>
        <p:sp>
          <p:nvSpPr>
            <p:cNvPr id="6599" name="Google Shape;6599;p44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44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44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44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44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4" name="Google Shape;6604;p44"/>
          <p:cNvGrpSpPr/>
          <p:nvPr/>
        </p:nvGrpSpPr>
        <p:grpSpPr>
          <a:xfrm>
            <a:off x="3553468" y="1689485"/>
            <a:ext cx="334915" cy="334010"/>
            <a:chOff x="-26215025" y="1971025"/>
            <a:chExt cx="296175" cy="295375"/>
          </a:xfrm>
        </p:grpSpPr>
        <p:sp>
          <p:nvSpPr>
            <p:cNvPr id="6605" name="Google Shape;6605;p44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6" name="Google Shape;6606;p44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44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44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44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44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1" name="Google Shape;6611;p44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44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3" name="Google Shape;6613;p44"/>
          <p:cNvGrpSpPr/>
          <p:nvPr/>
        </p:nvGrpSpPr>
        <p:grpSpPr>
          <a:xfrm>
            <a:off x="3553015" y="2112969"/>
            <a:ext cx="335819" cy="333134"/>
            <a:chOff x="-26215825" y="2341200"/>
            <a:chExt cx="296975" cy="294600"/>
          </a:xfrm>
        </p:grpSpPr>
        <p:sp>
          <p:nvSpPr>
            <p:cNvPr id="6614" name="Google Shape;6614;p44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44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6" name="Google Shape;6616;p44"/>
          <p:cNvGrpSpPr/>
          <p:nvPr/>
        </p:nvGrpSpPr>
        <p:grpSpPr>
          <a:xfrm>
            <a:off x="3583307" y="2529796"/>
            <a:ext cx="275237" cy="334010"/>
            <a:chOff x="-26179575" y="2710600"/>
            <a:chExt cx="243400" cy="295375"/>
          </a:xfrm>
        </p:grpSpPr>
        <p:sp>
          <p:nvSpPr>
            <p:cNvPr id="6617" name="Google Shape;6617;p44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44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44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0" name="Google Shape;6620;p44"/>
          <p:cNvGrpSpPr/>
          <p:nvPr/>
        </p:nvGrpSpPr>
        <p:grpSpPr>
          <a:xfrm>
            <a:off x="5672692" y="1689485"/>
            <a:ext cx="318886" cy="334010"/>
            <a:chOff x="-24328675" y="1971025"/>
            <a:chExt cx="282000" cy="295375"/>
          </a:xfrm>
        </p:grpSpPr>
        <p:sp>
          <p:nvSpPr>
            <p:cNvPr id="6621" name="Google Shape;6621;p44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44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3" name="Google Shape;6623;p44"/>
          <p:cNvGrpSpPr/>
          <p:nvPr/>
        </p:nvGrpSpPr>
        <p:grpSpPr>
          <a:xfrm>
            <a:off x="5674926" y="2112531"/>
            <a:ext cx="314419" cy="334010"/>
            <a:chOff x="-24330250" y="2340425"/>
            <a:chExt cx="278050" cy="295375"/>
          </a:xfrm>
        </p:grpSpPr>
        <p:sp>
          <p:nvSpPr>
            <p:cNvPr id="6624" name="Google Shape;6624;p44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44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44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44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44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44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44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1" name="Google Shape;6631;p44"/>
          <p:cNvGrpSpPr/>
          <p:nvPr/>
        </p:nvGrpSpPr>
        <p:grpSpPr>
          <a:xfrm>
            <a:off x="5665130" y="2529796"/>
            <a:ext cx="334010" cy="334010"/>
            <a:chOff x="-24338900" y="2710600"/>
            <a:chExt cx="295375" cy="295375"/>
          </a:xfrm>
        </p:grpSpPr>
        <p:sp>
          <p:nvSpPr>
            <p:cNvPr id="6632" name="Google Shape;6632;p44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3" name="Google Shape;6633;p44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4" name="Google Shape;6634;p44"/>
          <p:cNvGrpSpPr/>
          <p:nvPr/>
        </p:nvGrpSpPr>
        <p:grpSpPr>
          <a:xfrm>
            <a:off x="7358918" y="2113096"/>
            <a:ext cx="335791" cy="332879"/>
            <a:chOff x="-22859750" y="2335900"/>
            <a:chExt cx="296950" cy="294375"/>
          </a:xfrm>
        </p:grpSpPr>
        <p:sp>
          <p:nvSpPr>
            <p:cNvPr id="6635" name="Google Shape;6635;p44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44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7" name="Google Shape;6637;p44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8" name="Google Shape;6638;p44"/>
          <p:cNvGrpSpPr/>
          <p:nvPr/>
        </p:nvGrpSpPr>
        <p:grpSpPr>
          <a:xfrm>
            <a:off x="1882340" y="1689470"/>
            <a:ext cx="294828" cy="334038"/>
            <a:chOff x="-27710725" y="1959200"/>
            <a:chExt cx="260725" cy="295400"/>
          </a:xfrm>
        </p:grpSpPr>
        <p:sp>
          <p:nvSpPr>
            <p:cNvPr id="6639" name="Google Shape;6639;p44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44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1" name="Google Shape;6641;p44"/>
          <p:cNvGrpSpPr/>
          <p:nvPr/>
        </p:nvGrpSpPr>
        <p:grpSpPr>
          <a:xfrm>
            <a:off x="1861406" y="2170414"/>
            <a:ext cx="336696" cy="218244"/>
            <a:chOff x="-27728850" y="2382950"/>
            <a:chExt cx="297750" cy="193000"/>
          </a:xfrm>
        </p:grpSpPr>
        <p:sp>
          <p:nvSpPr>
            <p:cNvPr id="6642" name="Google Shape;6642;p44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44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44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45" name="Google Shape;6645;p44"/>
          <p:cNvSpPr/>
          <p:nvPr/>
        </p:nvSpPr>
        <p:spPr>
          <a:xfrm>
            <a:off x="1862126" y="2535765"/>
            <a:ext cx="335819" cy="321995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46" name="Google Shape;6646;p44"/>
          <p:cNvSpPr/>
          <p:nvPr/>
        </p:nvSpPr>
        <p:spPr>
          <a:xfrm>
            <a:off x="3971900" y="1689004"/>
            <a:ext cx="334915" cy="334915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47" name="Google Shape;6647;p44"/>
          <p:cNvGrpSpPr/>
          <p:nvPr/>
        </p:nvGrpSpPr>
        <p:grpSpPr>
          <a:xfrm>
            <a:off x="3971638" y="2121436"/>
            <a:ext cx="334915" cy="316200"/>
            <a:chOff x="-25844850" y="2357750"/>
            <a:chExt cx="296175" cy="279625"/>
          </a:xfrm>
        </p:grpSpPr>
        <p:sp>
          <p:nvSpPr>
            <p:cNvPr id="6648" name="Google Shape;6648;p44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44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44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44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44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44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54" name="Google Shape;6654;p44"/>
          <p:cNvSpPr/>
          <p:nvPr/>
        </p:nvSpPr>
        <p:spPr>
          <a:xfrm>
            <a:off x="3969681" y="2529419"/>
            <a:ext cx="339353" cy="334689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55" name="Google Shape;6655;p44"/>
          <p:cNvGrpSpPr/>
          <p:nvPr/>
        </p:nvGrpSpPr>
        <p:grpSpPr>
          <a:xfrm>
            <a:off x="6145995" y="1689471"/>
            <a:ext cx="216463" cy="334038"/>
            <a:chOff x="-23917525" y="1970225"/>
            <a:chExt cx="191425" cy="295400"/>
          </a:xfrm>
        </p:grpSpPr>
        <p:sp>
          <p:nvSpPr>
            <p:cNvPr id="6656" name="Google Shape;6656;p44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44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44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9" name="Google Shape;6659;p44"/>
          <p:cNvGrpSpPr/>
          <p:nvPr/>
        </p:nvGrpSpPr>
        <p:grpSpPr>
          <a:xfrm>
            <a:off x="6103703" y="2112093"/>
            <a:ext cx="301047" cy="334886"/>
            <a:chOff x="-23952175" y="2340425"/>
            <a:chExt cx="266225" cy="296150"/>
          </a:xfrm>
        </p:grpSpPr>
        <p:sp>
          <p:nvSpPr>
            <p:cNvPr id="6660" name="Google Shape;6660;p44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44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62" name="Google Shape;6662;p44"/>
          <p:cNvSpPr/>
          <p:nvPr/>
        </p:nvSpPr>
        <p:spPr>
          <a:xfrm>
            <a:off x="6078108" y="2530083"/>
            <a:ext cx="352725" cy="333360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63" name="Google Shape;6663;p44"/>
          <p:cNvGrpSpPr/>
          <p:nvPr/>
        </p:nvGrpSpPr>
        <p:grpSpPr>
          <a:xfrm>
            <a:off x="7413691" y="2528453"/>
            <a:ext cx="226245" cy="336696"/>
            <a:chOff x="-22811700" y="2700350"/>
            <a:chExt cx="200075" cy="297750"/>
          </a:xfrm>
        </p:grpSpPr>
        <p:sp>
          <p:nvSpPr>
            <p:cNvPr id="6664" name="Google Shape;6664;p44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44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44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7" name="Google Shape;6667;p44"/>
          <p:cNvGrpSpPr/>
          <p:nvPr/>
        </p:nvGrpSpPr>
        <p:grpSpPr>
          <a:xfrm>
            <a:off x="2286183" y="1689032"/>
            <a:ext cx="335791" cy="334915"/>
            <a:chOff x="-27358650" y="1961575"/>
            <a:chExt cx="296950" cy="296175"/>
          </a:xfrm>
        </p:grpSpPr>
        <p:sp>
          <p:nvSpPr>
            <p:cNvPr id="6668" name="Google Shape;6668;p44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44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70" name="Google Shape;6670;p44"/>
          <p:cNvSpPr/>
          <p:nvPr/>
        </p:nvSpPr>
        <p:spPr>
          <a:xfrm>
            <a:off x="2325643" y="2112470"/>
            <a:ext cx="257427" cy="334067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71" name="Google Shape;6671;p44"/>
          <p:cNvSpPr/>
          <p:nvPr/>
        </p:nvSpPr>
        <p:spPr>
          <a:xfrm>
            <a:off x="2286461" y="2529305"/>
            <a:ext cx="335791" cy="334915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72" name="Google Shape;6672;p44"/>
          <p:cNvSpPr/>
          <p:nvPr/>
        </p:nvSpPr>
        <p:spPr>
          <a:xfrm>
            <a:off x="4415734" y="1689895"/>
            <a:ext cx="304638" cy="333134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73" name="Google Shape;6673;p44"/>
          <p:cNvGrpSpPr/>
          <p:nvPr/>
        </p:nvGrpSpPr>
        <p:grpSpPr>
          <a:xfrm>
            <a:off x="4399008" y="2122327"/>
            <a:ext cx="337572" cy="314419"/>
            <a:chOff x="-25477800" y="2357750"/>
            <a:chExt cx="298525" cy="278050"/>
          </a:xfrm>
        </p:grpSpPr>
        <p:sp>
          <p:nvSpPr>
            <p:cNvPr id="6674" name="Google Shape;6674;p44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44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76" name="Google Shape;6676;p44"/>
          <p:cNvSpPr/>
          <p:nvPr/>
        </p:nvSpPr>
        <p:spPr>
          <a:xfrm>
            <a:off x="4400157" y="2529687"/>
            <a:ext cx="335791" cy="334151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77" name="Google Shape;6677;p44"/>
          <p:cNvGrpSpPr/>
          <p:nvPr/>
        </p:nvGrpSpPr>
        <p:grpSpPr>
          <a:xfrm>
            <a:off x="6512437" y="1689485"/>
            <a:ext cx="334915" cy="334010"/>
            <a:chOff x="-23599325" y="1971025"/>
            <a:chExt cx="296175" cy="295375"/>
          </a:xfrm>
        </p:grpSpPr>
        <p:sp>
          <p:nvSpPr>
            <p:cNvPr id="6678" name="Google Shape;6678;p44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44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80" name="Google Shape;6680;p44"/>
          <p:cNvSpPr/>
          <p:nvPr/>
        </p:nvSpPr>
        <p:spPr>
          <a:xfrm>
            <a:off x="6513129" y="2111607"/>
            <a:ext cx="334010" cy="335791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81" name="Google Shape;6681;p44"/>
          <p:cNvSpPr/>
          <p:nvPr/>
        </p:nvSpPr>
        <p:spPr>
          <a:xfrm>
            <a:off x="6510896" y="2539991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82" name="Google Shape;6682;p44"/>
          <p:cNvSpPr/>
          <p:nvPr/>
        </p:nvSpPr>
        <p:spPr>
          <a:xfrm>
            <a:off x="7778709" y="1689004"/>
            <a:ext cx="336696" cy="334915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83" name="Google Shape;6683;p44"/>
          <p:cNvGrpSpPr/>
          <p:nvPr/>
        </p:nvGrpSpPr>
        <p:grpSpPr>
          <a:xfrm>
            <a:off x="2705151" y="1689145"/>
            <a:ext cx="341134" cy="334689"/>
            <a:chOff x="-26993200" y="1961775"/>
            <a:chExt cx="301675" cy="295975"/>
          </a:xfrm>
        </p:grpSpPr>
        <p:sp>
          <p:nvSpPr>
            <p:cNvPr id="6684" name="Google Shape;6684;p44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5" name="Google Shape;6685;p44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44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7" name="Google Shape;6687;p44"/>
          <p:cNvGrpSpPr/>
          <p:nvPr/>
        </p:nvGrpSpPr>
        <p:grpSpPr>
          <a:xfrm>
            <a:off x="2728756" y="2112531"/>
            <a:ext cx="293923" cy="334010"/>
            <a:chOff x="-26970350" y="2332550"/>
            <a:chExt cx="259925" cy="295375"/>
          </a:xfrm>
        </p:grpSpPr>
        <p:sp>
          <p:nvSpPr>
            <p:cNvPr id="6688" name="Google Shape;6688;p44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44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0" name="Google Shape;6690;p44"/>
          <p:cNvGrpSpPr/>
          <p:nvPr/>
        </p:nvGrpSpPr>
        <p:grpSpPr>
          <a:xfrm>
            <a:off x="2709165" y="2559635"/>
            <a:ext cx="333105" cy="274332"/>
            <a:chOff x="-26986100" y="2735800"/>
            <a:chExt cx="294575" cy="242600"/>
          </a:xfrm>
        </p:grpSpPr>
        <p:sp>
          <p:nvSpPr>
            <p:cNvPr id="6691" name="Google Shape;6691;p44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44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93" name="Google Shape;6693;p44"/>
          <p:cNvSpPr/>
          <p:nvPr/>
        </p:nvSpPr>
        <p:spPr>
          <a:xfrm>
            <a:off x="4817871" y="1689457"/>
            <a:ext cx="334010" cy="33401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94" name="Google Shape;6694;p44"/>
          <p:cNvGrpSpPr/>
          <p:nvPr/>
        </p:nvGrpSpPr>
        <p:grpSpPr>
          <a:xfrm>
            <a:off x="4817616" y="2112093"/>
            <a:ext cx="334010" cy="334886"/>
            <a:chOff x="-25104475" y="2340425"/>
            <a:chExt cx="295375" cy="296150"/>
          </a:xfrm>
        </p:grpSpPr>
        <p:sp>
          <p:nvSpPr>
            <p:cNvPr id="6695" name="Google Shape;6695;p44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44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44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44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44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44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44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44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44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04" name="Google Shape;6704;p44"/>
          <p:cNvSpPr/>
          <p:nvPr/>
        </p:nvSpPr>
        <p:spPr>
          <a:xfrm>
            <a:off x="4816090" y="2572063"/>
            <a:ext cx="337572" cy="249398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05" name="Google Shape;6705;p44"/>
          <p:cNvGrpSpPr/>
          <p:nvPr/>
        </p:nvGrpSpPr>
        <p:grpSpPr>
          <a:xfrm>
            <a:off x="6935871" y="1689032"/>
            <a:ext cx="335791" cy="334915"/>
            <a:chOff x="-23229925" y="1970225"/>
            <a:chExt cx="296950" cy="296175"/>
          </a:xfrm>
        </p:grpSpPr>
        <p:sp>
          <p:nvSpPr>
            <p:cNvPr id="6706" name="Google Shape;6706;p44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44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44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44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0" name="Google Shape;6710;p44"/>
          <p:cNvGrpSpPr/>
          <p:nvPr/>
        </p:nvGrpSpPr>
        <p:grpSpPr>
          <a:xfrm>
            <a:off x="6975944" y="2111641"/>
            <a:ext cx="255646" cy="335791"/>
            <a:chOff x="-23177950" y="2340425"/>
            <a:chExt cx="226075" cy="296950"/>
          </a:xfrm>
        </p:grpSpPr>
        <p:sp>
          <p:nvSpPr>
            <p:cNvPr id="6711" name="Google Shape;6711;p44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44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3" name="Google Shape;6713;p44"/>
          <p:cNvGrpSpPr/>
          <p:nvPr/>
        </p:nvGrpSpPr>
        <p:grpSpPr>
          <a:xfrm>
            <a:off x="6936309" y="2529344"/>
            <a:ext cx="334915" cy="334915"/>
            <a:chOff x="-23229150" y="2710600"/>
            <a:chExt cx="296175" cy="296175"/>
          </a:xfrm>
        </p:grpSpPr>
        <p:sp>
          <p:nvSpPr>
            <p:cNvPr id="6714" name="Google Shape;6714;p44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44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16" name="Google Shape;6716;p44"/>
          <p:cNvSpPr/>
          <p:nvPr/>
        </p:nvSpPr>
        <p:spPr>
          <a:xfrm>
            <a:off x="7779599" y="2112498"/>
            <a:ext cx="334915" cy="33401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17" name="Google Shape;6717;p44"/>
          <p:cNvGrpSpPr/>
          <p:nvPr/>
        </p:nvGrpSpPr>
        <p:grpSpPr>
          <a:xfrm>
            <a:off x="1021159" y="3058276"/>
            <a:ext cx="337600" cy="293047"/>
            <a:chOff x="-28462125" y="3199700"/>
            <a:chExt cx="298550" cy="259150"/>
          </a:xfrm>
        </p:grpSpPr>
        <p:sp>
          <p:nvSpPr>
            <p:cNvPr id="6718" name="Google Shape;6718;p44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44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44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1" name="Google Shape;6721;p44"/>
          <p:cNvGrpSpPr/>
          <p:nvPr/>
        </p:nvGrpSpPr>
        <p:grpSpPr>
          <a:xfrm>
            <a:off x="1022064" y="3449815"/>
            <a:ext cx="335791" cy="334915"/>
            <a:chOff x="-28461325" y="3545475"/>
            <a:chExt cx="296950" cy="296175"/>
          </a:xfrm>
        </p:grpSpPr>
        <p:sp>
          <p:nvSpPr>
            <p:cNvPr id="6722" name="Google Shape;6722;p44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44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44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44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44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44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8" name="Google Shape;6728;p44"/>
          <p:cNvGrpSpPr/>
          <p:nvPr/>
        </p:nvGrpSpPr>
        <p:grpSpPr>
          <a:xfrm>
            <a:off x="1018487" y="3884028"/>
            <a:ext cx="342943" cy="334886"/>
            <a:chOff x="-28463700" y="3914875"/>
            <a:chExt cx="303275" cy="296150"/>
          </a:xfrm>
        </p:grpSpPr>
        <p:sp>
          <p:nvSpPr>
            <p:cNvPr id="6729" name="Google Shape;6729;p44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44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1" name="Google Shape;6731;p44"/>
          <p:cNvGrpSpPr/>
          <p:nvPr/>
        </p:nvGrpSpPr>
        <p:grpSpPr>
          <a:xfrm>
            <a:off x="3139779" y="3097020"/>
            <a:ext cx="334010" cy="215559"/>
            <a:chOff x="-26573400" y="3224125"/>
            <a:chExt cx="295375" cy="190625"/>
          </a:xfrm>
        </p:grpSpPr>
        <p:sp>
          <p:nvSpPr>
            <p:cNvPr id="6732" name="Google Shape;6732;p44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44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4" name="Google Shape;6734;p44"/>
          <p:cNvGrpSpPr/>
          <p:nvPr/>
        </p:nvGrpSpPr>
        <p:grpSpPr>
          <a:xfrm>
            <a:off x="3139779" y="3450254"/>
            <a:ext cx="334010" cy="334038"/>
            <a:chOff x="-26573400" y="3546250"/>
            <a:chExt cx="295375" cy="295400"/>
          </a:xfrm>
        </p:grpSpPr>
        <p:sp>
          <p:nvSpPr>
            <p:cNvPr id="6735" name="Google Shape;6735;p44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44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44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44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44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0" name="Google Shape;6740;p44"/>
          <p:cNvGrpSpPr/>
          <p:nvPr/>
        </p:nvGrpSpPr>
        <p:grpSpPr>
          <a:xfrm>
            <a:off x="3128655" y="3884339"/>
            <a:ext cx="356259" cy="334264"/>
            <a:chOff x="-26583625" y="3917025"/>
            <a:chExt cx="315050" cy="295600"/>
          </a:xfrm>
        </p:grpSpPr>
        <p:sp>
          <p:nvSpPr>
            <p:cNvPr id="6741" name="Google Shape;6741;p44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2" name="Google Shape;6742;p44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44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44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45" name="Google Shape;6745;p44"/>
          <p:cNvSpPr/>
          <p:nvPr/>
        </p:nvSpPr>
        <p:spPr>
          <a:xfrm>
            <a:off x="5239728" y="3037749"/>
            <a:ext cx="334915" cy="33401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46" name="Google Shape;6746;p44"/>
          <p:cNvGrpSpPr/>
          <p:nvPr/>
        </p:nvGrpSpPr>
        <p:grpSpPr>
          <a:xfrm>
            <a:off x="5269754" y="3449815"/>
            <a:ext cx="274360" cy="334915"/>
            <a:chOff x="-24694925" y="3518700"/>
            <a:chExt cx="242625" cy="296175"/>
          </a:xfrm>
        </p:grpSpPr>
        <p:sp>
          <p:nvSpPr>
            <p:cNvPr id="6747" name="Google Shape;6747;p44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44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44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44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1" name="Google Shape;6751;p44"/>
          <p:cNvGrpSpPr/>
          <p:nvPr/>
        </p:nvGrpSpPr>
        <p:grpSpPr>
          <a:xfrm>
            <a:off x="5269315" y="3884014"/>
            <a:ext cx="275237" cy="334915"/>
            <a:chOff x="-24709100" y="3888875"/>
            <a:chExt cx="243400" cy="296175"/>
          </a:xfrm>
        </p:grpSpPr>
        <p:sp>
          <p:nvSpPr>
            <p:cNvPr id="6752" name="Google Shape;6752;p44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3" name="Google Shape;6753;p44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44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5" name="Google Shape;6755;p44"/>
          <p:cNvGrpSpPr/>
          <p:nvPr/>
        </p:nvGrpSpPr>
        <p:grpSpPr>
          <a:xfrm>
            <a:off x="7357589" y="3038896"/>
            <a:ext cx="338448" cy="331805"/>
            <a:chOff x="-22863675" y="3131775"/>
            <a:chExt cx="299300" cy="293425"/>
          </a:xfrm>
        </p:grpSpPr>
        <p:sp>
          <p:nvSpPr>
            <p:cNvPr id="6756" name="Google Shape;6756;p44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7" name="Google Shape;6757;p44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8" name="Google Shape;6758;p44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9" name="Google Shape;6759;p44"/>
          <p:cNvGrpSpPr/>
          <p:nvPr/>
        </p:nvGrpSpPr>
        <p:grpSpPr>
          <a:xfrm>
            <a:off x="1458906" y="3037356"/>
            <a:ext cx="294828" cy="334886"/>
            <a:chOff x="-28069875" y="3175300"/>
            <a:chExt cx="260725" cy="296150"/>
          </a:xfrm>
        </p:grpSpPr>
        <p:sp>
          <p:nvSpPr>
            <p:cNvPr id="6760" name="Google Shape;6760;p44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44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44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44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44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5" name="Google Shape;6765;p44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44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44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44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69" name="Google Shape;6769;p44"/>
          <p:cNvSpPr/>
          <p:nvPr/>
        </p:nvSpPr>
        <p:spPr>
          <a:xfrm>
            <a:off x="1439162" y="3450769"/>
            <a:ext cx="334886" cy="332908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70" name="Google Shape;6770;p44"/>
          <p:cNvGrpSpPr/>
          <p:nvPr/>
        </p:nvGrpSpPr>
        <p:grpSpPr>
          <a:xfrm>
            <a:off x="1498088" y="3884467"/>
            <a:ext cx="216463" cy="334010"/>
            <a:chOff x="-28032075" y="3916450"/>
            <a:chExt cx="191425" cy="295375"/>
          </a:xfrm>
        </p:grpSpPr>
        <p:sp>
          <p:nvSpPr>
            <p:cNvPr id="6771" name="Google Shape;6771;p44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44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44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4" name="Google Shape;6774;p44"/>
          <p:cNvGrpSpPr/>
          <p:nvPr/>
        </p:nvGrpSpPr>
        <p:grpSpPr>
          <a:xfrm>
            <a:off x="3553468" y="3037342"/>
            <a:ext cx="334915" cy="334915"/>
            <a:chOff x="-26201650" y="3176075"/>
            <a:chExt cx="296175" cy="296175"/>
          </a:xfrm>
        </p:grpSpPr>
        <p:sp>
          <p:nvSpPr>
            <p:cNvPr id="6775" name="Google Shape;6775;p44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6" name="Google Shape;6776;p44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7" name="Google Shape;6777;p44"/>
          <p:cNvGrpSpPr/>
          <p:nvPr/>
        </p:nvGrpSpPr>
        <p:grpSpPr>
          <a:xfrm>
            <a:off x="3553016" y="3450268"/>
            <a:ext cx="335819" cy="334010"/>
            <a:chOff x="-26204800" y="3547050"/>
            <a:chExt cx="296975" cy="295375"/>
          </a:xfrm>
        </p:grpSpPr>
        <p:sp>
          <p:nvSpPr>
            <p:cNvPr id="6778" name="Google Shape;6778;p44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44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80" name="Google Shape;6780;p44"/>
          <p:cNvSpPr/>
          <p:nvPr/>
        </p:nvSpPr>
        <p:spPr>
          <a:xfrm>
            <a:off x="3584025" y="3883959"/>
            <a:ext cx="274332" cy="334915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81" name="Google Shape;6781;p44"/>
          <p:cNvGrpSpPr/>
          <p:nvPr/>
        </p:nvGrpSpPr>
        <p:grpSpPr>
          <a:xfrm>
            <a:off x="5668240" y="3037342"/>
            <a:ext cx="327791" cy="334915"/>
            <a:chOff x="-24353875" y="3147725"/>
            <a:chExt cx="289875" cy="296175"/>
          </a:xfrm>
        </p:grpSpPr>
        <p:sp>
          <p:nvSpPr>
            <p:cNvPr id="6782" name="Google Shape;6782;p44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3" name="Google Shape;6783;p44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4" name="Google Shape;6784;p44"/>
          <p:cNvGrpSpPr/>
          <p:nvPr/>
        </p:nvGrpSpPr>
        <p:grpSpPr>
          <a:xfrm>
            <a:off x="5675816" y="3450253"/>
            <a:ext cx="312638" cy="334038"/>
            <a:chOff x="-24344425" y="3519475"/>
            <a:chExt cx="276475" cy="295400"/>
          </a:xfrm>
        </p:grpSpPr>
        <p:sp>
          <p:nvSpPr>
            <p:cNvPr id="6785" name="Google Shape;6785;p44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44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7" name="Google Shape;6787;p44"/>
          <p:cNvGrpSpPr/>
          <p:nvPr/>
        </p:nvGrpSpPr>
        <p:grpSpPr>
          <a:xfrm>
            <a:off x="5666020" y="3886247"/>
            <a:ext cx="332229" cy="330448"/>
            <a:chOff x="-24353075" y="3891250"/>
            <a:chExt cx="293800" cy="292225"/>
          </a:xfrm>
        </p:grpSpPr>
        <p:sp>
          <p:nvSpPr>
            <p:cNvPr id="6788" name="Google Shape;6788;p44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44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0" name="Google Shape;6790;p44"/>
          <p:cNvGrpSpPr/>
          <p:nvPr/>
        </p:nvGrpSpPr>
        <p:grpSpPr>
          <a:xfrm>
            <a:off x="7358918" y="3450465"/>
            <a:ext cx="335791" cy="333614"/>
            <a:chOff x="-22845575" y="3504075"/>
            <a:chExt cx="296950" cy="295025"/>
          </a:xfrm>
        </p:grpSpPr>
        <p:sp>
          <p:nvSpPr>
            <p:cNvPr id="6791" name="Google Shape;6791;p44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2" name="Google Shape;6792;p44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3" name="Google Shape;6793;p44"/>
          <p:cNvGrpSpPr/>
          <p:nvPr/>
        </p:nvGrpSpPr>
        <p:grpSpPr>
          <a:xfrm>
            <a:off x="1887683" y="3037794"/>
            <a:ext cx="284142" cy="334010"/>
            <a:chOff x="-27691025" y="3175300"/>
            <a:chExt cx="251275" cy="295375"/>
          </a:xfrm>
        </p:grpSpPr>
        <p:sp>
          <p:nvSpPr>
            <p:cNvPr id="6794" name="Google Shape;6794;p44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5" name="Google Shape;6795;p44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6" name="Google Shape;6796;p44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7" name="Google Shape;6797;p44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8" name="Google Shape;6798;p44"/>
          <p:cNvGrpSpPr/>
          <p:nvPr/>
        </p:nvGrpSpPr>
        <p:grpSpPr>
          <a:xfrm>
            <a:off x="1861406" y="3509055"/>
            <a:ext cx="336696" cy="216435"/>
            <a:chOff x="-27721750" y="3598250"/>
            <a:chExt cx="297750" cy="191400"/>
          </a:xfrm>
        </p:grpSpPr>
        <p:sp>
          <p:nvSpPr>
            <p:cNvPr id="6799" name="Google Shape;6799;p44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0" name="Google Shape;6800;p44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1" name="Google Shape;6801;p44"/>
          <p:cNvGrpSpPr/>
          <p:nvPr/>
        </p:nvGrpSpPr>
        <p:grpSpPr>
          <a:xfrm>
            <a:off x="1862735" y="3889640"/>
            <a:ext cx="334038" cy="323663"/>
            <a:chOff x="-27719400" y="3925600"/>
            <a:chExt cx="295400" cy="286225"/>
          </a:xfrm>
        </p:grpSpPr>
        <p:sp>
          <p:nvSpPr>
            <p:cNvPr id="6802" name="Google Shape;6802;p44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44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4" name="Google Shape;6804;p44"/>
          <p:cNvGrpSpPr/>
          <p:nvPr/>
        </p:nvGrpSpPr>
        <p:grpSpPr>
          <a:xfrm>
            <a:off x="3971200" y="3036904"/>
            <a:ext cx="335791" cy="335791"/>
            <a:chOff x="-25834600" y="3176875"/>
            <a:chExt cx="296950" cy="296950"/>
          </a:xfrm>
        </p:grpSpPr>
        <p:sp>
          <p:nvSpPr>
            <p:cNvPr id="6805" name="Google Shape;6805;p44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44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44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44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44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0" name="Google Shape;6810;p44"/>
          <p:cNvGrpSpPr/>
          <p:nvPr/>
        </p:nvGrpSpPr>
        <p:grpSpPr>
          <a:xfrm>
            <a:off x="3971200" y="3460064"/>
            <a:ext cx="335791" cy="314419"/>
            <a:chOff x="-25834600" y="3564375"/>
            <a:chExt cx="296950" cy="278050"/>
          </a:xfrm>
        </p:grpSpPr>
        <p:sp>
          <p:nvSpPr>
            <p:cNvPr id="6811" name="Google Shape;6811;p44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44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44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4" name="Google Shape;6814;p44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5" name="Google Shape;6815;p44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44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44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44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9" name="Google Shape;6819;p44"/>
          <p:cNvGrpSpPr/>
          <p:nvPr/>
        </p:nvGrpSpPr>
        <p:grpSpPr>
          <a:xfrm>
            <a:off x="3969419" y="3884127"/>
            <a:ext cx="339353" cy="334689"/>
            <a:chOff x="-25834600" y="3915850"/>
            <a:chExt cx="300100" cy="295975"/>
          </a:xfrm>
        </p:grpSpPr>
        <p:sp>
          <p:nvSpPr>
            <p:cNvPr id="6820" name="Google Shape;6820;p44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1" name="Google Shape;6821;p44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2" name="Google Shape;6822;p44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3" name="Google Shape;6823;p44"/>
          <p:cNvGrpSpPr/>
          <p:nvPr/>
        </p:nvGrpSpPr>
        <p:grpSpPr>
          <a:xfrm>
            <a:off x="6145557" y="3038218"/>
            <a:ext cx="217340" cy="333162"/>
            <a:chOff x="-23930925" y="3149300"/>
            <a:chExt cx="192200" cy="294625"/>
          </a:xfrm>
        </p:grpSpPr>
        <p:sp>
          <p:nvSpPr>
            <p:cNvPr id="6824" name="Google Shape;6824;p44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44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44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7" name="Google Shape;6827;p44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8" name="Google Shape;6828;p44"/>
          <p:cNvGrpSpPr/>
          <p:nvPr/>
        </p:nvGrpSpPr>
        <p:grpSpPr>
          <a:xfrm>
            <a:off x="6104579" y="3450253"/>
            <a:ext cx="299294" cy="334038"/>
            <a:chOff x="-23962425" y="3519475"/>
            <a:chExt cx="264675" cy="295400"/>
          </a:xfrm>
        </p:grpSpPr>
        <p:sp>
          <p:nvSpPr>
            <p:cNvPr id="6829" name="Google Shape;6829;p44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44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31" name="Google Shape;6831;p44"/>
          <p:cNvSpPr/>
          <p:nvPr/>
        </p:nvSpPr>
        <p:spPr>
          <a:xfrm>
            <a:off x="6076327" y="3887945"/>
            <a:ext cx="356287" cy="326943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32" name="Google Shape;6832;p44"/>
          <p:cNvGrpSpPr/>
          <p:nvPr/>
        </p:nvGrpSpPr>
        <p:grpSpPr>
          <a:xfrm>
            <a:off x="7413239" y="3884466"/>
            <a:ext cx="227149" cy="334010"/>
            <a:chOff x="-22788075" y="3904625"/>
            <a:chExt cx="200875" cy="295375"/>
          </a:xfrm>
        </p:grpSpPr>
        <p:sp>
          <p:nvSpPr>
            <p:cNvPr id="6833" name="Google Shape;6833;p44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4" name="Google Shape;6834;p44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5" name="Google Shape;6835;p44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6" name="Google Shape;6836;p44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7" name="Google Shape;6837;p44"/>
          <p:cNvGrpSpPr/>
          <p:nvPr/>
        </p:nvGrpSpPr>
        <p:grpSpPr>
          <a:xfrm>
            <a:off x="2285731" y="3037356"/>
            <a:ext cx="336696" cy="334886"/>
            <a:chOff x="-27351575" y="3175300"/>
            <a:chExt cx="297750" cy="296150"/>
          </a:xfrm>
        </p:grpSpPr>
        <p:sp>
          <p:nvSpPr>
            <p:cNvPr id="6838" name="Google Shape;6838;p44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44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44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44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2" name="Google Shape;6842;p44"/>
          <p:cNvGrpSpPr/>
          <p:nvPr/>
        </p:nvGrpSpPr>
        <p:grpSpPr>
          <a:xfrm>
            <a:off x="2326270" y="3449702"/>
            <a:ext cx="255617" cy="335141"/>
            <a:chOff x="-27313750" y="3545275"/>
            <a:chExt cx="226050" cy="296375"/>
          </a:xfrm>
        </p:grpSpPr>
        <p:sp>
          <p:nvSpPr>
            <p:cNvPr id="6843" name="Google Shape;6843;p44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44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44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6" name="Google Shape;6846;p44"/>
          <p:cNvGrpSpPr/>
          <p:nvPr/>
        </p:nvGrpSpPr>
        <p:grpSpPr>
          <a:xfrm>
            <a:off x="2285731" y="3882233"/>
            <a:ext cx="336696" cy="338477"/>
            <a:chOff x="-27351575" y="3915650"/>
            <a:chExt cx="297750" cy="299325"/>
          </a:xfrm>
        </p:grpSpPr>
        <p:sp>
          <p:nvSpPr>
            <p:cNvPr id="6847" name="Google Shape;6847;p44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44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9" name="Google Shape;6849;p44"/>
          <p:cNvGrpSpPr/>
          <p:nvPr/>
        </p:nvGrpSpPr>
        <p:grpSpPr>
          <a:xfrm>
            <a:off x="4416366" y="3037243"/>
            <a:ext cx="302857" cy="335113"/>
            <a:chOff x="-25445525" y="3175900"/>
            <a:chExt cx="267825" cy="296350"/>
          </a:xfrm>
        </p:grpSpPr>
        <p:sp>
          <p:nvSpPr>
            <p:cNvPr id="6850" name="Google Shape;6850;p44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1" name="Google Shape;6851;p44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2" name="Google Shape;6852;p44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3" name="Google Shape;6853;p44"/>
          <p:cNvGrpSpPr/>
          <p:nvPr/>
        </p:nvGrpSpPr>
        <p:grpSpPr>
          <a:xfrm>
            <a:off x="4399008" y="3460516"/>
            <a:ext cx="337572" cy="313514"/>
            <a:chOff x="-25465200" y="3565175"/>
            <a:chExt cx="298525" cy="277250"/>
          </a:xfrm>
        </p:grpSpPr>
        <p:sp>
          <p:nvSpPr>
            <p:cNvPr id="6854" name="Google Shape;6854;p44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44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6" name="Google Shape;6856;p44"/>
          <p:cNvGrpSpPr/>
          <p:nvPr/>
        </p:nvGrpSpPr>
        <p:grpSpPr>
          <a:xfrm>
            <a:off x="4398570" y="3884749"/>
            <a:ext cx="338448" cy="333445"/>
            <a:chOff x="-25465200" y="3916150"/>
            <a:chExt cx="299300" cy="294875"/>
          </a:xfrm>
        </p:grpSpPr>
        <p:sp>
          <p:nvSpPr>
            <p:cNvPr id="6857" name="Google Shape;6857;p44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44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9" name="Google Shape;6859;p44"/>
          <p:cNvGrpSpPr/>
          <p:nvPr/>
        </p:nvGrpSpPr>
        <p:grpSpPr>
          <a:xfrm>
            <a:off x="6512889" y="3037356"/>
            <a:ext cx="334010" cy="334886"/>
            <a:chOff x="-23615075" y="3148525"/>
            <a:chExt cx="295375" cy="296150"/>
          </a:xfrm>
        </p:grpSpPr>
        <p:sp>
          <p:nvSpPr>
            <p:cNvPr id="6860" name="Google Shape;6860;p44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44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2" name="Google Shape;6862;p44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3" name="Google Shape;6863;p44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64" name="Google Shape;6864;p44"/>
          <p:cNvSpPr/>
          <p:nvPr/>
        </p:nvSpPr>
        <p:spPr>
          <a:xfrm>
            <a:off x="6510896" y="3449270"/>
            <a:ext cx="338477" cy="335904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65" name="Google Shape;6865;p44"/>
          <p:cNvGrpSpPr/>
          <p:nvPr/>
        </p:nvGrpSpPr>
        <p:grpSpPr>
          <a:xfrm>
            <a:off x="6512437" y="3893810"/>
            <a:ext cx="334915" cy="315324"/>
            <a:chOff x="-23615075" y="3906200"/>
            <a:chExt cx="296175" cy="278850"/>
          </a:xfrm>
        </p:grpSpPr>
        <p:sp>
          <p:nvSpPr>
            <p:cNvPr id="6866" name="Google Shape;6866;p44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44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44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69" name="Google Shape;6869;p44"/>
          <p:cNvSpPr/>
          <p:nvPr/>
        </p:nvSpPr>
        <p:spPr>
          <a:xfrm>
            <a:off x="7780052" y="3038187"/>
            <a:ext cx="334010" cy="333134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70" name="Google Shape;6870;p44"/>
          <p:cNvGrpSpPr/>
          <p:nvPr/>
        </p:nvGrpSpPr>
        <p:grpSpPr>
          <a:xfrm>
            <a:off x="2707822" y="3037469"/>
            <a:ext cx="335791" cy="334660"/>
            <a:chOff x="-26980600" y="3175500"/>
            <a:chExt cx="296950" cy="295950"/>
          </a:xfrm>
        </p:grpSpPr>
        <p:sp>
          <p:nvSpPr>
            <p:cNvPr id="6871" name="Google Shape;6871;p44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44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44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74" name="Google Shape;6874;p44"/>
          <p:cNvSpPr/>
          <p:nvPr/>
        </p:nvSpPr>
        <p:spPr>
          <a:xfrm>
            <a:off x="2729030" y="3450203"/>
            <a:ext cx="293923" cy="334038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75" name="Google Shape;6875;p44"/>
          <p:cNvGrpSpPr/>
          <p:nvPr/>
        </p:nvGrpSpPr>
        <p:grpSpPr>
          <a:xfrm>
            <a:off x="2708275" y="3914292"/>
            <a:ext cx="334886" cy="274360"/>
            <a:chOff x="-26981375" y="3951875"/>
            <a:chExt cx="296150" cy="242625"/>
          </a:xfrm>
        </p:grpSpPr>
        <p:sp>
          <p:nvSpPr>
            <p:cNvPr id="6876" name="Google Shape;6876;p44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44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44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9" name="Google Shape;6879;p44"/>
          <p:cNvGrpSpPr/>
          <p:nvPr/>
        </p:nvGrpSpPr>
        <p:grpSpPr>
          <a:xfrm>
            <a:off x="4817602" y="3036451"/>
            <a:ext cx="334038" cy="336696"/>
            <a:chOff x="-25094250" y="3176075"/>
            <a:chExt cx="295400" cy="297750"/>
          </a:xfrm>
        </p:grpSpPr>
        <p:sp>
          <p:nvSpPr>
            <p:cNvPr id="6880" name="Google Shape;6880;p44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1" name="Google Shape;6881;p44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44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3" name="Google Shape;6883;p44"/>
          <p:cNvGrpSpPr/>
          <p:nvPr/>
        </p:nvGrpSpPr>
        <p:grpSpPr>
          <a:xfrm>
            <a:off x="4817602" y="3450268"/>
            <a:ext cx="334038" cy="334010"/>
            <a:chOff x="-25094250" y="3547050"/>
            <a:chExt cx="295400" cy="295375"/>
          </a:xfrm>
        </p:grpSpPr>
        <p:sp>
          <p:nvSpPr>
            <p:cNvPr id="6884" name="Google Shape;6884;p44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44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44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44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44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89" name="Google Shape;6889;p44"/>
          <p:cNvSpPr/>
          <p:nvPr/>
        </p:nvSpPr>
        <p:spPr>
          <a:xfrm>
            <a:off x="4817419" y="3936625"/>
            <a:ext cx="334915" cy="229581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90" name="Google Shape;6890;p44"/>
          <p:cNvGrpSpPr/>
          <p:nvPr/>
        </p:nvGrpSpPr>
        <p:grpSpPr>
          <a:xfrm>
            <a:off x="6936323" y="3037356"/>
            <a:ext cx="334886" cy="334886"/>
            <a:chOff x="-23245675" y="3148525"/>
            <a:chExt cx="296150" cy="296150"/>
          </a:xfrm>
        </p:grpSpPr>
        <p:sp>
          <p:nvSpPr>
            <p:cNvPr id="6891" name="Google Shape;6891;p44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44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44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94" name="Google Shape;6894;p44"/>
          <p:cNvSpPr/>
          <p:nvPr/>
        </p:nvSpPr>
        <p:spPr>
          <a:xfrm>
            <a:off x="6976180" y="3450203"/>
            <a:ext cx="255646" cy="334038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95" name="Google Shape;6895;p44"/>
          <p:cNvGrpSpPr/>
          <p:nvPr/>
        </p:nvGrpSpPr>
        <p:grpSpPr>
          <a:xfrm>
            <a:off x="6936762" y="3884028"/>
            <a:ext cx="334010" cy="334886"/>
            <a:chOff x="-23244900" y="3888100"/>
            <a:chExt cx="295375" cy="296150"/>
          </a:xfrm>
        </p:grpSpPr>
        <p:sp>
          <p:nvSpPr>
            <p:cNvPr id="6896" name="Google Shape;6896;p44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44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44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44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44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44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44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44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44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44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6" name="Google Shape;6906;p44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07" name="Google Shape;6907;p44"/>
          <p:cNvSpPr/>
          <p:nvPr/>
        </p:nvSpPr>
        <p:spPr>
          <a:xfrm>
            <a:off x="7779147" y="3449327"/>
            <a:ext cx="335819" cy="335791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911" name="Shape 69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12" name="Google Shape;6912;p4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Nature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913" name="Google Shape;6913;p45"/>
          <p:cNvSpPr/>
          <p:nvPr/>
        </p:nvSpPr>
        <p:spPr>
          <a:xfrm>
            <a:off x="1072928" y="1676467"/>
            <a:ext cx="259238" cy="340091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14" name="Google Shape;6914;p45"/>
          <p:cNvGrpSpPr/>
          <p:nvPr/>
        </p:nvGrpSpPr>
        <p:grpSpPr>
          <a:xfrm>
            <a:off x="1032281" y="2096112"/>
            <a:ext cx="341820" cy="341736"/>
            <a:chOff x="-21298675" y="2414425"/>
            <a:chExt cx="306400" cy="306325"/>
          </a:xfrm>
        </p:grpSpPr>
        <p:sp>
          <p:nvSpPr>
            <p:cNvPr id="6915" name="Google Shape;6915;p45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45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45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8" name="Google Shape;6918;p45"/>
          <p:cNvGrpSpPr/>
          <p:nvPr/>
        </p:nvGrpSpPr>
        <p:grpSpPr>
          <a:xfrm>
            <a:off x="1031834" y="2520890"/>
            <a:ext cx="342712" cy="319647"/>
            <a:chOff x="-21299475" y="2798025"/>
            <a:chExt cx="307200" cy="286525"/>
          </a:xfrm>
        </p:grpSpPr>
        <p:sp>
          <p:nvSpPr>
            <p:cNvPr id="6919" name="Google Shape;6919;p45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0" name="Google Shape;6920;p45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1" name="Google Shape;6921;p45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2" name="Google Shape;6922;p45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3" name="Google Shape;6923;p45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4" name="Google Shape;6924;p45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5" name="Google Shape;6925;p45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45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45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45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9" name="Google Shape;6929;p45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45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31" name="Google Shape;6931;p45"/>
          <p:cNvSpPr/>
          <p:nvPr/>
        </p:nvSpPr>
        <p:spPr>
          <a:xfrm>
            <a:off x="3128634" y="1677457"/>
            <a:ext cx="339198" cy="33811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32" name="Google Shape;6932;p45"/>
          <p:cNvSpPr/>
          <p:nvPr/>
        </p:nvSpPr>
        <p:spPr>
          <a:xfrm>
            <a:off x="3128202" y="2096604"/>
            <a:ext cx="340063" cy="34095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33" name="Google Shape;6933;p45"/>
          <p:cNvSpPr/>
          <p:nvPr/>
        </p:nvSpPr>
        <p:spPr>
          <a:xfrm>
            <a:off x="3122485" y="2510800"/>
            <a:ext cx="351498" cy="340063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34" name="Google Shape;6934;p45"/>
          <p:cNvGrpSpPr/>
          <p:nvPr/>
        </p:nvGrpSpPr>
        <p:grpSpPr>
          <a:xfrm>
            <a:off x="5243755" y="1676827"/>
            <a:ext cx="297029" cy="339198"/>
            <a:chOff x="-17545650" y="2051350"/>
            <a:chExt cx="266250" cy="304050"/>
          </a:xfrm>
        </p:grpSpPr>
        <p:sp>
          <p:nvSpPr>
            <p:cNvPr id="6935" name="Google Shape;6935;p45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45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45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45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39" name="Google Shape;6939;p45"/>
          <p:cNvSpPr/>
          <p:nvPr/>
        </p:nvSpPr>
        <p:spPr>
          <a:xfrm>
            <a:off x="5221706" y="2096618"/>
            <a:ext cx="340063" cy="340927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40" name="Google Shape;6940;p45"/>
          <p:cNvGrpSpPr/>
          <p:nvPr/>
        </p:nvGrpSpPr>
        <p:grpSpPr>
          <a:xfrm>
            <a:off x="5222670" y="2521211"/>
            <a:ext cx="339198" cy="319006"/>
            <a:chOff x="-17565350" y="2809825"/>
            <a:chExt cx="304050" cy="285950"/>
          </a:xfrm>
        </p:grpSpPr>
        <p:sp>
          <p:nvSpPr>
            <p:cNvPr id="6941" name="Google Shape;6941;p45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45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45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4" name="Google Shape;6944;p45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5" name="Google Shape;6945;p45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46" name="Google Shape;6946;p45"/>
          <p:cNvSpPr/>
          <p:nvPr/>
        </p:nvSpPr>
        <p:spPr>
          <a:xfrm>
            <a:off x="7360389" y="1677346"/>
            <a:ext cx="258345" cy="338334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47" name="Google Shape;6947;p45"/>
          <p:cNvSpPr/>
          <p:nvPr/>
        </p:nvSpPr>
        <p:spPr>
          <a:xfrm>
            <a:off x="1451210" y="1676467"/>
            <a:ext cx="338334" cy="340091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48" name="Google Shape;6948;p45"/>
          <p:cNvSpPr/>
          <p:nvPr/>
        </p:nvSpPr>
        <p:spPr>
          <a:xfrm>
            <a:off x="1451210" y="2097148"/>
            <a:ext cx="338334" cy="339868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49" name="Google Shape;6949;p45"/>
          <p:cNvGrpSpPr/>
          <p:nvPr/>
        </p:nvGrpSpPr>
        <p:grpSpPr>
          <a:xfrm>
            <a:off x="1471646" y="2510683"/>
            <a:ext cx="298730" cy="340063"/>
            <a:chOff x="-20904875" y="2788575"/>
            <a:chExt cx="267775" cy="304825"/>
          </a:xfrm>
        </p:grpSpPr>
        <p:sp>
          <p:nvSpPr>
            <p:cNvPr id="6950" name="Google Shape;6950;p45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45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2" name="Google Shape;6952;p45"/>
          <p:cNvGrpSpPr/>
          <p:nvPr/>
        </p:nvGrpSpPr>
        <p:grpSpPr>
          <a:xfrm>
            <a:off x="3581724" y="2097812"/>
            <a:ext cx="258373" cy="338334"/>
            <a:chOff x="-19006700" y="2434925"/>
            <a:chExt cx="231600" cy="303275"/>
          </a:xfrm>
        </p:grpSpPr>
        <p:sp>
          <p:nvSpPr>
            <p:cNvPr id="6953" name="Google Shape;6953;p45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45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45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45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57" name="Google Shape;6957;p45"/>
          <p:cNvSpPr/>
          <p:nvPr/>
        </p:nvSpPr>
        <p:spPr>
          <a:xfrm>
            <a:off x="3540734" y="2511232"/>
            <a:ext cx="339198" cy="339198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58" name="Google Shape;6958;p45"/>
          <p:cNvSpPr/>
          <p:nvPr/>
        </p:nvSpPr>
        <p:spPr>
          <a:xfrm>
            <a:off x="5668006" y="1676481"/>
            <a:ext cx="297893" cy="340063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59" name="Google Shape;6959;p45"/>
          <p:cNvGrpSpPr/>
          <p:nvPr/>
        </p:nvGrpSpPr>
        <p:grpSpPr>
          <a:xfrm>
            <a:off x="5647441" y="2107491"/>
            <a:ext cx="340063" cy="318978"/>
            <a:chOff x="-17190425" y="2435725"/>
            <a:chExt cx="304825" cy="285925"/>
          </a:xfrm>
        </p:grpSpPr>
        <p:sp>
          <p:nvSpPr>
            <p:cNvPr id="6960" name="Google Shape;6960;p45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45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45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63" name="Google Shape;6963;p45"/>
          <p:cNvSpPr/>
          <p:nvPr/>
        </p:nvSpPr>
        <p:spPr>
          <a:xfrm>
            <a:off x="5648678" y="2512543"/>
            <a:ext cx="336549" cy="336577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64" name="Google Shape;6964;p45"/>
          <p:cNvGrpSpPr/>
          <p:nvPr/>
        </p:nvGrpSpPr>
        <p:grpSpPr>
          <a:xfrm>
            <a:off x="7319127" y="2096516"/>
            <a:ext cx="341820" cy="340927"/>
            <a:chOff x="-15719925" y="2416825"/>
            <a:chExt cx="306400" cy="305600"/>
          </a:xfrm>
        </p:grpSpPr>
        <p:sp>
          <p:nvSpPr>
            <p:cNvPr id="6965" name="Google Shape;6965;p45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45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45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68" name="Google Shape;6968;p45"/>
          <p:cNvSpPr/>
          <p:nvPr/>
        </p:nvSpPr>
        <p:spPr>
          <a:xfrm>
            <a:off x="1873789" y="1675812"/>
            <a:ext cx="342684" cy="341401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69" name="Google Shape;6969;p45"/>
          <p:cNvSpPr/>
          <p:nvPr/>
        </p:nvSpPr>
        <p:spPr>
          <a:xfrm>
            <a:off x="1875100" y="2138148"/>
            <a:ext cx="340063" cy="257871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70" name="Google Shape;6970;p45"/>
          <p:cNvGrpSpPr/>
          <p:nvPr/>
        </p:nvGrpSpPr>
        <p:grpSpPr>
          <a:xfrm>
            <a:off x="1873533" y="2511115"/>
            <a:ext cx="344442" cy="339198"/>
            <a:chOff x="-20550425" y="2789350"/>
            <a:chExt cx="308750" cy="304050"/>
          </a:xfrm>
        </p:grpSpPr>
        <p:sp>
          <p:nvSpPr>
            <p:cNvPr id="6971" name="Google Shape;6971;p45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45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3" name="Google Shape;6973;p45"/>
          <p:cNvGrpSpPr/>
          <p:nvPr/>
        </p:nvGrpSpPr>
        <p:grpSpPr>
          <a:xfrm>
            <a:off x="3965636" y="1676283"/>
            <a:ext cx="340091" cy="340286"/>
            <a:chOff x="-18666450" y="2059825"/>
            <a:chExt cx="304850" cy="305025"/>
          </a:xfrm>
        </p:grpSpPr>
        <p:sp>
          <p:nvSpPr>
            <p:cNvPr id="6974" name="Google Shape;6974;p45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45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6" name="Google Shape;6976;p45"/>
          <p:cNvGrpSpPr/>
          <p:nvPr/>
        </p:nvGrpSpPr>
        <p:grpSpPr>
          <a:xfrm>
            <a:off x="3965204" y="2097826"/>
            <a:ext cx="340955" cy="338306"/>
            <a:chOff x="-18668025" y="2435725"/>
            <a:chExt cx="305625" cy="303250"/>
          </a:xfrm>
        </p:grpSpPr>
        <p:sp>
          <p:nvSpPr>
            <p:cNvPr id="6977" name="Google Shape;6977;p45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8" name="Google Shape;6978;p45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9" name="Google Shape;6979;p45"/>
          <p:cNvGrpSpPr/>
          <p:nvPr/>
        </p:nvGrpSpPr>
        <p:grpSpPr>
          <a:xfrm>
            <a:off x="3964771" y="2510682"/>
            <a:ext cx="341820" cy="340063"/>
            <a:chOff x="-18668800" y="2807475"/>
            <a:chExt cx="306400" cy="304825"/>
          </a:xfrm>
        </p:grpSpPr>
        <p:sp>
          <p:nvSpPr>
            <p:cNvPr id="6980" name="Google Shape;6980;p45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1" name="Google Shape;6981;p45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45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3" name="Google Shape;6983;p45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4" name="Google Shape;6984;p45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45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45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7" name="Google Shape;6987;p45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8" name="Google Shape;6988;p45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9" name="Google Shape;6989;p45"/>
          <p:cNvGrpSpPr/>
          <p:nvPr/>
        </p:nvGrpSpPr>
        <p:grpSpPr>
          <a:xfrm>
            <a:off x="6084575" y="1675949"/>
            <a:ext cx="298786" cy="340955"/>
            <a:chOff x="-16798200" y="2050575"/>
            <a:chExt cx="267825" cy="305625"/>
          </a:xfrm>
        </p:grpSpPr>
        <p:sp>
          <p:nvSpPr>
            <p:cNvPr id="6990" name="Google Shape;6990;p45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45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45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3" name="Google Shape;6993;p45"/>
          <p:cNvGrpSpPr/>
          <p:nvPr/>
        </p:nvGrpSpPr>
        <p:grpSpPr>
          <a:xfrm>
            <a:off x="6063490" y="2511561"/>
            <a:ext cx="340955" cy="338306"/>
            <a:chOff x="-16817100" y="2801175"/>
            <a:chExt cx="305625" cy="303250"/>
          </a:xfrm>
        </p:grpSpPr>
        <p:sp>
          <p:nvSpPr>
            <p:cNvPr id="6994" name="Google Shape;6994;p45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5" name="Google Shape;6995;p45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45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45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8" name="Google Shape;6998;p45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9" name="Google Shape;6999;p45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0" name="Google Shape;7000;p45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1" name="Google Shape;7001;p45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2" name="Google Shape;7002;p45"/>
          <p:cNvGrpSpPr/>
          <p:nvPr/>
        </p:nvGrpSpPr>
        <p:grpSpPr>
          <a:xfrm>
            <a:off x="7319127" y="2510237"/>
            <a:ext cx="341820" cy="340955"/>
            <a:chOff x="-15717575" y="2786200"/>
            <a:chExt cx="306400" cy="305625"/>
          </a:xfrm>
        </p:grpSpPr>
        <p:sp>
          <p:nvSpPr>
            <p:cNvPr id="7003" name="Google Shape;7003;p45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45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45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6" name="Google Shape;7006;p45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7" name="Google Shape;7007;p45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45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45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0" name="Google Shape;7010;p45"/>
          <p:cNvGrpSpPr/>
          <p:nvPr/>
        </p:nvGrpSpPr>
        <p:grpSpPr>
          <a:xfrm>
            <a:off x="2292218" y="1676381"/>
            <a:ext cx="340955" cy="340091"/>
            <a:chOff x="-20173175" y="2038750"/>
            <a:chExt cx="305625" cy="304850"/>
          </a:xfrm>
        </p:grpSpPr>
        <p:sp>
          <p:nvSpPr>
            <p:cNvPr id="7011" name="Google Shape;7011;p45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45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13" name="Google Shape;7013;p45"/>
          <p:cNvSpPr/>
          <p:nvPr/>
        </p:nvSpPr>
        <p:spPr>
          <a:xfrm>
            <a:off x="2292485" y="2097706"/>
            <a:ext cx="339198" cy="338752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14" name="Google Shape;7014;p45"/>
          <p:cNvGrpSpPr/>
          <p:nvPr/>
        </p:nvGrpSpPr>
        <p:grpSpPr>
          <a:xfrm>
            <a:off x="2293096" y="2510237"/>
            <a:ext cx="339198" cy="340955"/>
            <a:chOff x="-20173175" y="2787775"/>
            <a:chExt cx="304050" cy="305625"/>
          </a:xfrm>
        </p:grpSpPr>
        <p:sp>
          <p:nvSpPr>
            <p:cNvPr id="7015" name="Google Shape;7015;p45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6" name="Google Shape;7016;p45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7" name="Google Shape;7017;p45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8" name="Google Shape;7018;p45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45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0" name="Google Shape;7020;p45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1" name="Google Shape;7021;p45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2" name="Google Shape;7022;p45"/>
          <p:cNvGrpSpPr/>
          <p:nvPr/>
        </p:nvGrpSpPr>
        <p:grpSpPr>
          <a:xfrm>
            <a:off x="4392101" y="2097812"/>
            <a:ext cx="340063" cy="338334"/>
            <a:chOff x="-18294675" y="2434925"/>
            <a:chExt cx="304825" cy="303275"/>
          </a:xfrm>
        </p:grpSpPr>
        <p:sp>
          <p:nvSpPr>
            <p:cNvPr id="7023" name="Google Shape;7023;p45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45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5" name="Google Shape;7025;p45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6" name="Google Shape;7026;p45"/>
          <p:cNvGrpSpPr/>
          <p:nvPr/>
        </p:nvGrpSpPr>
        <p:grpSpPr>
          <a:xfrm>
            <a:off x="4432513" y="2511546"/>
            <a:ext cx="259238" cy="338334"/>
            <a:chOff x="-18258450" y="2809825"/>
            <a:chExt cx="232375" cy="303275"/>
          </a:xfrm>
        </p:grpSpPr>
        <p:sp>
          <p:nvSpPr>
            <p:cNvPr id="7027" name="Google Shape;7027;p45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45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45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30" name="Google Shape;7030;p45"/>
          <p:cNvSpPr/>
          <p:nvPr/>
        </p:nvSpPr>
        <p:spPr>
          <a:xfrm>
            <a:off x="6482095" y="1676035"/>
            <a:ext cx="338334" cy="34095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31" name="Google Shape;7031;p45"/>
          <p:cNvGrpSpPr/>
          <p:nvPr/>
        </p:nvGrpSpPr>
        <p:grpSpPr>
          <a:xfrm>
            <a:off x="6502814" y="2096934"/>
            <a:ext cx="297893" cy="340091"/>
            <a:chOff x="-16422500" y="2425450"/>
            <a:chExt cx="267025" cy="304850"/>
          </a:xfrm>
        </p:grpSpPr>
        <p:sp>
          <p:nvSpPr>
            <p:cNvPr id="7032" name="Google Shape;7032;p45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45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45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5" name="Google Shape;7035;p45"/>
          <p:cNvGrpSpPr/>
          <p:nvPr/>
        </p:nvGrpSpPr>
        <p:grpSpPr>
          <a:xfrm>
            <a:off x="6481715" y="2511115"/>
            <a:ext cx="340091" cy="339198"/>
            <a:chOff x="-16442200" y="2801175"/>
            <a:chExt cx="304850" cy="304050"/>
          </a:xfrm>
        </p:grpSpPr>
        <p:sp>
          <p:nvSpPr>
            <p:cNvPr id="7036" name="Google Shape;7036;p45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7" name="Google Shape;7037;p45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45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39" name="Google Shape;7039;p45"/>
          <p:cNvSpPr/>
          <p:nvPr/>
        </p:nvSpPr>
        <p:spPr>
          <a:xfrm>
            <a:off x="7738672" y="1677792"/>
            <a:ext cx="338306" cy="337441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40" name="Google Shape;7040;p45"/>
          <p:cNvSpPr/>
          <p:nvPr/>
        </p:nvSpPr>
        <p:spPr>
          <a:xfrm>
            <a:off x="2703720" y="1689325"/>
            <a:ext cx="340955" cy="31437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41" name="Google Shape;7041;p45"/>
          <p:cNvGrpSpPr/>
          <p:nvPr/>
        </p:nvGrpSpPr>
        <p:grpSpPr>
          <a:xfrm>
            <a:off x="2702117" y="2098371"/>
            <a:ext cx="345362" cy="337218"/>
            <a:chOff x="-19802200" y="2416025"/>
            <a:chExt cx="309575" cy="302275"/>
          </a:xfrm>
        </p:grpSpPr>
        <p:sp>
          <p:nvSpPr>
            <p:cNvPr id="7042" name="Google Shape;7042;p45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3" name="Google Shape;7043;p45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4" name="Google Shape;7044;p45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5" name="Google Shape;7045;p45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45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7" name="Google Shape;7047;p45"/>
          <p:cNvGrpSpPr/>
          <p:nvPr/>
        </p:nvGrpSpPr>
        <p:grpSpPr>
          <a:xfrm>
            <a:off x="2704320" y="2511115"/>
            <a:ext cx="340955" cy="339198"/>
            <a:chOff x="-19801400" y="2788575"/>
            <a:chExt cx="305625" cy="304050"/>
          </a:xfrm>
        </p:grpSpPr>
        <p:sp>
          <p:nvSpPr>
            <p:cNvPr id="7048" name="Google Shape;7048;p45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9" name="Google Shape;7049;p45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45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1" name="Google Shape;7051;p45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2" name="Google Shape;7052;p45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3" name="Google Shape;7053;p45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4" name="Google Shape;7054;p45"/>
          <p:cNvGrpSpPr/>
          <p:nvPr/>
        </p:nvGrpSpPr>
        <p:grpSpPr>
          <a:xfrm>
            <a:off x="4824919" y="1676827"/>
            <a:ext cx="303164" cy="339198"/>
            <a:chOff x="-17903225" y="2060800"/>
            <a:chExt cx="271750" cy="304050"/>
          </a:xfrm>
        </p:grpSpPr>
        <p:sp>
          <p:nvSpPr>
            <p:cNvPr id="7055" name="Google Shape;7055;p45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45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45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8" name="Google Shape;7058;p45"/>
          <p:cNvGrpSpPr/>
          <p:nvPr/>
        </p:nvGrpSpPr>
        <p:grpSpPr>
          <a:xfrm>
            <a:off x="4806470" y="2097380"/>
            <a:ext cx="340063" cy="339198"/>
            <a:chOff x="-17918975" y="2435725"/>
            <a:chExt cx="304825" cy="304050"/>
          </a:xfrm>
        </p:grpSpPr>
        <p:sp>
          <p:nvSpPr>
            <p:cNvPr id="7059" name="Google Shape;7059;p45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45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1" name="Google Shape;7061;p45"/>
          <p:cNvGrpSpPr/>
          <p:nvPr/>
        </p:nvGrpSpPr>
        <p:grpSpPr>
          <a:xfrm>
            <a:off x="4827109" y="2511993"/>
            <a:ext cx="298786" cy="337441"/>
            <a:chOff x="-17899300" y="2810625"/>
            <a:chExt cx="267825" cy="302475"/>
          </a:xfrm>
        </p:grpSpPr>
        <p:sp>
          <p:nvSpPr>
            <p:cNvPr id="7062" name="Google Shape;7062;p45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3" name="Google Shape;7063;p45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45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5" name="Google Shape;7065;p45"/>
          <p:cNvGrpSpPr/>
          <p:nvPr/>
        </p:nvGrpSpPr>
        <p:grpSpPr>
          <a:xfrm>
            <a:off x="6899981" y="1687802"/>
            <a:ext cx="339198" cy="317249"/>
            <a:chOff x="-16066500" y="2060800"/>
            <a:chExt cx="304050" cy="284375"/>
          </a:xfrm>
        </p:grpSpPr>
        <p:sp>
          <p:nvSpPr>
            <p:cNvPr id="7066" name="Google Shape;7066;p45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7" name="Google Shape;7067;p45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8" name="Google Shape;7068;p45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45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0" name="Google Shape;7070;p45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71" name="Google Shape;7071;p45"/>
          <p:cNvSpPr/>
          <p:nvPr/>
        </p:nvSpPr>
        <p:spPr>
          <a:xfrm>
            <a:off x="6898616" y="2096618"/>
            <a:ext cx="340955" cy="340927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72" name="Google Shape;7072;p45"/>
          <p:cNvSpPr/>
          <p:nvPr/>
        </p:nvSpPr>
        <p:spPr>
          <a:xfrm>
            <a:off x="6928487" y="2510465"/>
            <a:ext cx="281215" cy="340732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73" name="Google Shape;7073;p45"/>
          <p:cNvSpPr/>
          <p:nvPr/>
        </p:nvSpPr>
        <p:spPr>
          <a:xfrm>
            <a:off x="7737361" y="2098138"/>
            <a:ext cx="340927" cy="337887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74" name="Google Shape;7074;p45"/>
          <p:cNvSpPr/>
          <p:nvPr/>
        </p:nvSpPr>
        <p:spPr>
          <a:xfrm>
            <a:off x="1072928" y="3036728"/>
            <a:ext cx="259238" cy="337441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75" name="Google Shape;7075;p45"/>
          <p:cNvGrpSpPr/>
          <p:nvPr/>
        </p:nvGrpSpPr>
        <p:grpSpPr>
          <a:xfrm>
            <a:off x="1032281" y="3453878"/>
            <a:ext cx="341820" cy="339310"/>
            <a:chOff x="-21322300" y="3693325"/>
            <a:chExt cx="306400" cy="304150"/>
          </a:xfrm>
        </p:grpSpPr>
        <p:sp>
          <p:nvSpPr>
            <p:cNvPr id="7076" name="Google Shape;7076;p45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45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45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9" name="Google Shape;7079;p45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0" name="Google Shape;7080;p45"/>
          <p:cNvGrpSpPr/>
          <p:nvPr/>
        </p:nvGrpSpPr>
        <p:grpSpPr>
          <a:xfrm>
            <a:off x="1031835" y="3881711"/>
            <a:ext cx="342712" cy="318978"/>
            <a:chOff x="-21322300" y="4077125"/>
            <a:chExt cx="307200" cy="285925"/>
          </a:xfrm>
        </p:grpSpPr>
        <p:sp>
          <p:nvSpPr>
            <p:cNvPr id="7081" name="Google Shape;7081;p45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45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45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45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45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6" name="Google Shape;7086;p45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45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45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45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45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45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2" name="Google Shape;7092;p45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3" name="Google Shape;7093;p45"/>
          <p:cNvGrpSpPr/>
          <p:nvPr/>
        </p:nvGrpSpPr>
        <p:grpSpPr>
          <a:xfrm>
            <a:off x="3128343" y="3035374"/>
            <a:ext cx="340955" cy="339868"/>
            <a:chOff x="-19394200" y="3333800"/>
            <a:chExt cx="305625" cy="304650"/>
          </a:xfrm>
        </p:grpSpPr>
        <p:sp>
          <p:nvSpPr>
            <p:cNvPr id="7094" name="Google Shape;7094;p45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5" name="Google Shape;7095;p45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6" name="Google Shape;7096;p45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7" name="Google Shape;7097;p45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8" name="Google Shape;7098;p45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9" name="Google Shape;7099;p45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0" name="Google Shape;7100;p45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1" name="Google Shape;7101;p45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45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3" name="Google Shape;7103;p45"/>
          <p:cNvGrpSpPr/>
          <p:nvPr/>
        </p:nvGrpSpPr>
        <p:grpSpPr>
          <a:xfrm>
            <a:off x="3127465" y="3453933"/>
            <a:ext cx="342712" cy="339198"/>
            <a:chOff x="-19396575" y="3708500"/>
            <a:chExt cx="307200" cy="304050"/>
          </a:xfrm>
        </p:grpSpPr>
        <p:sp>
          <p:nvSpPr>
            <p:cNvPr id="7104" name="Google Shape;7104;p45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45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6" name="Google Shape;7106;p45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7" name="Google Shape;7107;p45"/>
          <p:cNvGrpSpPr/>
          <p:nvPr/>
        </p:nvGrpSpPr>
        <p:grpSpPr>
          <a:xfrm>
            <a:off x="3123072" y="3871307"/>
            <a:ext cx="351498" cy="339784"/>
            <a:chOff x="-19394200" y="4084200"/>
            <a:chExt cx="315075" cy="304575"/>
          </a:xfrm>
        </p:grpSpPr>
        <p:sp>
          <p:nvSpPr>
            <p:cNvPr id="7108" name="Google Shape;7108;p45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9" name="Google Shape;7109;p45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0" name="Google Shape;7110;p45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1" name="Google Shape;7111;p45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2" name="Google Shape;7112;p45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3" name="Google Shape;7113;p45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4" name="Google Shape;7114;p45"/>
          <p:cNvGrpSpPr/>
          <p:nvPr/>
        </p:nvGrpSpPr>
        <p:grpSpPr>
          <a:xfrm>
            <a:off x="5241119" y="3035277"/>
            <a:ext cx="302300" cy="340063"/>
            <a:chOff x="-17526750" y="3309200"/>
            <a:chExt cx="270975" cy="304825"/>
          </a:xfrm>
        </p:grpSpPr>
        <p:sp>
          <p:nvSpPr>
            <p:cNvPr id="7115" name="Google Shape;7115;p45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6" name="Google Shape;7116;p45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7" name="Google Shape;7117;p45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8" name="Google Shape;7118;p45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9" name="Google Shape;7119;p45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0" name="Google Shape;7120;p45"/>
          <p:cNvGrpSpPr/>
          <p:nvPr/>
        </p:nvGrpSpPr>
        <p:grpSpPr>
          <a:xfrm>
            <a:off x="5223116" y="3454380"/>
            <a:ext cx="338306" cy="338306"/>
            <a:chOff x="-17542500" y="3684100"/>
            <a:chExt cx="303250" cy="303250"/>
          </a:xfrm>
        </p:grpSpPr>
        <p:sp>
          <p:nvSpPr>
            <p:cNvPr id="7121" name="Google Shape;7121;p45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2" name="Google Shape;7122;p45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3" name="Google Shape;7123;p45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4" name="Google Shape;7124;p45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45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45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7" name="Google Shape;7127;p45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8" name="Google Shape;7128;p45"/>
          <p:cNvGrpSpPr/>
          <p:nvPr/>
        </p:nvGrpSpPr>
        <p:grpSpPr>
          <a:xfrm>
            <a:off x="5222669" y="3882143"/>
            <a:ext cx="339198" cy="318113"/>
            <a:chOff x="-17542500" y="4068450"/>
            <a:chExt cx="304050" cy="285150"/>
          </a:xfrm>
        </p:grpSpPr>
        <p:sp>
          <p:nvSpPr>
            <p:cNvPr id="7129" name="Google Shape;7129;p45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0" name="Google Shape;7130;p45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1" name="Google Shape;7131;p45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45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45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45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5" name="Google Shape;7135;p45"/>
          <p:cNvGrpSpPr/>
          <p:nvPr/>
        </p:nvGrpSpPr>
        <p:grpSpPr>
          <a:xfrm>
            <a:off x="7360417" y="3035709"/>
            <a:ext cx="259238" cy="339198"/>
            <a:chOff x="-15652200" y="3335975"/>
            <a:chExt cx="232375" cy="304050"/>
          </a:xfrm>
        </p:grpSpPr>
        <p:sp>
          <p:nvSpPr>
            <p:cNvPr id="7136" name="Google Shape;7136;p45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7" name="Google Shape;7137;p45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45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9" name="Google Shape;7139;p45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0" name="Google Shape;7140;p45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45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2" name="Google Shape;7142;p45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3" name="Google Shape;7143;p45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4" name="Google Shape;7144;p45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5" name="Google Shape;7145;p45"/>
          <p:cNvGrpSpPr/>
          <p:nvPr/>
        </p:nvGrpSpPr>
        <p:grpSpPr>
          <a:xfrm>
            <a:off x="1450980" y="3035709"/>
            <a:ext cx="340063" cy="339198"/>
            <a:chOff x="-20946600" y="3317850"/>
            <a:chExt cx="304825" cy="304050"/>
          </a:xfrm>
        </p:grpSpPr>
        <p:sp>
          <p:nvSpPr>
            <p:cNvPr id="7146" name="Google Shape;7146;p45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45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8" name="Google Shape;7148;p45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9" name="Google Shape;7149;p45"/>
          <p:cNvGrpSpPr/>
          <p:nvPr/>
        </p:nvGrpSpPr>
        <p:grpSpPr>
          <a:xfrm>
            <a:off x="1451412" y="3454045"/>
            <a:ext cx="339198" cy="338975"/>
            <a:chOff x="-20945825" y="3692175"/>
            <a:chExt cx="304050" cy="303850"/>
          </a:xfrm>
        </p:grpSpPr>
        <p:sp>
          <p:nvSpPr>
            <p:cNvPr id="7150" name="Google Shape;7150;p45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45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45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45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4" name="Google Shape;7154;p45"/>
          <p:cNvGrpSpPr/>
          <p:nvPr/>
        </p:nvGrpSpPr>
        <p:grpSpPr>
          <a:xfrm>
            <a:off x="1470740" y="3872047"/>
            <a:ext cx="300543" cy="338306"/>
            <a:chOff x="-20930075" y="4066100"/>
            <a:chExt cx="269400" cy="303250"/>
          </a:xfrm>
        </p:grpSpPr>
        <p:sp>
          <p:nvSpPr>
            <p:cNvPr id="7155" name="Google Shape;7155;p45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6" name="Google Shape;7156;p45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7" name="Google Shape;7157;p45"/>
          <p:cNvGrpSpPr/>
          <p:nvPr/>
        </p:nvGrpSpPr>
        <p:grpSpPr>
          <a:xfrm>
            <a:off x="3570302" y="3035918"/>
            <a:ext cx="281215" cy="338780"/>
            <a:chOff x="-18994100" y="3334775"/>
            <a:chExt cx="252075" cy="303675"/>
          </a:xfrm>
        </p:grpSpPr>
        <p:sp>
          <p:nvSpPr>
            <p:cNvPr id="7158" name="Google Shape;7158;p45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9" name="Google Shape;7159;p45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0" name="Google Shape;7160;p45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1" name="Google Shape;7161;p45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2" name="Google Shape;7162;p45"/>
          <p:cNvGrpSpPr/>
          <p:nvPr/>
        </p:nvGrpSpPr>
        <p:grpSpPr>
          <a:xfrm>
            <a:off x="3581291" y="3454812"/>
            <a:ext cx="259238" cy="337441"/>
            <a:chOff x="-18983850" y="3710075"/>
            <a:chExt cx="232375" cy="302475"/>
          </a:xfrm>
        </p:grpSpPr>
        <p:sp>
          <p:nvSpPr>
            <p:cNvPr id="7163" name="Google Shape;7163;p45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45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45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45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7" name="Google Shape;7167;p45"/>
          <p:cNvGrpSpPr/>
          <p:nvPr/>
        </p:nvGrpSpPr>
        <p:grpSpPr>
          <a:xfrm>
            <a:off x="3540878" y="3872032"/>
            <a:ext cx="340063" cy="338334"/>
            <a:chOff x="-19020075" y="4084200"/>
            <a:chExt cx="304825" cy="303275"/>
          </a:xfrm>
        </p:grpSpPr>
        <p:sp>
          <p:nvSpPr>
            <p:cNvPr id="7168" name="Google Shape;7168;p45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45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0" name="Google Shape;7170;p45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45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2" name="Google Shape;7172;p45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3" name="Google Shape;7173;p45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4" name="Google Shape;7174;p45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45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45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7" name="Google Shape;7177;p45"/>
          <p:cNvGrpSpPr/>
          <p:nvPr/>
        </p:nvGrpSpPr>
        <p:grpSpPr>
          <a:xfrm>
            <a:off x="5667647" y="3035277"/>
            <a:ext cx="299650" cy="340063"/>
            <a:chOff x="-17149475" y="3309200"/>
            <a:chExt cx="268600" cy="304825"/>
          </a:xfrm>
        </p:grpSpPr>
        <p:sp>
          <p:nvSpPr>
            <p:cNvPr id="7178" name="Google Shape;7178;p45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9" name="Google Shape;7179;p45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0" name="Google Shape;7180;p45"/>
          <p:cNvGrpSpPr/>
          <p:nvPr/>
        </p:nvGrpSpPr>
        <p:grpSpPr>
          <a:xfrm>
            <a:off x="5647873" y="3464909"/>
            <a:ext cx="339198" cy="317249"/>
            <a:chOff x="-17168375" y="3692750"/>
            <a:chExt cx="304050" cy="284375"/>
          </a:xfrm>
        </p:grpSpPr>
        <p:sp>
          <p:nvSpPr>
            <p:cNvPr id="7181" name="Google Shape;7181;p45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45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3" name="Google Shape;7183;p45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4" name="Google Shape;7184;p45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5" name="Google Shape;7185;p45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45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45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8" name="Google Shape;7188;p45"/>
          <p:cNvGrpSpPr/>
          <p:nvPr/>
        </p:nvGrpSpPr>
        <p:grpSpPr>
          <a:xfrm>
            <a:off x="5645237" y="3871601"/>
            <a:ext cx="344469" cy="339198"/>
            <a:chOff x="-17170750" y="4058800"/>
            <a:chExt cx="308775" cy="304050"/>
          </a:xfrm>
        </p:grpSpPr>
        <p:sp>
          <p:nvSpPr>
            <p:cNvPr id="7189" name="Google Shape;7189;p45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0" name="Google Shape;7190;p45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45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2" name="Google Shape;7192;p45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45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45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5" name="Google Shape;7195;p45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6" name="Google Shape;7196;p45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45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45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45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45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45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2" name="Google Shape;7202;p45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3" name="Google Shape;7203;p45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4" name="Google Shape;7204;p45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5" name="Google Shape;7205;p45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6" name="Google Shape;7206;p45"/>
          <p:cNvGrpSpPr/>
          <p:nvPr/>
        </p:nvGrpSpPr>
        <p:grpSpPr>
          <a:xfrm>
            <a:off x="7320004" y="3454812"/>
            <a:ext cx="340063" cy="337441"/>
            <a:chOff x="-15688425" y="3707725"/>
            <a:chExt cx="304825" cy="302475"/>
          </a:xfrm>
        </p:grpSpPr>
        <p:sp>
          <p:nvSpPr>
            <p:cNvPr id="7207" name="Google Shape;7207;p45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8" name="Google Shape;7208;p45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45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45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45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45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3" name="Google Shape;7213;p45"/>
          <p:cNvGrpSpPr/>
          <p:nvPr/>
        </p:nvGrpSpPr>
        <p:grpSpPr>
          <a:xfrm>
            <a:off x="1875277" y="3036365"/>
            <a:ext cx="340955" cy="337887"/>
            <a:chOff x="-20572500" y="3319025"/>
            <a:chExt cx="305625" cy="302875"/>
          </a:xfrm>
        </p:grpSpPr>
        <p:sp>
          <p:nvSpPr>
            <p:cNvPr id="7214" name="Google Shape;7214;p45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45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6" name="Google Shape;7216;p45"/>
          <p:cNvGrpSpPr/>
          <p:nvPr/>
        </p:nvGrpSpPr>
        <p:grpSpPr>
          <a:xfrm>
            <a:off x="1876155" y="3500608"/>
            <a:ext cx="339198" cy="245850"/>
            <a:chOff x="-20571700" y="3722875"/>
            <a:chExt cx="304050" cy="220375"/>
          </a:xfrm>
        </p:grpSpPr>
        <p:sp>
          <p:nvSpPr>
            <p:cNvPr id="7217" name="Google Shape;7217;p45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45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45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45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45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45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45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4" name="Google Shape;7224;p45"/>
          <p:cNvGrpSpPr/>
          <p:nvPr/>
        </p:nvGrpSpPr>
        <p:grpSpPr>
          <a:xfrm>
            <a:off x="1875723" y="3871168"/>
            <a:ext cx="340063" cy="340063"/>
            <a:chOff x="-20571700" y="4066875"/>
            <a:chExt cx="304825" cy="304825"/>
          </a:xfrm>
        </p:grpSpPr>
        <p:sp>
          <p:nvSpPr>
            <p:cNvPr id="7225" name="Google Shape;7225;p45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6" name="Google Shape;7226;p45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7" name="Google Shape;7227;p45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8" name="Google Shape;7228;p45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45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45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1" name="Google Shape;7231;p45"/>
          <p:cNvGrpSpPr/>
          <p:nvPr/>
        </p:nvGrpSpPr>
        <p:grpSpPr>
          <a:xfrm>
            <a:off x="3964324" y="3034719"/>
            <a:ext cx="342712" cy="341178"/>
            <a:chOff x="-18645175" y="3334200"/>
            <a:chExt cx="307200" cy="305825"/>
          </a:xfrm>
        </p:grpSpPr>
        <p:sp>
          <p:nvSpPr>
            <p:cNvPr id="7232" name="Google Shape;7232;p45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3" name="Google Shape;7233;p45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45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5" name="Google Shape;7235;p45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45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7" name="Google Shape;7237;p45"/>
          <p:cNvGrpSpPr/>
          <p:nvPr/>
        </p:nvGrpSpPr>
        <p:grpSpPr>
          <a:xfrm>
            <a:off x="3964771" y="3453487"/>
            <a:ext cx="341820" cy="340091"/>
            <a:chOff x="-18645175" y="3708500"/>
            <a:chExt cx="306400" cy="304850"/>
          </a:xfrm>
        </p:grpSpPr>
        <p:sp>
          <p:nvSpPr>
            <p:cNvPr id="7238" name="Google Shape;7238;p45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45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45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1" name="Google Shape;7241;p45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2" name="Google Shape;7242;p45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45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4" name="Google Shape;7244;p45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5" name="Google Shape;7245;p45"/>
          <p:cNvGrpSpPr/>
          <p:nvPr/>
        </p:nvGrpSpPr>
        <p:grpSpPr>
          <a:xfrm>
            <a:off x="3963014" y="3870680"/>
            <a:ext cx="345334" cy="341039"/>
            <a:chOff x="-18647525" y="4082625"/>
            <a:chExt cx="309550" cy="305700"/>
          </a:xfrm>
        </p:grpSpPr>
        <p:sp>
          <p:nvSpPr>
            <p:cNvPr id="7246" name="Google Shape;7246;p45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7" name="Google Shape;7247;p45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45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45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0" name="Google Shape;7250;p45"/>
          <p:cNvGrpSpPr/>
          <p:nvPr/>
        </p:nvGrpSpPr>
        <p:grpSpPr>
          <a:xfrm>
            <a:off x="6084588" y="3035724"/>
            <a:ext cx="298758" cy="339170"/>
            <a:chOff x="-16775350" y="3309200"/>
            <a:chExt cx="267800" cy="304025"/>
          </a:xfrm>
        </p:grpSpPr>
        <p:sp>
          <p:nvSpPr>
            <p:cNvPr id="7251" name="Google Shape;7251;p45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45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45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4" name="Google Shape;7254;p45"/>
          <p:cNvGrpSpPr/>
          <p:nvPr/>
        </p:nvGrpSpPr>
        <p:grpSpPr>
          <a:xfrm>
            <a:off x="6084588" y="3452609"/>
            <a:ext cx="298758" cy="341848"/>
            <a:chOff x="-16775350" y="3683300"/>
            <a:chExt cx="267800" cy="306425"/>
          </a:xfrm>
        </p:grpSpPr>
        <p:sp>
          <p:nvSpPr>
            <p:cNvPr id="7255" name="Google Shape;7255;p45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45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45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8" name="Google Shape;7258;p45"/>
          <p:cNvGrpSpPr/>
          <p:nvPr/>
        </p:nvGrpSpPr>
        <p:grpSpPr>
          <a:xfrm>
            <a:off x="6063490" y="3871615"/>
            <a:ext cx="340955" cy="339170"/>
            <a:chOff x="-16794250" y="4058225"/>
            <a:chExt cx="305625" cy="304025"/>
          </a:xfrm>
        </p:grpSpPr>
        <p:sp>
          <p:nvSpPr>
            <p:cNvPr id="7259" name="Google Shape;7259;p45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0" name="Google Shape;7260;p45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1" name="Google Shape;7261;p45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45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45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45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45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45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45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68" name="Google Shape;7268;p45"/>
          <p:cNvSpPr/>
          <p:nvPr/>
        </p:nvSpPr>
        <p:spPr>
          <a:xfrm>
            <a:off x="7318651" y="3871339"/>
            <a:ext cx="341820" cy="340063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69" name="Google Shape;7269;p45"/>
          <p:cNvGrpSpPr/>
          <p:nvPr/>
        </p:nvGrpSpPr>
        <p:grpSpPr>
          <a:xfrm>
            <a:off x="2290029" y="3035709"/>
            <a:ext cx="345334" cy="339198"/>
            <a:chOff x="-20199150" y="3317850"/>
            <a:chExt cx="309550" cy="304050"/>
          </a:xfrm>
        </p:grpSpPr>
        <p:sp>
          <p:nvSpPr>
            <p:cNvPr id="7270" name="Google Shape;7270;p45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1" name="Google Shape;7271;p45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45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45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45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45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6" name="Google Shape;7276;p45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7" name="Google Shape;7277;p45"/>
          <p:cNvGrpSpPr/>
          <p:nvPr/>
        </p:nvGrpSpPr>
        <p:grpSpPr>
          <a:xfrm>
            <a:off x="2291786" y="3453390"/>
            <a:ext cx="341820" cy="340286"/>
            <a:chOff x="-20199150" y="3693150"/>
            <a:chExt cx="306400" cy="305025"/>
          </a:xfrm>
        </p:grpSpPr>
        <p:sp>
          <p:nvSpPr>
            <p:cNvPr id="7278" name="Google Shape;7278;p45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9" name="Google Shape;7279;p45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0" name="Google Shape;7280;p45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45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45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45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4" name="Google Shape;7284;p45"/>
          <p:cNvGrpSpPr/>
          <p:nvPr/>
        </p:nvGrpSpPr>
        <p:grpSpPr>
          <a:xfrm>
            <a:off x="2292218" y="3870722"/>
            <a:ext cx="340955" cy="340955"/>
            <a:chOff x="-20197575" y="4066875"/>
            <a:chExt cx="305625" cy="305625"/>
          </a:xfrm>
        </p:grpSpPr>
        <p:sp>
          <p:nvSpPr>
            <p:cNvPr id="7285" name="Google Shape;7285;p45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45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45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45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45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45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1" name="Google Shape;7291;p45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45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3" name="Google Shape;7293;p45"/>
          <p:cNvGrpSpPr/>
          <p:nvPr/>
        </p:nvGrpSpPr>
        <p:grpSpPr>
          <a:xfrm>
            <a:off x="4392532" y="3034161"/>
            <a:ext cx="339198" cy="342294"/>
            <a:chOff x="-18271050" y="3333200"/>
            <a:chExt cx="304050" cy="306825"/>
          </a:xfrm>
        </p:grpSpPr>
        <p:sp>
          <p:nvSpPr>
            <p:cNvPr id="7294" name="Google Shape;7294;p45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5" name="Google Shape;7295;p45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6" name="Google Shape;7296;p45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45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45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9" name="Google Shape;7299;p45"/>
          <p:cNvGrpSpPr/>
          <p:nvPr/>
        </p:nvGrpSpPr>
        <p:grpSpPr>
          <a:xfrm>
            <a:off x="4392965" y="3454379"/>
            <a:ext cx="338334" cy="338306"/>
            <a:chOff x="-18270275" y="3710875"/>
            <a:chExt cx="303275" cy="303250"/>
          </a:xfrm>
        </p:grpSpPr>
        <p:sp>
          <p:nvSpPr>
            <p:cNvPr id="7300" name="Google Shape;7300;p45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45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45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45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45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45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6" name="Google Shape;7306;p45"/>
          <p:cNvGrpSpPr/>
          <p:nvPr/>
        </p:nvGrpSpPr>
        <p:grpSpPr>
          <a:xfrm>
            <a:off x="4433391" y="3872032"/>
            <a:ext cx="257480" cy="338334"/>
            <a:chOff x="-18234025" y="4084200"/>
            <a:chExt cx="230800" cy="303275"/>
          </a:xfrm>
        </p:grpSpPr>
        <p:sp>
          <p:nvSpPr>
            <p:cNvPr id="7307" name="Google Shape;7307;p45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45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45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0" name="Google Shape;7310;p45"/>
          <p:cNvGrpSpPr/>
          <p:nvPr/>
        </p:nvGrpSpPr>
        <p:grpSpPr>
          <a:xfrm>
            <a:off x="6482160" y="3035277"/>
            <a:ext cx="339198" cy="340063"/>
            <a:chOff x="-16419350" y="3308400"/>
            <a:chExt cx="304050" cy="304825"/>
          </a:xfrm>
        </p:grpSpPr>
        <p:sp>
          <p:nvSpPr>
            <p:cNvPr id="7311" name="Google Shape;7311;p45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2" name="Google Shape;7312;p45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45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45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45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45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45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8" name="Google Shape;7318;p45"/>
          <p:cNvGrpSpPr/>
          <p:nvPr/>
        </p:nvGrpSpPr>
        <p:grpSpPr>
          <a:xfrm>
            <a:off x="6502381" y="3452596"/>
            <a:ext cx="298758" cy="341876"/>
            <a:chOff x="-16401225" y="3683275"/>
            <a:chExt cx="267800" cy="306450"/>
          </a:xfrm>
        </p:grpSpPr>
        <p:sp>
          <p:nvSpPr>
            <p:cNvPr id="7319" name="Google Shape;7319;p45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45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45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45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45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45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45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6" name="Google Shape;7326;p45"/>
          <p:cNvGrpSpPr/>
          <p:nvPr/>
        </p:nvGrpSpPr>
        <p:grpSpPr>
          <a:xfrm>
            <a:off x="6481728" y="3872033"/>
            <a:ext cx="340063" cy="338334"/>
            <a:chOff x="-16419350" y="4058200"/>
            <a:chExt cx="304825" cy="303275"/>
          </a:xfrm>
        </p:grpSpPr>
        <p:sp>
          <p:nvSpPr>
            <p:cNvPr id="7327" name="Google Shape;7327;p45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45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45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45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45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45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45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4" name="Google Shape;7334;p45"/>
          <p:cNvGrpSpPr/>
          <p:nvPr/>
        </p:nvGrpSpPr>
        <p:grpSpPr>
          <a:xfrm>
            <a:off x="7738242" y="3036364"/>
            <a:ext cx="340091" cy="337887"/>
            <a:chOff x="-15296200" y="3326900"/>
            <a:chExt cx="304850" cy="302875"/>
          </a:xfrm>
        </p:grpSpPr>
        <p:sp>
          <p:nvSpPr>
            <p:cNvPr id="7335" name="Google Shape;7335;p45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45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45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45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45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0" name="Google Shape;7340;p45"/>
          <p:cNvGrpSpPr/>
          <p:nvPr/>
        </p:nvGrpSpPr>
        <p:grpSpPr>
          <a:xfrm>
            <a:off x="2691143" y="3048776"/>
            <a:ext cx="367311" cy="313065"/>
            <a:chOff x="-19835275" y="3330250"/>
            <a:chExt cx="329250" cy="280625"/>
          </a:xfrm>
        </p:grpSpPr>
        <p:sp>
          <p:nvSpPr>
            <p:cNvPr id="7341" name="Google Shape;7341;p45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45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45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4" name="Google Shape;7344;p45"/>
          <p:cNvGrpSpPr/>
          <p:nvPr/>
        </p:nvGrpSpPr>
        <p:grpSpPr>
          <a:xfrm>
            <a:off x="2704753" y="3453850"/>
            <a:ext cx="340091" cy="339366"/>
            <a:chOff x="-19822675" y="3692750"/>
            <a:chExt cx="304850" cy="304200"/>
          </a:xfrm>
        </p:grpSpPr>
        <p:sp>
          <p:nvSpPr>
            <p:cNvPr id="7345" name="Google Shape;7345;p45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45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45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45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9" name="Google Shape;7349;p45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0" name="Google Shape;7350;p45"/>
          <p:cNvGrpSpPr/>
          <p:nvPr/>
        </p:nvGrpSpPr>
        <p:grpSpPr>
          <a:xfrm>
            <a:off x="2705200" y="3871168"/>
            <a:ext cx="339198" cy="340063"/>
            <a:chOff x="-19822675" y="4066875"/>
            <a:chExt cx="304050" cy="304825"/>
          </a:xfrm>
        </p:grpSpPr>
        <p:sp>
          <p:nvSpPr>
            <p:cNvPr id="7351" name="Google Shape;7351;p45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45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45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45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5" name="Google Shape;7355;p45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45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7" name="Google Shape;7357;p45"/>
          <p:cNvGrpSpPr/>
          <p:nvPr/>
        </p:nvGrpSpPr>
        <p:grpSpPr>
          <a:xfrm>
            <a:off x="4825783" y="3035709"/>
            <a:ext cx="301435" cy="339198"/>
            <a:chOff x="-17878825" y="3334400"/>
            <a:chExt cx="270200" cy="304050"/>
          </a:xfrm>
        </p:grpSpPr>
        <p:sp>
          <p:nvSpPr>
            <p:cNvPr id="7358" name="Google Shape;7358;p45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45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45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1" name="Google Shape;7361;p45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45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45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45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5" name="Google Shape;7365;p45"/>
          <p:cNvGrpSpPr/>
          <p:nvPr/>
        </p:nvGrpSpPr>
        <p:grpSpPr>
          <a:xfrm>
            <a:off x="4806023" y="3453055"/>
            <a:ext cx="340955" cy="340955"/>
            <a:chOff x="-17896150" y="3709300"/>
            <a:chExt cx="305625" cy="305625"/>
          </a:xfrm>
        </p:grpSpPr>
        <p:sp>
          <p:nvSpPr>
            <p:cNvPr id="7366" name="Google Shape;7366;p45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45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45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45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0" name="Google Shape;7370;p45"/>
          <p:cNvGrpSpPr/>
          <p:nvPr/>
        </p:nvGrpSpPr>
        <p:grpSpPr>
          <a:xfrm>
            <a:off x="4827108" y="3870721"/>
            <a:ext cx="298786" cy="340955"/>
            <a:chOff x="-17878025" y="4082625"/>
            <a:chExt cx="267825" cy="305625"/>
          </a:xfrm>
        </p:grpSpPr>
        <p:sp>
          <p:nvSpPr>
            <p:cNvPr id="7371" name="Google Shape;7371;p45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45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45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45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45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45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45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8" name="Google Shape;7378;p45"/>
          <p:cNvGrpSpPr/>
          <p:nvPr/>
        </p:nvGrpSpPr>
        <p:grpSpPr>
          <a:xfrm>
            <a:off x="6899534" y="3045374"/>
            <a:ext cx="340091" cy="319870"/>
            <a:chOff x="-16044450" y="3317850"/>
            <a:chExt cx="304850" cy="286725"/>
          </a:xfrm>
        </p:grpSpPr>
        <p:sp>
          <p:nvSpPr>
            <p:cNvPr id="7379" name="Google Shape;7379;p45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45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45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45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83" name="Google Shape;7383;p45"/>
          <p:cNvSpPr/>
          <p:nvPr/>
        </p:nvSpPr>
        <p:spPr>
          <a:xfrm>
            <a:off x="6899927" y="3453643"/>
            <a:ext cx="338334" cy="340091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84" name="Google Shape;7384;p45"/>
          <p:cNvGrpSpPr/>
          <p:nvPr/>
        </p:nvGrpSpPr>
        <p:grpSpPr>
          <a:xfrm>
            <a:off x="6928540" y="3871713"/>
            <a:ext cx="282079" cy="338975"/>
            <a:chOff x="-16018450" y="4058400"/>
            <a:chExt cx="252850" cy="303850"/>
          </a:xfrm>
        </p:grpSpPr>
        <p:sp>
          <p:nvSpPr>
            <p:cNvPr id="7385" name="Google Shape;7385;p45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45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7" name="Google Shape;7387;p45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45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89" name="Google Shape;7389;p45"/>
          <p:cNvSpPr/>
          <p:nvPr/>
        </p:nvSpPr>
        <p:spPr>
          <a:xfrm>
            <a:off x="7738239" y="3454536"/>
            <a:ext cx="339170" cy="338306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90" name="Google Shape;7390;p45"/>
          <p:cNvGrpSpPr/>
          <p:nvPr/>
        </p:nvGrpSpPr>
        <p:grpSpPr>
          <a:xfrm>
            <a:off x="6112322" y="2113746"/>
            <a:ext cx="264341" cy="300905"/>
            <a:chOff x="4995050" y="3245650"/>
            <a:chExt cx="236950" cy="269725"/>
          </a:xfrm>
        </p:grpSpPr>
        <p:sp>
          <p:nvSpPr>
            <p:cNvPr id="7391" name="Google Shape;7391;p45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2" name="Google Shape;7392;p45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45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394" name="Google Shape;7394;p45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7395" name="Google Shape;7395;p45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96" name="Google Shape;7396;p45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</p:grpSp>
      <p:grpSp>
        <p:nvGrpSpPr>
          <p:cNvPr id="7397" name="Google Shape;7397;p45"/>
          <p:cNvGrpSpPr/>
          <p:nvPr/>
        </p:nvGrpSpPr>
        <p:grpSpPr>
          <a:xfrm>
            <a:off x="4389657" y="1677273"/>
            <a:ext cx="347129" cy="345366"/>
            <a:chOff x="4724650" y="2885700"/>
            <a:chExt cx="270750" cy="269375"/>
          </a:xfrm>
        </p:grpSpPr>
        <p:sp>
          <p:nvSpPr>
            <p:cNvPr id="7398" name="Google Shape;7398;p45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45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0" name="Google Shape;7400;p45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1" name="Google Shape;7401;p45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45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45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45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5" name="Google Shape;7405;p45"/>
          <p:cNvGrpSpPr/>
          <p:nvPr/>
        </p:nvGrpSpPr>
        <p:grpSpPr>
          <a:xfrm>
            <a:off x="3577077" y="1673302"/>
            <a:ext cx="279462" cy="335722"/>
            <a:chOff x="4459350" y="2882125"/>
            <a:chExt cx="228375" cy="274350"/>
          </a:xfrm>
        </p:grpSpPr>
        <p:sp>
          <p:nvSpPr>
            <p:cNvPr id="7406" name="Google Shape;7406;p45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45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45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45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0" name="Google Shape;7410;p45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7411" name="Google Shape;7411;p45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415" name="Shape 74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16" name="Google Shape;7416;p4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/>
              <a:t>Performing 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Arts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7417" name="Google Shape;7417;p46"/>
          <p:cNvGrpSpPr/>
          <p:nvPr/>
        </p:nvGrpSpPr>
        <p:grpSpPr>
          <a:xfrm>
            <a:off x="1624426" y="1670551"/>
            <a:ext cx="342328" cy="339793"/>
            <a:chOff x="-13966675" y="1639700"/>
            <a:chExt cx="354450" cy="351825"/>
          </a:xfrm>
        </p:grpSpPr>
        <p:sp>
          <p:nvSpPr>
            <p:cNvPr id="7418" name="Google Shape;7418;p46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46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46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46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46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23" name="Google Shape;7423;p46"/>
          <p:cNvSpPr/>
          <p:nvPr/>
        </p:nvSpPr>
        <p:spPr>
          <a:xfrm>
            <a:off x="1625205" y="207748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24" name="Google Shape;7424;p46"/>
          <p:cNvSpPr/>
          <p:nvPr/>
        </p:nvSpPr>
        <p:spPr>
          <a:xfrm>
            <a:off x="2110077" y="250880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25" name="Google Shape;7425;p46"/>
          <p:cNvGrpSpPr/>
          <p:nvPr/>
        </p:nvGrpSpPr>
        <p:grpSpPr>
          <a:xfrm>
            <a:off x="3336047" y="1670237"/>
            <a:ext cx="340034" cy="340420"/>
            <a:chOff x="-12199250" y="1662675"/>
            <a:chExt cx="352075" cy="352475"/>
          </a:xfrm>
        </p:grpSpPr>
        <p:sp>
          <p:nvSpPr>
            <p:cNvPr id="7426" name="Google Shape;7426;p46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46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46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9" name="Google Shape;7429;p46"/>
          <p:cNvGrpSpPr/>
          <p:nvPr/>
        </p:nvGrpSpPr>
        <p:grpSpPr>
          <a:xfrm>
            <a:off x="3334900" y="2077104"/>
            <a:ext cx="342328" cy="342328"/>
            <a:chOff x="-12199250" y="2096250"/>
            <a:chExt cx="354450" cy="354450"/>
          </a:xfrm>
        </p:grpSpPr>
        <p:sp>
          <p:nvSpPr>
            <p:cNvPr id="7430" name="Google Shape;7430;p46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46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2" name="Google Shape;7432;p46"/>
          <p:cNvGrpSpPr/>
          <p:nvPr/>
        </p:nvGrpSpPr>
        <p:grpSpPr>
          <a:xfrm>
            <a:off x="3763489" y="2507658"/>
            <a:ext cx="340034" cy="341579"/>
            <a:chOff x="-12199250" y="2530225"/>
            <a:chExt cx="352075" cy="353675"/>
          </a:xfrm>
        </p:grpSpPr>
        <p:sp>
          <p:nvSpPr>
            <p:cNvPr id="7433" name="Google Shape;7433;p46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4" name="Google Shape;7434;p46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5" name="Google Shape;7435;p46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46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37" name="Google Shape;7437;p46"/>
          <p:cNvSpPr/>
          <p:nvPr/>
        </p:nvSpPr>
        <p:spPr>
          <a:xfrm>
            <a:off x="5042839" y="1669563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38" name="Google Shape;7438;p46"/>
          <p:cNvGrpSpPr/>
          <p:nvPr/>
        </p:nvGrpSpPr>
        <p:grpSpPr>
          <a:xfrm>
            <a:off x="5042451" y="2078613"/>
            <a:ext cx="342328" cy="339310"/>
            <a:chOff x="-10462550" y="2057650"/>
            <a:chExt cx="354450" cy="351325"/>
          </a:xfrm>
        </p:grpSpPr>
        <p:sp>
          <p:nvSpPr>
            <p:cNvPr id="7439" name="Google Shape;7439;p46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0" name="Google Shape;7440;p46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41" name="Google Shape;7441;p46"/>
          <p:cNvSpPr/>
          <p:nvPr/>
        </p:nvSpPr>
        <p:spPr>
          <a:xfrm>
            <a:off x="5484357" y="25076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42" name="Google Shape;7442;p46"/>
          <p:cNvGrpSpPr/>
          <p:nvPr/>
        </p:nvGrpSpPr>
        <p:grpSpPr>
          <a:xfrm>
            <a:off x="6735937" y="1670176"/>
            <a:ext cx="375044" cy="340541"/>
            <a:chOff x="-8692750" y="1622100"/>
            <a:chExt cx="388325" cy="352600"/>
          </a:xfrm>
        </p:grpSpPr>
        <p:sp>
          <p:nvSpPr>
            <p:cNvPr id="7443" name="Google Shape;7443;p46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4" name="Google Shape;7444;p46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5" name="Google Shape;7445;p46"/>
          <p:cNvGrpSpPr/>
          <p:nvPr/>
        </p:nvGrpSpPr>
        <p:grpSpPr>
          <a:xfrm>
            <a:off x="2049214" y="1669657"/>
            <a:ext cx="341555" cy="341579"/>
            <a:chOff x="-13529550" y="1639425"/>
            <a:chExt cx="353650" cy="353675"/>
          </a:xfrm>
        </p:grpSpPr>
        <p:sp>
          <p:nvSpPr>
            <p:cNvPr id="7446" name="Google Shape;7446;p46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7" name="Google Shape;7447;p46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8" name="Google Shape;7448;p46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46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46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46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46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46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4" name="Google Shape;7454;p46"/>
          <p:cNvGrpSpPr/>
          <p:nvPr/>
        </p:nvGrpSpPr>
        <p:grpSpPr>
          <a:xfrm>
            <a:off x="2048067" y="2078239"/>
            <a:ext cx="343849" cy="340058"/>
            <a:chOff x="-13531925" y="2075775"/>
            <a:chExt cx="356025" cy="352100"/>
          </a:xfrm>
        </p:grpSpPr>
        <p:sp>
          <p:nvSpPr>
            <p:cNvPr id="7455" name="Google Shape;7455;p46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46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7" name="Google Shape;7457;p46"/>
          <p:cNvGrpSpPr/>
          <p:nvPr/>
        </p:nvGrpSpPr>
        <p:grpSpPr>
          <a:xfrm>
            <a:off x="2477030" y="2508044"/>
            <a:ext cx="340807" cy="340807"/>
            <a:chOff x="-13528775" y="2507400"/>
            <a:chExt cx="352875" cy="352875"/>
          </a:xfrm>
        </p:grpSpPr>
        <p:sp>
          <p:nvSpPr>
            <p:cNvPr id="7458" name="Google Shape;7458;p46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9" name="Google Shape;7459;p46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46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61" name="Google Shape;7461;p46"/>
          <p:cNvSpPr/>
          <p:nvPr/>
        </p:nvSpPr>
        <p:spPr>
          <a:xfrm>
            <a:off x="3759294" y="170085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62" name="Google Shape;7462;p46"/>
          <p:cNvSpPr/>
          <p:nvPr/>
        </p:nvSpPr>
        <p:spPr>
          <a:xfrm>
            <a:off x="3758920" y="207795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63" name="Google Shape;7463;p46"/>
          <p:cNvGrpSpPr/>
          <p:nvPr/>
        </p:nvGrpSpPr>
        <p:grpSpPr>
          <a:xfrm>
            <a:off x="4203464" y="2507658"/>
            <a:ext cx="308090" cy="341579"/>
            <a:chOff x="-11747150" y="2530225"/>
            <a:chExt cx="319000" cy="353675"/>
          </a:xfrm>
        </p:grpSpPr>
        <p:sp>
          <p:nvSpPr>
            <p:cNvPr id="7464" name="Google Shape;7464;p46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46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6" name="Google Shape;7466;p46"/>
          <p:cNvGrpSpPr/>
          <p:nvPr/>
        </p:nvGrpSpPr>
        <p:grpSpPr>
          <a:xfrm>
            <a:off x="5472870" y="1670044"/>
            <a:ext cx="340807" cy="340807"/>
            <a:chOff x="-10027775" y="1622900"/>
            <a:chExt cx="352875" cy="352875"/>
          </a:xfrm>
        </p:grpSpPr>
        <p:sp>
          <p:nvSpPr>
            <p:cNvPr id="7467" name="Google Shape;7467;p46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46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46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46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46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46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73" name="Google Shape;7473;p46"/>
          <p:cNvSpPr/>
          <p:nvPr/>
        </p:nvSpPr>
        <p:spPr>
          <a:xfrm>
            <a:off x="5479729" y="2077397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74" name="Google Shape;7474;p46"/>
          <p:cNvGrpSpPr/>
          <p:nvPr/>
        </p:nvGrpSpPr>
        <p:grpSpPr>
          <a:xfrm>
            <a:off x="5909439" y="2507283"/>
            <a:ext cx="322553" cy="342328"/>
            <a:chOff x="-10019125" y="2490075"/>
            <a:chExt cx="333975" cy="354450"/>
          </a:xfrm>
        </p:grpSpPr>
        <p:sp>
          <p:nvSpPr>
            <p:cNvPr id="7475" name="Google Shape;7475;p46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46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46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46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9" name="Google Shape;7479;p46"/>
          <p:cNvGrpSpPr/>
          <p:nvPr/>
        </p:nvGrpSpPr>
        <p:grpSpPr>
          <a:xfrm>
            <a:off x="6747346" y="2076718"/>
            <a:ext cx="352227" cy="343100"/>
            <a:chOff x="-8684100" y="2032450"/>
            <a:chExt cx="364700" cy="355250"/>
          </a:xfrm>
        </p:grpSpPr>
        <p:sp>
          <p:nvSpPr>
            <p:cNvPr id="7480" name="Google Shape;7480;p46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46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46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83" name="Google Shape;7483;p46"/>
          <p:cNvSpPr/>
          <p:nvPr/>
        </p:nvSpPr>
        <p:spPr>
          <a:xfrm>
            <a:off x="2501321" y="167004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84" name="Google Shape;7484;p46"/>
          <p:cNvGrpSpPr/>
          <p:nvPr/>
        </p:nvGrpSpPr>
        <p:grpSpPr>
          <a:xfrm>
            <a:off x="2479634" y="2077406"/>
            <a:ext cx="343849" cy="341724"/>
            <a:chOff x="-13095575" y="2073400"/>
            <a:chExt cx="356025" cy="353825"/>
          </a:xfrm>
        </p:grpSpPr>
        <p:sp>
          <p:nvSpPr>
            <p:cNvPr id="7485" name="Google Shape;7485;p46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46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46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46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46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46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46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46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93" name="Google Shape;7493;p46"/>
          <p:cNvSpPr/>
          <p:nvPr/>
        </p:nvSpPr>
        <p:spPr>
          <a:xfrm>
            <a:off x="2908227" y="250804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94" name="Google Shape;7494;p46"/>
          <p:cNvGrpSpPr/>
          <p:nvPr/>
        </p:nvGrpSpPr>
        <p:grpSpPr>
          <a:xfrm>
            <a:off x="4189710" y="1669235"/>
            <a:ext cx="343100" cy="342424"/>
            <a:chOff x="-11332875" y="1660700"/>
            <a:chExt cx="355250" cy="354550"/>
          </a:xfrm>
        </p:grpSpPr>
        <p:sp>
          <p:nvSpPr>
            <p:cNvPr id="7495" name="Google Shape;7495;p46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46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46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46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99" name="Google Shape;7499;p46"/>
          <p:cNvSpPr/>
          <p:nvPr/>
        </p:nvSpPr>
        <p:spPr>
          <a:xfrm>
            <a:off x="4188590" y="207862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00" name="Google Shape;7500;p46"/>
          <p:cNvSpPr/>
          <p:nvPr/>
        </p:nvSpPr>
        <p:spPr>
          <a:xfrm>
            <a:off x="4616792" y="252895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01" name="Google Shape;7501;p46"/>
          <p:cNvGrpSpPr/>
          <p:nvPr/>
        </p:nvGrpSpPr>
        <p:grpSpPr>
          <a:xfrm>
            <a:off x="5916673" y="1668522"/>
            <a:ext cx="299736" cy="343849"/>
            <a:chOff x="-9570950" y="1622100"/>
            <a:chExt cx="310350" cy="356025"/>
          </a:xfrm>
        </p:grpSpPr>
        <p:sp>
          <p:nvSpPr>
            <p:cNvPr id="7502" name="Google Shape;7502;p46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46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4" name="Google Shape;7504;p46"/>
          <p:cNvGrpSpPr/>
          <p:nvPr/>
        </p:nvGrpSpPr>
        <p:grpSpPr>
          <a:xfrm>
            <a:off x="5895377" y="2077478"/>
            <a:ext cx="342328" cy="341579"/>
            <a:chOff x="-9594575" y="2056875"/>
            <a:chExt cx="354450" cy="353675"/>
          </a:xfrm>
        </p:grpSpPr>
        <p:sp>
          <p:nvSpPr>
            <p:cNvPr id="7505" name="Google Shape;7505;p46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46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46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08" name="Google Shape;7508;p46"/>
          <p:cNvSpPr/>
          <p:nvPr/>
        </p:nvSpPr>
        <p:spPr>
          <a:xfrm>
            <a:off x="7181693" y="2107916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09" name="Google Shape;7509;p46"/>
          <p:cNvGrpSpPr/>
          <p:nvPr/>
        </p:nvGrpSpPr>
        <p:grpSpPr>
          <a:xfrm>
            <a:off x="2902515" y="1670043"/>
            <a:ext cx="342328" cy="340807"/>
            <a:chOff x="-12661600" y="1640225"/>
            <a:chExt cx="354450" cy="352875"/>
          </a:xfrm>
        </p:grpSpPr>
        <p:sp>
          <p:nvSpPr>
            <p:cNvPr id="7510" name="Google Shape;7510;p46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46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46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3" name="Google Shape;7513;p46"/>
          <p:cNvGrpSpPr/>
          <p:nvPr/>
        </p:nvGrpSpPr>
        <p:grpSpPr>
          <a:xfrm>
            <a:off x="2902889" y="2098581"/>
            <a:ext cx="341579" cy="299374"/>
            <a:chOff x="-12660025" y="2096250"/>
            <a:chExt cx="353675" cy="309975"/>
          </a:xfrm>
        </p:grpSpPr>
        <p:sp>
          <p:nvSpPr>
            <p:cNvPr id="7514" name="Google Shape;7514;p46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46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46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46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46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46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0" name="Google Shape;7520;p46"/>
          <p:cNvGrpSpPr/>
          <p:nvPr/>
        </p:nvGrpSpPr>
        <p:grpSpPr>
          <a:xfrm>
            <a:off x="3328809" y="2507477"/>
            <a:ext cx="344622" cy="341941"/>
            <a:chOff x="-12663175" y="2506800"/>
            <a:chExt cx="356825" cy="354050"/>
          </a:xfrm>
        </p:grpSpPr>
        <p:sp>
          <p:nvSpPr>
            <p:cNvPr id="7521" name="Google Shape;7521;p46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2" name="Google Shape;7522;p46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46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46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5" name="Google Shape;7525;p46"/>
          <p:cNvGrpSpPr/>
          <p:nvPr/>
        </p:nvGrpSpPr>
        <p:grpSpPr>
          <a:xfrm>
            <a:off x="4612603" y="1669657"/>
            <a:ext cx="340807" cy="341579"/>
            <a:chOff x="-10896525" y="1663050"/>
            <a:chExt cx="352875" cy="353675"/>
          </a:xfrm>
        </p:grpSpPr>
        <p:sp>
          <p:nvSpPr>
            <p:cNvPr id="7526" name="Google Shape;7526;p46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46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28" name="Google Shape;7528;p46"/>
          <p:cNvSpPr/>
          <p:nvPr/>
        </p:nvSpPr>
        <p:spPr>
          <a:xfrm>
            <a:off x="4651793" y="207740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29" name="Google Shape;7529;p46"/>
          <p:cNvGrpSpPr/>
          <p:nvPr/>
        </p:nvGrpSpPr>
        <p:grpSpPr>
          <a:xfrm>
            <a:off x="5039658" y="2518692"/>
            <a:ext cx="341579" cy="319511"/>
            <a:chOff x="-10898100" y="2542050"/>
            <a:chExt cx="353675" cy="330825"/>
          </a:xfrm>
        </p:grpSpPr>
        <p:sp>
          <p:nvSpPr>
            <p:cNvPr id="7530" name="Google Shape;7530;p46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1" name="Google Shape;7531;p46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2" name="Google Shape;7532;p46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46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46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46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6" name="Google Shape;7536;p46"/>
          <p:cNvGrpSpPr/>
          <p:nvPr/>
        </p:nvGrpSpPr>
        <p:grpSpPr>
          <a:xfrm>
            <a:off x="6322049" y="1670732"/>
            <a:ext cx="340058" cy="339430"/>
            <a:chOff x="-9157450" y="1622750"/>
            <a:chExt cx="352100" cy="351450"/>
          </a:xfrm>
        </p:grpSpPr>
        <p:sp>
          <p:nvSpPr>
            <p:cNvPr id="7537" name="Google Shape;7537;p46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46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9" name="Google Shape;7539;p46"/>
          <p:cNvGrpSpPr/>
          <p:nvPr/>
        </p:nvGrpSpPr>
        <p:grpSpPr>
          <a:xfrm>
            <a:off x="6360089" y="2078999"/>
            <a:ext cx="263977" cy="338537"/>
            <a:chOff x="-9119650" y="2056875"/>
            <a:chExt cx="273325" cy="350525"/>
          </a:xfrm>
        </p:grpSpPr>
        <p:sp>
          <p:nvSpPr>
            <p:cNvPr id="7540" name="Google Shape;7540;p46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46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42" name="Google Shape;7542;p46"/>
          <p:cNvSpPr/>
          <p:nvPr/>
        </p:nvSpPr>
        <p:spPr>
          <a:xfrm>
            <a:off x="6749502" y="2507674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43" name="Google Shape;7543;p46"/>
          <p:cNvSpPr/>
          <p:nvPr/>
        </p:nvSpPr>
        <p:spPr>
          <a:xfrm>
            <a:off x="7202252" y="1669672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44" name="Google Shape;7544;p46"/>
          <p:cNvGrpSpPr/>
          <p:nvPr/>
        </p:nvGrpSpPr>
        <p:grpSpPr>
          <a:xfrm>
            <a:off x="1624800" y="3048000"/>
            <a:ext cx="341579" cy="340348"/>
            <a:chOff x="-13947000" y="3212800"/>
            <a:chExt cx="353675" cy="352400"/>
          </a:xfrm>
        </p:grpSpPr>
        <p:sp>
          <p:nvSpPr>
            <p:cNvPr id="7545" name="Google Shape;7545;p46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46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7" name="Google Shape;7547;p46"/>
          <p:cNvGrpSpPr/>
          <p:nvPr/>
        </p:nvGrpSpPr>
        <p:grpSpPr>
          <a:xfrm>
            <a:off x="1624812" y="3470706"/>
            <a:ext cx="341555" cy="340058"/>
            <a:chOff x="-13946200" y="3647075"/>
            <a:chExt cx="353650" cy="352100"/>
          </a:xfrm>
        </p:grpSpPr>
        <p:sp>
          <p:nvSpPr>
            <p:cNvPr id="7548" name="Google Shape;7548;p46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46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46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46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46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46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54" name="Google Shape;7554;p46"/>
          <p:cNvSpPr/>
          <p:nvPr/>
        </p:nvSpPr>
        <p:spPr>
          <a:xfrm>
            <a:off x="2089916" y="3890329"/>
            <a:ext cx="260187" cy="339286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55" name="Google Shape;7555;p46"/>
          <p:cNvGrpSpPr/>
          <p:nvPr/>
        </p:nvGrpSpPr>
        <p:grpSpPr>
          <a:xfrm>
            <a:off x="3334900" y="3048338"/>
            <a:ext cx="342328" cy="339672"/>
            <a:chOff x="-12163025" y="3214275"/>
            <a:chExt cx="354450" cy="351700"/>
          </a:xfrm>
        </p:grpSpPr>
        <p:sp>
          <p:nvSpPr>
            <p:cNvPr id="7556" name="Google Shape;7556;p46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7" name="Google Shape;7557;p46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8" name="Google Shape;7558;p46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9" name="Google Shape;7559;p46"/>
          <p:cNvGrpSpPr/>
          <p:nvPr/>
        </p:nvGrpSpPr>
        <p:grpSpPr>
          <a:xfrm>
            <a:off x="3335649" y="3469958"/>
            <a:ext cx="340831" cy="341555"/>
            <a:chOff x="-12160675" y="3647875"/>
            <a:chExt cx="352900" cy="353650"/>
          </a:xfrm>
        </p:grpSpPr>
        <p:sp>
          <p:nvSpPr>
            <p:cNvPr id="7560" name="Google Shape;7560;p46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46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46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46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46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46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6" name="Google Shape;7566;p46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7" name="Google Shape;7567;p46"/>
          <p:cNvGrpSpPr/>
          <p:nvPr/>
        </p:nvGrpSpPr>
        <p:grpSpPr>
          <a:xfrm>
            <a:off x="3769149" y="3889187"/>
            <a:ext cx="340058" cy="341555"/>
            <a:chOff x="-12160675" y="4081850"/>
            <a:chExt cx="352100" cy="353650"/>
          </a:xfrm>
        </p:grpSpPr>
        <p:sp>
          <p:nvSpPr>
            <p:cNvPr id="7568" name="Google Shape;7568;p46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46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46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46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46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46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4" name="Google Shape;7574;p46"/>
          <p:cNvGrpSpPr/>
          <p:nvPr/>
        </p:nvGrpSpPr>
        <p:grpSpPr>
          <a:xfrm>
            <a:off x="5043212" y="3047674"/>
            <a:ext cx="340807" cy="341000"/>
            <a:chOff x="-10391650" y="3180600"/>
            <a:chExt cx="352875" cy="353075"/>
          </a:xfrm>
        </p:grpSpPr>
        <p:sp>
          <p:nvSpPr>
            <p:cNvPr id="7575" name="Google Shape;7575;p46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46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7" name="Google Shape;7577;p46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8" name="Google Shape;7578;p46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46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46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1" name="Google Shape;7581;p46"/>
          <p:cNvGrpSpPr/>
          <p:nvPr/>
        </p:nvGrpSpPr>
        <p:grpSpPr>
          <a:xfrm>
            <a:off x="5043586" y="3471081"/>
            <a:ext cx="340058" cy="339310"/>
            <a:chOff x="-10390875" y="3616350"/>
            <a:chExt cx="352100" cy="351325"/>
          </a:xfrm>
        </p:grpSpPr>
        <p:sp>
          <p:nvSpPr>
            <p:cNvPr id="7582" name="Google Shape;7582;p46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46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46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5" name="Google Shape;7585;p46"/>
          <p:cNvGrpSpPr/>
          <p:nvPr/>
        </p:nvGrpSpPr>
        <p:grpSpPr>
          <a:xfrm>
            <a:off x="5496860" y="3889936"/>
            <a:ext cx="299736" cy="340058"/>
            <a:chOff x="-10370400" y="4049550"/>
            <a:chExt cx="310350" cy="352100"/>
          </a:xfrm>
        </p:grpSpPr>
        <p:sp>
          <p:nvSpPr>
            <p:cNvPr id="7586" name="Google Shape;7586;p46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46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46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46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46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1" name="Google Shape;7591;p46"/>
          <p:cNvGrpSpPr/>
          <p:nvPr/>
        </p:nvGrpSpPr>
        <p:grpSpPr>
          <a:xfrm>
            <a:off x="6741635" y="3048060"/>
            <a:ext cx="363648" cy="340227"/>
            <a:chOff x="-8674650" y="3210975"/>
            <a:chExt cx="376525" cy="352275"/>
          </a:xfrm>
        </p:grpSpPr>
        <p:sp>
          <p:nvSpPr>
            <p:cNvPr id="7592" name="Google Shape;7592;p46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46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46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46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46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46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8" name="Google Shape;7598;p46"/>
          <p:cNvGrpSpPr/>
          <p:nvPr/>
        </p:nvGrpSpPr>
        <p:grpSpPr>
          <a:xfrm>
            <a:off x="2049202" y="3047384"/>
            <a:ext cx="341579" cy="341579"/>
            <a:chOff x="-13512225" y="3211525"/>
            <a:chExt cx="353675" cy="353675"/>
          </a:xfrm>
        </p:grpSpPr>
        <p:sp>
          <p:nvSpPr>
            <p:cNvPr id="7599" name="Google Shape;7599;p46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46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46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46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46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4" name="Google Shape;7604;p46"/>
          <p:cNvGrpSpPr/>
          <p:nvPr/>
        </p:nvGrpSpPr>
        <p:grpSpPr>
          <a:xfrm>
            <a:off x="2049202" y="3470706"/>
            <a:ext cx="341579" cy="340058"/>
            <a:chOff x="-13512225" y="3647075"/>
            <a:chExt cx="353675" cy="352100"/>
          </a:xfrm>
        </p:grpSpPr>
        <p:sp>
          <p:nvSpPr>
            <p:cNvPr id="7605" name="Google Shape;7605;p46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46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46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46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46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46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46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46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46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46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5" name="Google Shape;7615;p46"/>
          <p:cNvGrpSpPr/>
          <p:nvPr/>
        </p:nvGrpSpPr>
        <p:grpSpPr>
          <a:xfrm>
            <a:off x="2482315" y="3889562"/>
            <a:ext cx="341579" cy="340807"/>
            <a:chOff x="-13512225" y="4080275"/>
            <a:chExt cx="353675" cy="352875"/>
          </a:xfrm>
        </p:grpSpPr>
        <p:sp>
          <p:nvSpPr>
            <p:cNvPr id="7616" name="Google Shape;7616;p46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46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46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46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46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46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46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46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46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46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46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7" name="Google Shape;7627;p46"/>
          <p:cNvGrpSpPr/>
          <p:nvPr/>
        </p:nvGrpSpPr>
        <p:grpSpPr>
          <a:xfrm>
            <a:off x="3759290" y="3078966"/>
            <a:ext cx="341555" cy="278416"/>
            <a:chOff x="-11728250" y="3245400"/>
            <a:chExt cx="353650" cy="288275"/>
          </a:xfrm>
        </p:grpSpPr>
        <p:sp>
          <p:nvSpPr>
            <p:cNvPr id="7628" name="Google Shape;7628;p46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46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46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46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46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33" name="Google Shape;7633;p46"/>
          <p:cNvSpPr/>
          <p:nvPr/>
        </p:nvSpPr>
        <p:spPr>
          <a:xfrm>
            <a:off x="3910683" y="3600407"/>
            <a:ext cx="38801" cy="80668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34" name="Google Shape;7634;p46"/>
          <p:cNvGrpSpPr/>
          <p:nvPr/>
        </p:nvGrpSpPr>
        <p:grpSpPr>
          <a:xfrm>
            <a:off x="3758144" y="3469282"/>
            <a:ext cx="343849" cy="342907"/>
            <a:chOff x="-11729050" y="3646475"/>
            <a:chExt cx="356025" cy="355050"/>
          </a:xfrm>
        </p:grpSpPr>
        <p:sp>
          <p:nvSpPr>
            <p:cNvPr id="7635" name="Google Shape;7635;p46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46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46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46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46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46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46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46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46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46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46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6" name="Google Shape;7646;p46"/>
          <p:cNvGrpSpPr/>
          <p:nvPr/>
        </p:nvGrpSpPr>
        <p:grpSpPr>
          <a:xfrm>
            <a:off x="4213688" y="3889562"/>
            <a:ext cx="298988" cy="340807"/>
            <a:chOff x="-11703850" y="4081850"/>
            <a:chExt cx="309575" cy="352875"/>
          </a:xfrm>
        </p:grpSpPr>
        <p:sp>
          <p:nvSpPr>
            <p:cNvPr id="7647" name="Google Shape;7647;p46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46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46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46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46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46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46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46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5" name="Google Shape;7655;p46"/>
          <p:cNvGrpSpPr/>
          <p:nvPr/>
        </p:nvGrpSpPr>
        <p:grpSpPr>
          <a:xfrm>
            <a:off x="5472110" y="3047770"/>
            <a:ext cx="342328" cy="340807"/>
            <a:chOff x="-9958475" y="3180025"/>
            <a:chExt cx="354450" cy="352875"/>
          </a:xfrm>
        </p:grpSpPr>
        <p:sp>
          <p:nvSpPr>
            <p:cNvPr id="7656" name="Google Shape;7656;p46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46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46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9" name="Google Shape;7659;p46"/>
          <p:cNvGrpSpPr/>
          <p:nvPr/>
        </p:nvGrpSpPr>
        <p:grpSpPr>
          <a:xfrm>
            <a:off x="5481237" y="3470392"/>
            <a:ext cx="324074" cy="340686"/>
            <a:chOff x="-9949025" y="3615575"/>
            <a:chExt cx="335550" cy="352750"/>
          </a:xfrm>
        </p:grpSpPr>
        <p:sp>
          <p:nvSpPr>
            <p:cNvPr id="7660" name="Google Shape;7660;p46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46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46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3" name="Google Shape;7663;p46"/>
          <p:cNvGrpSpPr/>
          <p:nvPr/>
        </p:nvGrpSpPr>
        <p:grpSpPr>
          <a:xfrm>
            <a:off x="5903702" y="3888137"/>
            <a:ext cx="345370" cy="343656"/>
            <a:chOff x="-9961625" y="4048175"/>
            <a:chExt cx="357600" cy="355825"/>
          </a:xfrm>
        </p:grpSpPr>
        <p:sp>
          <p:nvSpPr>
            <p:cNvPr id="7664" name="Google Shape;7664;p46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46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46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46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46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46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0" name="Google Shape;7670;p46"/>
          <p:cNvGrpSpPr/>
          <p:nvPr/>
        </p:nvGrpSpPr>
        <p:grpSpPr>
          <a:xfrm>
            <a:off x="6748480" y="3469451"/>
            <a:ext cx="349958" cy="342569"/>
            <a:chOff x="-8680950" y="3624225"/>
            <a:chExt cx="362350" cy="354700"/>
          </a:xfrm>
        </p:grpSpPr>
        <p:sp>
          <p:nvSpPr>
            <p:cNvPr id="7671" name="Google Shape;7671;p46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46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46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46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46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46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7" name="Google Shape;7677;p46"/>
          <p:cNvGrpSpPr/>
          <p:nvPr/>
        </p:nvGrpSpPr>
        <p:grpSpPr>
          <a:xfrm>
            <a:off x="2501316" y="3047758"/>
            <a:ext cx="300485" cy="340831"/>
            <a:chOff x="-13056975" y="3212300"/>
            <a:chExt cx="311125" cy="352900"/>
          </a:xfrm>
        </p:grpSpPr>
        <p:sp>
          <p:nvSpPr>
            <p:cNvPr id="7678" name="Google Shape;7678;p46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46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46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46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2" name="Google Shape;7682;p46"/>
          <p:cNvGrpSpPr/>
          <p:nvPr/>
        </p:nvGrpSpPr>
        <p:grpSpPr>
          <a:xfrm>
            <a:off x="2479634" y="3470392"/>
            <a:ext cx="343849" cy="340686"/>
            <a:chOff x="-13077450" y="3647075"/>
            <a:chExt cx="356025" cy="352750"/>
          </a:xfrm>
        </p:grpSpPr>
        <p:sp>
          <p:nvSpPr>
            <p:cNvPr id="7683" name="Google Shape;7683;p46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46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46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6" name="Google Shape;7686;p46"/>
          <p:cNvGrpSpPr/>
          <p:nvPr/>
        </p:nvGrpSpPr>
        <p:grpSpPr>
          <a:xfrm>
            <a:off x="2913508" y="3888801"/>
            <a:ext cx="342328" cy="342328"/>
            <a:chOff x="-13079025" y="4079475"/>
            <a:chExt cx="354450" cy="354450"/>
          </a:xfrm>
        </p:grpSpPr>
        <p:sp>
          <p:nvSpPr>
            <p:cNvPr id="7687" name="Google Shape;7687;p46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46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46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46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1" name="Google Shape;7691;p46"/>
          <p:cNvGrpSpPr/>
          <p:nvPr/>
        </p:nvGrpSpPr>
        <p:grpSpPr>
          <a:xfrm>
            <a:off x="4190471" y="3048145"/>
            <a:ext cx="341579" cy="340058"/>
            <a:chOff x="-11292700" y="3213875"/>
            <a:chExt cx="353675" cy="352100"/>
          </a:xfrm>
        </p:grpSpPr>
        <p:sp>
          <p:nvSpPr>
            <p:cNvPr id="7692" name="Google Shape;7692;p46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46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46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46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46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46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46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9" name="Google Shape;7699;p46"/>
          <p:cNvGrpSpPr/>
          <p:nvPr/>
        </p:nvGrpSpPr>
        <p:grpSpPr>
          <a:xfrm>
            <a:off x="4184772" y="3469958"/>
            <a:ext cx="352976" cy="341555"/>
            <a:chOff x="-11299000" y="3647875"/>
            <a:chExt cx="365475" cy="353650"/>
          </a:xfrm>
        </p:grpSpPr>
        <p:sp>
          <p:nvSpPr>
            <p:cNvPr id="7700" name="Google Shape;7700;p46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46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46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46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4" name="Google Shape;7704;p46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5" name="Google Shape;7705;p46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6" name="Google Shape;7706;p46"/>
          <p:cNvGrpSpPr/>
          <p:nvPr/>
        </p:nvGrpSpPr>
        <p:grpSpPr>
          <a:xfrm>
            <a:off x="4622823" y="3900210"/>
            <a:ext cx="343100" cy="319511"/>
            <a:chOff x="-11295075" y="4092875"/>
            <a:chExt cx="355250" cy="330825"/>
          </a:xfrm>
        </p:grpSpPr>
        <p:sp>
          <p:nvSpPr>
            <p:cNvPr id="7707" name="Google Shape;7707;p46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46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46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46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46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2" name="Google Shape;7712;p46"/>
          <p:cNvGrpSpPr/>
          <p:nvPr/>
        </p:nvGrpSpPr>
        <p:grpSpPr>
          <a:xfrm>
            <a:off x="5916673" y="3047770"/>
            <a:ext cx="299736" cy="340807"/>
            <a:chOff x="-9500075" y="3180800"/>
            <a:chExt cx="310350" cy="352875"/>
          </a:xfrm>
        </p:grpSpPr>
        <p:sp>
          <p:nvSpPr>
            <p:cNvPr id="7713" name="Google Shape;7713;p46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46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46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46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46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46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46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46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46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2" name="Google Shape;7722;p46"/>
          <p:cNvGrpSpPr/>
          <p:nvPr/>
        </p:nvGrpSpPr>
        <p:grpSpPr>
          <a:xfrm>
            <a:off x="5895751" y="3469946"/>
            <a:ext cx="341579" cy="341579"/>
            <a:chOff x="-9523700" y="3614000"/>
            <a:chExt cx="353675" cy="353675"/>
          </a:xfrm>
        </p:grpSpPr>
        <p:sp>
          <p:nvSpPr>
            <p:cNvPr id="7723" name="Google Shape;7723;p46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46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46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46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46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46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46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46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46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2" name="Google Shape;7732;p46"/>
          <p:cNvGrpSpPr/>
          <p:nvPr/>
        </p:nvGrpSpPr>
        <p:grpSpPr>
          <a:xfrm>
            <a:off x="6328865" y="3889936"/>
            <a:ext cx="341579" cy="340058"/>
            <a:chOff x="-9523700" y="4049550"/>
            <a:chExt cx="353675" cy="352100"/>
          </a:xfrm>
        </p:grpSpPr>
        <p:sp>
          <p:nvSpPr>
            <p:cNvPr id="7733" name="Google Shape;7733;p46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46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46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46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46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46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46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0" name="Google Shape;7740;p46"/>
          <p:cNvGrpSpPr/>
          <p:nvPr/>
        </p:nvGrpSpPr>
        <p:grpSpPr>
          <a:xfrm>
            <a:off x="7181694" y="3491628"/>
            <a:ext cx="342328" cy="298215"/>
            <a:chOff x="-8209150" y="3659675"/>
            <a:chExt cx="354450" cy="308775"/>
          </a:xfrm>
        </p:grpSpPr>
        <p:sp>
          <p:nvSpPr>
            <p:cNvPr id="7741" name="Google Shape;7741;p46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46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46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46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46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46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7" name="Google Shape;7747;p46"/>
          <p:cNvGrpSpPr/>
          <p:nvPr/>
        </p:nvGrpSpPr>
        <p:grpSpPr>
          <a:xfrm>
            <a:off x="2902889" y="3047758"/>
            <a:ext cx="341579" cy="340831"/>
            <a:chOff x="-12643475" y="3212300"/>
            <a:chExt cx="353675" cy="352900"/>
          </a:xfrm>
        </p:grpSpPr>
        <p:sp>
          <p:nvSpPr>
            <p:cNvPr id="7748" name="Google Shape;7748;p46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46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46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46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46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46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46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46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46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7" name="Google Shape;7757;p46"/>
          <p:cNvGrpSpPr/>
          <p:nvPr/>
        </p:nvGrpSpPr>
        <p:grpSpPr>
          <a:xfrm>
            <a:off x="2902889" y="3480920"/>
            <a:ext cx="341579" cy="319632"/>
            <a:chOff x="-12643475" y="3657325"/>
            <a:chExt cx="353675" cy="330950"/>
          </a:xfrm>
        </p:grpSpPr>
        <p:sp>
          <p:nvSpPr>
            <p:cNvPr id="7758" name="Google Shape;7758;p46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46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46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46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46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46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4" name="Google Shape;7764;p46"/>
          <p:cNvGrpSpPr/>
          <p:nvPr/>
        </p:nvGrpSpPr>
        <p:grpSpPr>
          <a:xfrm>
            <a:off x="3336002" y="3890709"/>
            <a:ext cx="341579" cy="338513"/>
            <a:chOff x="-12643475" y="4081850"/>
            <a:chExt cx="353675" cy="350500"/>
          </a:xfrm>
        </p:grpSpPr>
        <p:sp>
          <p:nvSpPr>
            <p:cNvPr id="7765" name="Google Shape;7765;p46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46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46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46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9" name="Google Shape;7769;p46"/>
          <p:cNvGrpSpPr/>
          <p:nvPr/>
        </p:nvGrpSpPr>
        <p:grpSpPr>
          <a:xfrm>
            <a:off x="4612603" y="3048145"/>
            <a:ext cx="340807" cy="340058"/>
            <a:chOff x="-10857925" y="3213875"/>
            <a:chExt cx="352875" cy="352100"/>
          </a:xfrm>
        </p:grpSpPr>
        <p:sp>
          <p:nvSpPr>
            <p:cNvPr id="7770" name="Google Shape;7770;p46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46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46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46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46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46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46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46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46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46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80" name="Google Shape;7780;p46"/>
          <p:cNvSpPr/>
          <p:nvPr/>
        </p:nvSpPr>
        <p:spPr>
          <a:xfrm>
            <a:off x="4651780" y="3470785"/>
            <a:ext cx="262480" cy="339913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81" name="Google Shape;7781;p46"/>
          <p:cNvGrpSpPr/>
          <p:nvPr/>
        </p:nvGrpSpPr>
        <p:grpSpPr>
          <a:xfrm>
            <a:off x="5045330" y="3900210"/>
            <a:ext cx="341579" cy="319511"/>
            <a:chOff x="-10858725" y="4092875"/>
            <a:chExt cx="353675" cy="330825"/>
          </a:xfrm>
        </p:grpSpPr>
        <p:sp>
          <p:nvSpPr>
            <p:cNvPr id="7782" name="Google Shape;7782;p46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46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46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46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46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46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8" name="Google Shape;7788;p46"/>
          <p:cNvGrpSpPr/>
          <p:nvPr/>
        </p:nvGrpSpPr>
        <p:grpSpPr>
          <a:xfrm>
            <a:off x="6321349" y="3048241"/>
            <a:ext cx="341459" cy="339865"/>
            <a:chOff x="-9089725" y="3180200"/>
            <a:chExt cx="353550" cy="351900"/>
          </a:xfrm>
        </p:grpSpPr>
        <p:sp>
          <p:nvSpPr>
            <p:cNvPr id="7789" name="Google Shape;7789;p46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46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1" name="Google Shape;7791;p46"/>
          <p:cNvGrpSpPr/>
          <p:nvPr/>
        </p:nvGrpSpPr>
        <p:grpSpPr>
          <a:xfrm>
            <a:off x="6371124" y="3470332"/>
            <a:ext cx="241909" cy="340807"/>
            <a:chOff x="-9039300" y="3614000"/>
            <a:chExt cx="250475" cy="352875"/>
          </a:xfrm>
        </p:grpSpPr>
        <p:sp>
          <p:nvSpPr>
            <p:cNvPr id="7792" name="Google Shape;7792;p46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46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4" name="Google Shape;7794;p46"/>
          <p:cNvGrpSpPr/>
          <p:nvPr/>
        </p:nvGrpSpPr>
        <p:grpSpPr>
          <a:xfrm>
            <a:off x="6753430" y="3889936"/>
            <a:ext cx="340058" cy="340058"/>
            <a:chOff x="-9088150" y="4049550"/>
            <a:chExt cx="352100" cy="352100"/>
          </a:xfrm>
        </p:grpSpPr>
        <p:sp>
          <p:nvSpPr>
            <p:cNvPr id="7795" name="Google Shape;7795;p46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46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46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46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46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46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1" name="Google Shape;7801;p46"/>
          <p:cNvGrpSpPr/>
          <p:nvPr/>
        </p:nvGrpSpPr>
        <p:grpSpPr>
          <a:xfrm>
            <a:off x="7201469" y="3048145"/>
            <a:ext cx="302778" cy="340058"/>
            <a:chOff x="-8191825" y="3174500"/>
            <a:chExt cx="313500" cy="352100"/>
          </a:xfrm>
        </p:grpSpPr>
        <p:sp>
          <p:nvSpPr>
            <p:cNvPr id="7802" name="Google Shape;7802;p46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46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46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5" name="Google Shape;7805;p46"/>
          <p:cNvGrpSpPr/>
          <p:nvPr/>
        </p:nvGrpSpPr>
        <p:grpSpPr>
          <a:xfrm>
            <a:off x="6330362" y="2508154"/>
            <a:ext cx="343094" cy="341569"/>
            <a:chOff x="6001575" y="3119050"/>
            <a:chExt cx="315025" cy="313625"/>
          </a:xfrm>
        </p:grpSpPr>
        <p:sp>
          <p:nvSpPr>
            <p:cNvPr id="7806" name="Google Shape;7806;p46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46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811" name="Shape 78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12" name="Google Shape;7812;p4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SEO &amp; Marketing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813" name="Google Shape;7813;p47"/>
          <p:cNvSpPr/>
          <p:nvPr/>
        </p:nvSpPr>
        <p:spPr>
          <a:xfrm>
            <a:off x="1025405" y="1703231"/>
            <a:ext cx="337552" cy="32937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14" name="Google Shape;7814;p47"/>
          <p:cNvGrpSpPr/>
          <p:nvPr/>
        </p:nvGrpSpPr>
        <p:grpSpPr>
          <a:xfrm>
            <a:off x="1027959" y="2100694"/>
            <a:ext cx="332238" cy="327823"/>
            <a:chOff x="-6713450" y="2397900"/>
            <a:chExt cx="295375" cy="291450"/>
          </a:xfrm>
        </p:grpSpPr>
        <p:sp>
          <p:nvSpPr>
            <p:cNvPr id="7815" name="Google Shape;7815;p47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47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17" name="Google Shape;7817;p47"/>
          <p:cNvSpPr/>
          <p:nvPr/>
        </p:nvSpPr>
        <p:spPr>
          <a:xfrm>
            <a:off x="1028048" y="2505751"/>
            <a:ext cx="332266" cy="328695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18" name="Google Shape;7818;p47"/>
          <p:cNvGrpSpPr/>
          <p:nvPr/>
        </p:nvGrpSpPr>
        <p:grpSpPr>
          <a:xfrm>
            <a:off x="3135120" y="1704145"/>
            <a:ext cx="329595" cy="327598"/>
            <a:chOff x="-4932650" y="2046625"/>
            <a:chExt cx="293025" cy="291250"/>
          </a:xfrm>
        </p:grpSpPr>
        <p:sp>
          <p:nvSpPr>
            <p:cNvPr id="7819" name="Google Shape;7819;p47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47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21" name="Google Shape;7821;p47"/>
          <p:cNvSpPr/>
          <p:nvPr/>
        </p:nvSpPr>
        <p:spPr>
          <a:xfrm>
            <a:off x="3136082" y="2101095"/>
            <a:ext cx="327823" cy="326951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22" name="Google Shape;7822;p47"/>
          <p:cNvGrpSpPr/>
          <p:nvPr/>
        </p:nvGrpSpPr>
        <p:grpSpPr>
          <a:xfrm>
            <a:off x="3135120" y="2506226"/>
            <a:ext cx="329595" cy="327823"/>
            <a:chOff x="-4931075" y="2765725"/>
            <a:chExt cx="293025" cy="291450"/>
          </a:xfrm>
        </p:grpSpPr>
        <p:sp>
          <p:nvSpPr>
            <p:cNvPr id="7823" name="Google Shape;7823;p47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47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5" name="Google Shape;7825;p47"/>
          <p:cNvGrpSpPr/>
          <p:nvPr/>
        </p:nvGrpSpPr>
        <p:grpSpPr>
          <a:xfrm>
            <a:off x="5252205" y="1723534"/>
            <a:ext cx="327823" cy="288821"/>
            <a:chOff x="-3137650" y="2067900"/>
            <a:chExt cx="291450" cy="256775"/>
          </a:xfrm>
        </p:grpSpPr>
        <p:sp>
          <p:nvSpPr>
            <p:cNvPr id="7826" name="Google Shape;7826;p47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7" name="Google Shape;7827;p47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47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9" name="Google Shape;7829;p47"/>
          <p:cNvGrpSpPr/>
          <p:nvPr/>
        </p:nvGrpSpPr>
        <p:grpSpPr>
          <a:xfrm>
            <a:off x="5252205" y="2100314"/>
            <a:ext cx="327823" cy="328582"/>
            <a:chOff x="-3137650" y="2408950"/>
            <a:chExt cx="291450" cy="292125"/>
          </a:xfrm>
        </p:grpSpPr>
        <p:sp>
          <p:nvSpPr>
            <p:cNvPr id="7830" name="Google Shape;7830;p47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47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47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47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47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5" name="Google Shape;7835;p47"/>
          <p:cNvGrpSpPr/>
          <p:nvPr/>
        </p:nvGrpSpPr>
        <p:grpSpPr>
          <a:xfrm>
            <a:off x="5252205" y="2525278"/>
            <a:ext cx="327823" cy="289720"/>
            <a:chOff x="-3137650" y="2787000"/>
            <a:chExt cx="291450" cy="257575"/>
          </a:xfrm>
        </p:grpSpPr>
        <p:sp>
          <p:nvSpPr>
            <p:cNvPr id="7836" name="Google Shape;7836;p47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47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47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47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47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47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47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47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44" name="Google Shape;7844;p47"/>
          <p:cNvSpPr/>
          <p:nvPr/>
        </p:nvSpPr>
        <p:spPr>
          <a:xfrm>
            <a:off x="7365223" y="1752735"/>
            <a:ext cx="327823" cy="230359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45" name="Google Shape;7845;p47"/>
          <p:cNvSpPr/>
          <p:nvPr/>
        </p:nvSpPr>
        <p:spPr>
          <a:xfrm>
            <a:off x="1449088" y="1703498"/>
            <a:ext cx="328695" cy="328835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46" name="Google Shape;7846;p47"/>
          <p:cNvSpPr/>
          <p:nvPr/>
        </p:nvSpPr>
        <p:spPr>
          <a:xfrm>
            <a:off x="1447752" y="2099886"/>
            <a:ext cx="331366" cy="32937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47" name="Google Shape;7847;p47"/>
          <p:cNvGrpSpPr/>
          <p:nvPr/>
        </p:nvGrpSpPr>
        <p:grpSpPr>
          <a:xfrm>
            <a:off x="1448990" y="2505790"/>
            <a:ext cx="328695" cy="328695"/>
            <a:chOff x="-6354300" y="2757075"/>
            <a:chExt cx="292225" cy="292225"/>
          </a:xfrm>
        </p:grpSpPr>
        <p:sp>
          <p:nvSpPr>
            <p:cNvPr id="7848" name="Google Shape;7848;p47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47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47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47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2" name="Google Shape;7852;p47"/>
          <p:cNvGrpSpPr/>
          <p:nvPr/>
        </p:nvGrpSpPr>
        <p:grpSpPr>
          <a:xfrm>
            <a:off x="3557065" y="1702711"/>
            <a:ext cx="330466" cy="330466"/>
            <a:chOff x="-4573475" y="2045850"/>
            <a:chExt cx="293800" cy="293800"/>
          </a:xfrm>
        </p:grpSpPr>
        <p:sp>
          <p:nvSpPr>
            <p:cNvPr id="7853" name="Google Shape;7853;p47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47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5" name="Google Shape;7855;p47"/>
          <p:cNvGrpSpPr/>
          <p:nvPr/>
        </p:nvGrpSpPr>
        <p:grpSpPr>
          <a:xfrm>
            <a:off x="3556615" y="2099358"/>
            <a:ext cx="331366" cy="330494"/>
            <a:chOff x="-4570325" y="2405775"/>
            <a:chExt cx="294600" cy="293825"/>
          </a:xfrm>
        </p:grpSpPr>
        <p:sp>
          <p:nvSpPr>
            <p:cNvPr id="7856" name="Google Shape;7856;p47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47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8" name="Google Shape;7858;p47"/>
          <p:cNvGrpSpPr/>
          <p:nvPr/>
        </p:nvGrpSpPr>
        <p:grpSpPr>
          <a:xfrm>
            <a:off x="3557501" y="2505355"/>
            <a:ext cx="329595" cy="329566"/>
            <a:chOff x="-4572700" y="2764950"/>
            <a:chExt cx="293025" cy="293000"/>
          </a:xfrm>
        </p:grpSpPr>
        <p:sp>
          <p:nvSpPr>
            <p:cNvPr id="7859" name="Google Shape;7859;p47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47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47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47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47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4" name="Google Shape;7864;p47"/>
          <p:cNvGrpSpPr/>
          <p:nvPr/>
        </p:nvGrpSpPr>
        <p:grpSpPr>
          <a:xfrm>
            <a:off x="5676830" y="1704019"/>
            <a:ext cx="323183" cy="327851"/>
            <a:chOff x="-2777700" y="2049775"/>
            <a:chExt cx="287325" cy="291475"/>
          </a:xfrm>
        </p:grpSpPr>
        <p:sp>
          <p:nvSpPr>
            <p:cNvPr id="7865" name="Google Shape;7865;p47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47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47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8" name="Google Shape;7868;p47"/>
          <p:cNvGrpSpPr/>
          <p:nvPr/>
        </p:nvGrpSpPr>
        <p:grpSpPr>
          <a:xfrm>
            <a:off x="5674078" y="2100708"/>
            <a:ext cx="328695" cy="327795"/>
            <a:chOff x="-2571737" y="2403625"/>
            <a:chExt cx="292225" cy="291425"/>
          </a:xfrm>
        </p:grpSpPr>
        <p:sp>
          <p:nvSpPr>
            <p:cNvPr id="7869" name="Google Shape;7869;p47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47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47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47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47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4" name="Google Shape;7874;p47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5" name="Google Shape;7875;p47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6" name="Google Shape;7876;p47"/>
          <p:cNvGrpSpPr/>
          <p:nvPr/>
        </p:nvGrpSpPr>
        <p:grpSpPr>
          <a:xfrm>
            <a:off x="5674078" y="2506676"/>
            <a:ext cx="328695" cy="326923"/>
            <a:chOff x="-2571737" y="2764550"/>
            <a:chExt cx="292225" cy="290650"/>
          </a:xfrm>
        </p:grpSpPr>
        <p:sp>
          <p:nvSpPr>
            <p:cNvPr id="7877" name="Google Shape;7877;p47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47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47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0" name="Google Shape;7880;p47"/>
          <p:cNvGrpSpPr/>
          <p:nvPr/>
        </p:nvGrpSpPr>
        <p:grpSpPr>
          <a:xfrm>
            <a:off x="7364767" y="2099498"/>
            <a:ext cx="328695" cy="330213"/>
            <a:chOff x="-1333975" y="2365850"/>
            <a:chExt cx="292225" cy="293575"/>
          </a:xfrm>
        </p:grpSpPr>
        <p:sp>
          <p:nvSpPr>
            <p:cNvPr id="7881" name="Google Shape;7881;p47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47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47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47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47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47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47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47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9" name="Google Shape;7889;p47"/>
          <p:cNvGrpSpPr/>
          <p:nvPr/>
        </p:nvGrpSpPr>
        <p:grpSpPr>
          <a:xfrm>
            <a:off x="1881129" y="2505790"/>
            <a:ext cx="310079" cy="328695"/>
            <a:chOff x="-5995925" y="2757850"/>
            <a:chExt cx="275675" cy="292225"/>
          </a:xfrm>
        </p:grpSpPr>
        <p:sp>
          <p:nvSpPr>
            <p:cNvPr id="7890" name="Google Shape;7890;p47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47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47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47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47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47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47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47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47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9" name="Google Shape;7899;p47"/>
          <p:cNvGrpSpPr/>
          <p:nvPr/>
        </p:nvGrpSpPr>
        <p:grpSpPr>
          <a:xfrm>
            <a:off x="3978518" y="1704469"/>
            <a:ext cx="328723" cy="326951"/>
            <a:chOff x="-4211975" y="2046625"/>
            <a:chExt cx="292250" cy="290675"/>
          </a:xfrm>
        </p:grpSpPr>
        <p:sp>
          <p:nvSpPr>
            <p:cNvPr id="7900" name="Google Shape;7900;p47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47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2" name="Google Shape;7902;p47"/>
          <p:cNvGrpSpPr/>
          <p:nvPr/>
        </p:nvGrpSpPr>
        <p:grpSpPr>
          <a:xfrm>
            <a:off x="4017507" y="2099358"/>
            <a:ext cx="250746" cy="330494"/>
            <a:chOff x="-4178875" y="2405775"/>
            <a:chExt cx="222925" cy="293825"/>
          </a:xfrm>
        </p:grpSpPr>
        <p:sp>
          <p:nvSpPr>
            <p:cNvPr id="7903" name="Google Shape;7903;p47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47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47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6" name="Google Shape;7906;p47"/>
          <p:cNvGrpSpPr/>
          <p:nvPr/>
        </p:nvGrpSpPr>
        <p:grpSpPr>
          <a:xfrm>
            <a:off x="3978968" y="2515984"/>
            <a:ext cx="327823" cy="308308"/>
            <a:chOff x="-4211975" y="2783850"/>
            <a:chExt cx="291450" cy="274100"/>
          </a:xfrm>
        </p:grpSpPr>
        <p:sp>
          <p:nvSpPr>
            <p:cNvPr id="7907" name="Google Shape;7907;p47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47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47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10" name="Google Shape;7910;p47"/>
          <p:cNvSpPr/>
          <p:nvPr/>
        </p:nvSpPr>
        <p:spPr>
          <a:xfrm>
            <a:off x="6104015" y="1703118"/>
            <a:ext cx="310979" cy="329595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11" name="Google Shape;7911;p47"/>
          <p:cNvGrpSpPr/>
          <p:nvPr/>
        </p:nvGrpSpPr>
        <p:grpSpPr>
          <a:xfrm>
            <a:off x="6095556" y="2100694"/>
            <a:ext cx="327823" cy="327823"/>
            <a:chOff x="-2419325" y="2408150"/>
            <a:chExt cx="291450" cy="291450"/>
          </a:xfrm>
        </p:grpSpPr>
        <p:sp>
          <p:nvSpPr>
            <p:cNvPr id="7912" name="Google Shape;7912;p47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47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47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47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47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47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47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19" name="Google Shape;7919;p47"/>
          <p:cNvSpPr/>
          <p:nvPr/>
        </p:nvSpPr>
        <p:spPr>
          <a:xfrm>
            <a:off x="6094272" y="2505301"/>
            <a:ext cx="330466" cy="329595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20" name="Google Shape;7920;p47"/>
          <p:cNvGrpSpPr/>
          <p:nvPr/>
        </p:nvGrpSpPr>
        <p:grpSpPr>
          <a:xfrm>
            <a:off x="7365203" y="2505791"/>
            <a:ext cx="327823" cy="328695"/>
            <a:chOff x="-1333200" y="2770450"/>
            <a:chExt cx="291450" cy="292225"/>
          </a:xfrm>
        </p:grpSpPr>
        <p:sp>
          <p:nvSpPr>
            <p:cNvPr id="7921" name="Google Shape;7921;p47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47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3" name="Google Shape;7923;p47"/>
          <p:cNvGrpSpPr/>
          <p:nvPr/>
        </p:nvGrpSpPr>
        <p:grpSpPr>
          <a:xfrm>
            <a:off x="2292310" y="1704033"/>
            <a:ext cx="329595" cy="327823"/>
            <a:chOff x="-5635200" y="2037975"/>
            <a:chExt cx="293025" cy="291450"/>
          </a:xfrm>
        </p:grpSpPr>
        <p:sp>
          <p:nvSpPr>
            <p:cNvPr id="7924" name="Google Shape;7924;p47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47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6" name="Google Shape;7926;p47"/>
          <p:cNvGrpSpPr/>
          <p:nvPr/>
        </p:nvGrpSpPr>
        <p:grpSpPr>
          <a:xfrm>
            <a:off x="2290974" y="2100694"/>
            <a:ext cx="332266" cy="327823"/>
            <a:chOff x="-5637575" y="2397900"/>
            <a:chExt cx="295400" cy="291450"/>
          </a:xfrm>
        </p:grpSpPr>
        <p:sp>
          <p:nvSpPr>
            <p:cNvPr id="7927" name="Google Shape;7927;p47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47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47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47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1" name="Google Shape;7931;p47"/>
          <p:cNvGrpSpPr/>
          <p:nvPr/>
        </p:nvGrpSpPr>
        <p:grpSpPr>
          <a:xfrm>
            <a:off x="2292324" y="2505790"/>
            <a:ext cx="329566" cy="328695"/>
            <a:chOff x="-5635975" y="2757075"/>
            <a:chExt cx="293000" cy="292225"/>
          </a:xfrm>
        </p:grpSpPr>
        <p:sp>
          <p:nvSpPr>
            <p:cNvPr id="7932" name="Google Shape;7932;p47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47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4" name="Google Shape;7934;p47"/>
          <p:cNvGrpSpPr/>
          <p:nvPr/>
        </p:nvGrpSpPr>
        <p:grpSpPr>
          <a:xfrm>
            <a:off x="4392556" y="1704033"/>
            <a:ext cx="329595" cy="327823"/>
            <a:chOff x="-3854375" y="2046625"/>
            <a:chExt cx="293025" cy="291450"/>
          </a:xfrm>
        </p:grpSpPr>
        <p:sp>
          <p:nvSpPr>
            <p:cNvPr id="7935" name="Google Shape;7935;p47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47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7" name="Google Shape;7937;p47"/>
          <p:cNvGrpSpPr/>
          <p:nvPr/>
        </p:nvGrpSpPr>
        <p:grpSpPr>
          <a:xfrm>
            <a:off x="4391670" y="2099372"/>
            <a:ext cx="331366" cy="330466"/>
            <a:chOff x="-3854375" y="2405000"/>
            <a:chExt cx="294600" cy="293800"/>
          </a:xfrm>
        </p:grpSpPr>
        <p:sp>
          <p:nvSpPr>
            <p:cNvPr id="7938" name="Google Shape;7938;p47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47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0" name="Google Shape;7940;p47"/>
          <p:cNvGrpSpPr/>
          <p:nvPr/>
        </p:nvGrpSpPr>
        <p:grpSpPr>
          <a:xfrm>
            <a:off x="4393441" y="2505355"/>
            <a:ext cx="327823" cy="329566"/>
            <a:chOff x="-3852025" y="2764950"/>
            <a:chExt cx="291450" cy="293000"/>
          </a:xfrm>
        </p:grpSpPr>
        <p:sp>
          <p:nvSpPr>
            <p:cNvPr id="7941" name="Google Shape;7941;p47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47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43" name="Google Shape;7943;p47"/>
          <p:cNvSpPr/>
          <p:nvPr/>
        </p:nvSpPr>
        <p:spPr>
          <a:xfrm>
            <a:off x="6520588" y="1743442"/>
            <a:ext cx="328695" cy="248946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44" name="Google Shape;7944;p47"/>
          <p:cNvSpPr/>
          <p:nvPr/>
        </p:nvSpPr>
        <p:spPr>
          <a:xfrm>
            <a:off x="6520588" y="2100674"/>
            <a:ext cx="328695" cy="327795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45" name="Google Shape;7945;p47"/>
          <p:cNvGrpSpPr/>
          <p:nvPr/>
        </p:nvGrpSpPr>
        <p:grpSpPr>
          <a:xfrm>
            <a:off x="6520992" y="2505791"/>
            <a:ext cx="327823" cy="328695"/>
            <a:chOff x="-2060175" y="2768875"/>
            <a:chExt cx="291450" cy="292225"/>
          </a:xfrm>
        </p:grpSpPr>
        <p:sp>
          <p:nvSpPr>
            <p:cNvPr id="7946" name="Google Shape;7946;p47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47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8" name="Google Shape;7948;p47"/>
          <p:cNvGrpSpPr/>
          <p:nvPr/>
        </p:nvGrpSpPr>
        <p:grpSpPr>
          <a:xfrm>
            <a:off x="7798443" y="1704033"/>
            <a:ext cx="328695" cy="327823"/>
            <a:chOff x="-937025" y="2064750"/>
            <a:chExt cx="292225" cy="291450"/>
          </a:xfrm>
        </p:grpSpPr>
        <p:sp>
          <p:nvSpPr>
            <p:cNvPr id="7949" name="Google Shape;7949;p47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47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47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2" name="Google Shape;7952;p47"/>
          <p:cNvGrpSpPr/>
          <p:nvPr/>
        </p:nvGrpSpPr>
        <p:grpSpPr>
          <a:xfrm>
            <a:off x="2719477" y="1703597"/>
            <a:ext cx="328723" cy="328695"/>
            <a:chOff x="-5276050" y="2037975"/>
            <a:chExt cx="292250" cy="292225"/>
          </a:xfrm>
        </p:grpSpPr>
        <p:sp>
          <p:nvSpPr>
            <p:cNvPr id="7953" name="Google Shape;7953;p47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47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5" name="Google Shape;7955;p47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56" name="Google Shape;7956;p47"/>
          <p:cNvSpPr/>
          <p:nvPr/>
        </p:nvSpPr>
        <p:spPr>
          <a:xfrm>
            <a:off x="2716466" y="2110516"/>
            <a:ext cx="334909" cy="308111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57" name="Google Shape;7957;p47"/>
          <p:cNvSpPr/>
          <p:nvPr/>
        </p:nvSpPr>
        <p:spPr>
          <a:xfrm>
            <a:off x="2719573" y="2506201"/>
            <a:ext cx="328695" cy="327795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58" name="Google Shape;7958;p47"/>
          <p:cNvGrpSpPr/>
          <p:nvPr/>
        </p:nvGrpSpPr>
        <p:grpSpPr>
          <a:xfrm>
            <a:off x="4868749" y="1704033"/>
            <a:ext cx="252518" cy="327823"/>
            <a:chOff x="-3462150" y="2046625"/>
            <a:chExt cx="224500" cy="291450"/>
          </a:xfrm>
        </p:grpSpPr>
        <p:sp>
          <p:nvSpPr>
            <p:cNvPr id="7959" name="Google Shape;7959;p47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47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47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47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47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47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47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6" name="Google Shape;7966;p47"/>
          <p:cNvGrpSpPr/>
          <p:nvPr/>
        </p:nvGrpSpPr>
        <p:grpSpPr>
          <a:xfrm>
            <a:off x="4849711" y="2099808"/>
            <a:ext cx="290592" cy="329595"/>
            <a:chOff x="-3478675" y="2405775"/>
            <a:chExt cx="258350" cy="293025"/>
          </a:xfrm>
        </p:grpSpPr>
        <p:sp>
          <p:nvSpPr>
            <p:cNvPr id="7967" name="Google Shape;7967;p47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8" name="Google Shape;7968;p47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9" name="Google Shape;7969;p47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47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1" name="Google Shape;7971;p47"/>
          <p:cNvGrpSpPr/>
          <p:nvPr/>
        </p:nvGrpSpPr>
        <p:grpSpPr>
          <a:xfrm>
            <a:off x="4889122" y="2505790"/>
            <a:ext cx="211772" cy="328695"/>
            <a:chOff x="-3443250" y="2765725"/>
            <a:chExt cx="188275" cy="292225"/>
          </a:xfrm>
        </p:grpSpPr>
        <p:sp>
          <p:nvSpPr>
            <p:cNvPr id="7972" name="Google Shape;7972;p47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47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47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47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6" name="Google Shape;7976;p47"/>
          <p:cNvGrpSpPr/>
          <p:nvPr/>
        </p:nvGrpSpPr>
        <p:grpSpPr>
          <a:xfrm>
            <a:off x="6964040" y="1703147"/>
            <a:ext cx="289720" cy="329595"/>
            <a:chOff x="-1684475" y="2049000"/>
            <a:chExt cx="257575" cy="293025"/>
          </a:xfrm>
        </p:grpSpPr>
        <p:sp>
          <p:nvSpPr>
            <p:cNvPr id="7977" name="Google Shape;7977;p47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47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47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47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81" name="Google Shape;7981;p47"/>
          <p:cNvSpPr/>
          <p:nvPr/>
        </p:nvSpPr>
        <p:spPr>
          <a:xfrm>
            <a:off x="6937493" y="2100435"/>
            <a:ext cx="342867" cy="32827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82" name="Google Shape;7982;p47"/>
          <p:cNvGrpSpPr/>
          <p:nvPr/>
        </p:nvGrpSpPr>
        <p:grpSpPr>
          <a:xfrm>
            <a:off x="6944988" y="2505791"/>
            <a:ext cx="327823" cy="328695"/>
            <a:chOff x="-1700225" y="2768875"/>
            <a:chExt cx="291450" cy="292225"/>
          </a:xfrm>
        </p:grpSpPr>
        <p:sp>
          <p:nvSpPr>
            <p:cNvPr id="7983" name="Google Shape;7983;p47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47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47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6" name="Google Shape;7986;p47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7" name="Google Shape;7987;p47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47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9" name="Google Shape;7989;p47"/>
          <p:cNvGrpSpPr/>
          <p:nvPr/>
        </p:nvGrpSpPr>
        <p:grpSpPr>
          <a:xfrm>
            <a:off x="7817930" y="2099808"/>
            <a:ext cx="289720" cy="329595"/>
            <a:chOff x="-919700" y="2420750"/>
            <a:chExt cx="257575" cy="293025"/>
          </a:xfrm>
        </p:grpSpPr>
        <p:sp>
          <p:nvSpPr>
            <p:cNvPr id="7990" name="Google Shape;7990;p47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47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47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3" name="Google Shape;7993;p47"/>
          <p:cNvGrpSpPr/>
          <p:nvPr/>
        </p:nvGrpSpPr>
        <p:grpSpPr>
          <a:xfrm>
            <a:off x="1021308" y="3052865"/>
            <a:ext cx="345539" cy="327795"/>
            <a:chOff x="-6696925" y="3272575"/>
            <a:chExt cx="307200" cy="291425"/>
          </a:xfrm>
        </p:grpSpPr>
        <p:sp>
          <p:nvSpPr>
            <p:cNvPr id="7994" name="Google Shape;7994;p47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47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6" name="Google Shape;7996;p47"/>
          <p:cNvGrpSpPr/>
          <p:nvPr/>
        </p:nvGrpSpPr>
        <p:grpSpPr>
          <a:xfrm>
            <a:off x="1021295" y="3455473"/>
            <a:ext cx="345567" cy="328695"/>
            <a:chOff x="-6690625" y="3631325"/>
            <a:chExt cx="307225" cy="292225"/>
          </a:xfrm>
        </p:grpSpPr>
        <p:sp>
          <p:nvSpPr>
            <p:cNvPr id="7997" name="Google Shape;7997;p47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47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47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47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47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2" name="Google Shape;8002;p47"/>
          <p:cNvGrpSpPr/>
          <p:nvPr/>
        </p:nvGrpSpPr>
        <p:grpSpPr>
          <a:xfrm>
            <a:off x="1029281" y="3867544"/>
            <a:ext cx="329595" cy="327598"/>
            <a:chOff x="-6689825" y="3992050"/>
            <a:chExt cx="293025" cy="291250"/>
          </a:xfrm>
        </p:grpSpPr>
        <p:sp>
          <p:nvSpPr>
            <p:cNvPr id="8003" name="Google Shape;8003;p47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47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47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6" name="Google Shape;8006;p47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47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47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47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47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47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2" name="Google Shape;8012;p47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3" name="Google Shape;8013;p47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47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15" name="Google Shape;8015;p47"/>
          <p:cNvSpPr/>
          <p:nvPr/>
        </p:nvSpPr>
        <p:spPr>
          <a:xfrm>
            <a:off x="3130233" y="3052974"/>
            <a:ext cx="339521" cy="327486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16" name="Google Shape;8016;p47"/>
          <p:cNvGrpSpPr/>
          <p:nvPr/>
        </p:nvGrpSpPr>
        <p:grpSpPr>
          <a:xfrm>
            <a:off x="3134686" y="3455909"/>
            <a:ext cx="330466" cy="327823"/>
            <a:chOff x="-4837325" y="3612425"/>
            <a:chExt cx="293800" cy="291450"/>
          </a:xfrm>
        </p:grpSpPr>
        <p:sp>
          <p:nvSpPr>
            <p:cNvPr id="8017" name="Google Shape;8017;p47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47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47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0" name="Google Shape;8020;p47"/>
          <p:cNvGrpSpPr/>
          <p:nvPr/>
        </p:nvGrpSpPr>
        <p:grpSpPr>
          <a:xfrm>
            <a:off x="3135572" y="3867431"/>
            <a:ext cx="328695" cy="327823"/>
            <a:chOff x="-4837325" y="3971575"/>
            <a:chExt cx="292225" cy="291450"/>
          </a:xfrm>
        </p:grpSpPr>
        <p:sp>
          <p:nvSpPr>
            <p:cNvPr id="8021" name="Google Shape;8021;p47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47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47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47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47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47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7" name="Google Shape;8027;p47"/>
          <p:cNvGrpSpPr/>
          <p:nvPr/>
        </p:nvGrpSpPr>
        <p:grpSpPr>
          <a:xfrm>
            <a:off x="5247778" y="3072352"/>
            <a:ext cx="336681" cy="288821"/>
            <a:chOff x="-3037625" y="3254850"/>
            <a:chExt cx="299325" cy="256775"/>
          </a:xfrm>
        </p:grpSpPr>
        <p:sp>
          <p:nvSpPr>
            <p:cNvPr id="8028" name="Google Shape;8028;p47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47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47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47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2" name="Google Shape;8032;p47"/>
          <p:cNvGrpSpPr/>
          <p:nvPr/>
        </p:nvGrpSpPr>
        <p:grpSpPr>
          <a:xfrm>
            <a:off x="5250871" y="3455459"/>
            <a:ext cx="330494" cy="328723"/>
            <a:chOff x="-3031325" y="3597450"/>
            <a:chExt cx="293825" cy="292250"/>
          </a:xfrm>
        </p:grpSpPr>
        <p:sp>
          <p:nvSpPr>
            <p:cNvPr id="8033" name="Google Shape;8033;p47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47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47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47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7" name="Google Shape;8037;p47"/>
          <p:cNvGrpSpPr/>
          <p:nvPr/>
        </p:nvGrpSpPr>
        <p:grpSpPr>
          <a:xfrm>
            <a:off x="5251321" y="3886482"/>
            <a:ext cx="329595" cy="289720"/>
            <a:chOff x="-3030525" y="3973150"/>
            <a:chExt cx="293025" cy="257575"/>
          </a:xfrm>
        </p:grpSpPr>
        <p:sp>
          <p:nvSpPr>
            <p:cNvPr id="8038" name="Google Shape;8038;p47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47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0" name="Google Shape;8040;p47"/>
          <p:cNvGrpSpPr/>
          <p:nvPr/>
        </p:nvGrpSpPr>
        <p:grpSpPr>
          <a:xfrm>
            <a:off x="7364319" y="3100683"/>
            <a:ext cx="329595" cy="232159"/>
            <a:chOff x="-1199300" y="3279250"/>
            <a:chExt cx="293025" cy="206400"/>
          </a:xfrm>
        </p:grpSpPr>
        <p:sp>
          <p:nvSpPr>
            <p:cNvPr id="8041" name="Google Shape;8041;p47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47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47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47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5" name="Google Shape;8045;p47"/>
          <p:cNvGrpSpPr/>
          <p:nvPr/>
        </p:nvGrpSpPr>
        <p:grpSpPr>
          <a:xfrm>
            <a:off x="1439682" y="3052500"/>
            <a:ext cx="347310" cy="328526"/>
            <a:chOff x="-6338550" y="3272950"/>
            <a:chExt cx="308775" cy="292075"/>
          </a:xfrm>
        </p:grpSpPr>
        <p:sp>
          <p:nvSpPr>
            <p:cNvPr id="8046" name="Google Shape;8046;p47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47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8" name="Google Shape;8048;p47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9" name="Google Shape;8049;p47"/>
          <p:cNvGrpSpPr/>
          <p:nvPr/>
        </p:nvGrpSpPr>
        <p:grpSpPr>
          <a:xfrm>
            <a:off x="1448540" y="3455909"/>
            <a:ext cx="329595" cy="327823"/>
            <a:chOff x="-6329100" y="3632100"/>
            <a:chExt cx="293025" cy="291450"/>
          </a:xfrm>
        </p:grpSpPr>
        <p:sp>
          <p:nvSpPr>
            <p:cNvPr id="8050" name="Google Shape;8050;p47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47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47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3" name="Google Shape;8053;p47"/>
          <p:cNvGrpSpPr/>
          <p:nvPr/>
        </p:nvGrpSpPr>
        <p:grpSpPr>
          <a:xfrm>
            <a:off x="1449440" y="3867431"/>
            <a:ext cx="327795" cy="327823"/>
            <a:chOff x="-6329875" y="3992050"/>
            <a:chExt cx="291425" cy="291450"/>
          </a:xfrm>
        </p:grpSpPr>
        <p:sp>
          <p:nvSpPr>
            <p:cNvPr id="8054" name="Google Shape;8054;p47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47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47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47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8" name="Google Shape;8058;p47"/>
          <p:cNvGrpSpPr/>
          <p:nvPr/>
        </p:nvGrpSpPr>
        <p:grpSpPr>
          <a:xfrm>
            <a:off x="3557053" y="3051529"/>
            <a:ext cx="330494" cy="330466"/>
            <a:chOff x="-4478975" y="3251700"/>
            <a:chExt cx="293825" cy="293800"/>
          </a:xfrm>
        </p:grpSpPr>
        <p:sp>
          <p:nvSpPr>
            <p:cNvPr id="8059" name="Google Shape;8059;p47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47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47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2" name="Google Shape;8062;p47"/>
          <p:cNvGrpSpPr/>
          <p:nvPr/>
        </p:nvGrpSpPr>
        <p:grpSpPr>
          <a:xfrm>
            <a:off x="3557053" y="3455909"/>
            <a:ext cx="330494" cy="327823"/>
            <a:chOff x="-4475825" y="3612425"/>
            <a:chExt cx="293825" cy="291450"/>
          </a:xfrm>
        </p:grpSpPr>
        <p:sp>
          <p:nvSpPr>
            <p:cNvPr id="8063" name="Google Shape;8063;p47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47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47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6" name="Google Shape;8066;p47"/>
          <p:cNvGrpSpPr/>
          <p:nvPr/>
        </p:nvGrpSpPr>
        <p:grpSpPr>
          <a:xfrm>
            <a:off x="3554845" y="3867445"/>
            <a:ext cx="334909" cy="327795"/>
            <a:chOff x="-4480550" y="3970800"/>
            <a:chExt cx="297750" cy="291425"/>
          </a:xfrm>
        </p:grpSpPr>
        <p:sp>
          <p:nvSpPr>
            <p:cNvPr id="8067" name="Google Shape;8067;p47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8" name="Google Shape;8068;p47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9" name="Google Shape;8069;p47"/>
          <p:cNvGrpSpPr/>
          <p:nvPr/>
        </p:nvGrpSpPr>
        <p:grpSpPr>
          <a:xfrm>
            <a:off x="5676284" y="3052851"/>
            <a:ext cx="324280" cy="327823"/>
            <a:chOff x="-2668225" y="3239075"/>
            <a:chExt cx="288300" cy="291450"/>
          </a:xfrm>
        </p:grpSpPr>
        <p:sp>
          <p:nvSpPr>
            <p:cNvPr id="8070" name="Google Shape;8070;p47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47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47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3" name="Google Shape;8073;p47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47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5" name="Google Shape;8075;p47"/>
          <p:cNvGrpSpPr/>
          <p:nvPr/>
        </p:nvGrpSpPr>
        <p:grpSpPr>
          <a:xfrm>
            <a:off x="5674062" y="3455909"/>
            <a:ext cx="328723" cy="327823"/>
            <a:chOff x="-2671375" y="3597450"/>
            <a:chExt cx="292250" cy="291450"/>
          </a:xfrm>
        </p:grpSpPr>
        <p:sp>
          <p:nvSpPr>
            <p:cNvPr id="8076" name="Google Shape;8076;p47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47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8" name="Google Shape;8078;p47"/>
          <p:cNvGrpSpPr/>
          <p:nvPr/>
        </p:nvGrpSpPr>
        <p:grpSpPr>
          <a:xfrm>
            <a:off x="5673191" y="3866545"/>
            <a:ext cx="330466" cy="329595"/>
            <a:chOff x="-2670575" y="3956600"/>
            <a:chExt cx="293800" cy="293025"/>
          </a:xfrm>
        </p:grpSpPr>
        <p:sp>
          <p:nvSpPr>
            <p:cNvPr id="8079" name="Google Shape;8079;p47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47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47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47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3" name="Google Shape;8083;p47"/>
          <p:cNvGrpSpPr/>
          <p:nvPr/>
        </p:nvGrpSpPr>
        <p:grpSpPr>
          <a:xfrm>
            <a:off x="7362548" y="3456415"/>
            <a:ext cx="333138" cy="326811"/>
            <a:chOff x="-1183550" y="3586525"/>
            <a:chExt cx="296175" cy="290550"/>
          </a:xfrm>
        </p:grpSpPr>
        <p:sp>
          <p:nvSpPr>
            <p:cNvPr id="8084" name="Google Shape;8084;p47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5" name="Google Shape;8085;p47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47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47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47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47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0" name="Google Shape;8090;p47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47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47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3" name="Google Shape;8093;p47"/>
          <p:cNvGrpSpPr/>
          <p:nvPr/>
        </p:nvGrpSpPr>
        <p:grpSpPr>
          <a:xfrm>
            <a:off x="1871279" y="3053301"/>
            <a:ext cx="328723" cy="326923"/>
            <a:chOff x="-5971525" y="3273750"/>
            <a:chExt cx="292250" cy="290650"/>
          </a:xfrm>
        </p:grpSpPr>
        <p:sp>
          <p:nvSpPr>
            <p:cNvPr id="8094" name="Google Shape;8094;p47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47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6" name="Google Shape;8096;p47"/>
          <p:cNvGrpSpPr/>
          <p:nvPr/>
        </p:nvGrpSpPr>
        <p:grpSpPr>
          <a:xfrm>
            <a:off x="1866850" y="3454841"/>
            <a:ext cx="337581" cy="329960"/>
            <a:chOff x="-5974675" y="3632100"/>
            <a:chExt cx="300125" cy="293350"/>
          </a:xfrm>
        </p:grpSpPr>
        <p:sp>
          <p:nvSpPr>
            <p:cNvPr id="8097" name="Google Shape;8097;p47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47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47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0" name="Google Shape;8100;p47"/>
          <p:cNvGrpSpPr/>
          <p:nvPr/>
        </p:nvGrpSpPr>
        <p:grpSpPr>
          <a:xfrm>
            <a:off x="1881022" y="3866546"/>
            <a:ext cx="309236" cy="329595"/>
            <a:chOff x="-5971525" y="3990475"/>
            <a:chExt cx="274925" cy="293025"/>
          </a:xfrm>
        </p:grpSpPr>
        <p:sp>
          <p:nvSpPr>
            <p:cNvPr id="8101" name="Google Shape;8101;p47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47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47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47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5" name="Google Shape;8105;p47"/>
          <p:cNvGrpSpPr/>
          <p:nvPr/>
        </p:nvGrpSpPr>
        <p:grpSpPr>
          <a:xfrm>
            <a:off x="3978534" y="3053301"/>
            <a:ext cx="328695" cy="326923"/>
            <a:chOff x="-4118225" y="3253275"/>
            <a:chExt cx="292225" cy="290650"/>
          </a:xfrm>
        </p:grpSpPr>
        <p:sp>
          <p:nvSpPr>
            <p:cNvPr id="8106" name="Google Shape;8106;p47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7" name="Google Shape;8107;p47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8" name="Google Shape;8108;p47"/>
          <p:cNvGrpSpPr/>
          <p:nvPr/>
        </p:nvGrpSpPr>
        <p:grpSpPr>
          <a:xfrm>
            <a:off x="4017944" y="3455698"/>
            <a:ext cx="249874" cy="328245"/>
            <a:chOff x="-4082800" y="3612425"/>
            <a:chExt cx="222150" cy="291825"/>
          </a:xfrm>
        </p:grpSpPr>
        <p:sp>
          <p:nvSpPr>
            <p:cNvPr id="8109" name="Google Shape;8109;p47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47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47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2" name="Google Shape;8112;p47"/>
          <p:cNvGrpSpPr/>
          <p:nvPr/>
        </p:nvGrpSpPr>
        <p:grpSpPr>
          <a:xfrm>
            <a:off x="3978534" y="3877625"/>
            <a:ext cx="328695" cy="307436"/>
            <a:chOff x="-4118225" y="3990475"/>
            <a:chExt cx="292225" cy="273325"/>
          </a:xfrm>
        </p:grpSpPr>
        <p:sp>
          <p:nvSpPr>
            <p:cNvPr id="8113" name="Google Shape;8113;p47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47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47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47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7" name="Google Shape;8117;p47"/>
          <p:cNvGrpSpPr/>
          <p:nvPr/>
        </p:nvGrpSpPr>
        <p:grpSpPr>
          <a:xfrm>
            <a:off x="6105301" y="3051965"/>
            <a:ext cx="308336" cy="329595"/>
            <a:chOff x="-2312225" y="3238300"/>
            <a:chExt cx="274125" cy="293025"/>
          </a:xfrm>
        </p:grpSpPr>
        <p:sp>
          <p:nvSpPr>
            <p:cNvPr id="8118" name="Google Shape;8118;p47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9" name="Google Shape;8119;p47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0" name="Google Shape;8120;p47"/>
          <p:cNvGrpSpPr/>
          <p:nvPr/>
        </p:nvGrpSpPr>
        <p:grpSpPr>
          <a:xfrm>
            <a:off x="6095108" y="3415598"/>
            <a:ext cx="328723" cy="408443"/>
            <a:chOff x="-2310650" y="3525775"/>
            <a:chExt cx="292250" cy="363125"/>
          </a:xfrm>
        </p:grpSpPr>
        <p:sp>
          <p:nvSpPr>
            <p:cNvPr id="8121" name="Google Shape;8121;p47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47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47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47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5" name="Google Shape;8125;p47"/>
          <p:cNvGrpSpPr/>
          <p:nvPr/>
        </p:nvGrpSpPr>
        <p:grpSpPr>
          <a:xfrm>
            <a:off x="6094222" y="3867431"/>
            <a:ext cx="330494" cy="327823"/>
            <a:chOff x="-2310650" y="3958175"/>
            <a:chExt cx="293825" cy="291450"/>
          </a:xfrm>
        </p:grpSpPr>
        <p:sp>
          <p:nvSpPr>
            <p:cNvPr id="8126" name="Google Shape;8126;p47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47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8" name="Google Shape;8128;p47"/>
          <p:cNvGrpSpPr/>
          <p:nvPr/>
        </p:nvGrpSpPr>
        <p:grpSpPr>
          <a:xfrm>
            <a:off x="7363447" y="3867431"/>
            <a:ext cx="331338" cy="327823"/>
            <a:chOff x="-1182750" y="3962900"/>
            <a:chExt cx="294575" cy="291450"/>
          </a:xfrm>
        </p:grpSpPr>
        <p:sp>
          <p:nvSpPr>
            <p:cNvPr id="8129" name="Google Shape;8129;p47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47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47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2" name="Google Shape;8132;p47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47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47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5" name="Google Shape;8135;p47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6" name="Google Shape;8136;p47"/>
          <p:cNvGrpSpPr/>
          <p:nvPr/>
        </p:nvGrpSpPr>
        <p:grpSpPr>
          <a:xfrm>
            <a:off x="2291424" y="3052851"/>
            <a:ext cx="331366" cy="327823"/>
            <a:chOff x="-5611575" y="3272950"/>
            <a:chExt cx="294600" cy="291450"/>
          </a:xfrm>
        </p:grpSpPr>
        <p:sp>
          <p:nvSpPr>
            <p:cNvPr id="8137" name="Google Shape;8137;p47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8" name="Google Shape;8138;p47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47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47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47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2" name="Google Shape;8142;p47"/>
          <p:cNvGrpSpPr/>
          <p:nvPr/>
        </p:nvGrpSpPr>
        <p:grpSpPr>
          <a:xfrm>
            <a:off x="2291424" y="3456359"/>
            <a:ext cx="331366" cy="326923"/>
            <a:chOff x="-5613150" y="3632900"/>
            <a:chExt cx="294600" cy="290650"/>
          </a:xfrm>
        </p:grpSpPr>
        <p:sp>
          <p:nvSpPr>
            <p:cNvPr id="8143" name="Google Shape;8143;p47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47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5" name="Google Shape;8145;p47"/>
          <p:cNvGrpSpPr/>
          <p:nvPr/>
        </p:nvGrpSpPr>
        <p:grpSpPr>
          <a:xfrm>
            <a:off x="2291424" y="3866996"/>
            <a:ext cx="331366" cy="328695"/>
            <a:chOff x="-5613150" y="3991275"/>
            <a:chExt cx="294600" cy="292225"/>
          </a:xfrm>
        </p:grpSpPr>
        <p:sp>
          <p:nvSpPr>
            <p:cNvPr id="8146" name="Google Shape;8146;p47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47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47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47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47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47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47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47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4" name="Google Shape;8154;p47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5" name="Google Shape;8155;p47"/>
          <p:cNvGrpSpPr/>
          <p:nvPr/>
        </p:nvGrpSpPr>
        <p:grpSpPr>
          <a:xfrm>
            <a:off x="4387594" y="3053020"/>
            <a:ext cx="339521" cy="327486"/>
            <a:chOff x="-3768700" y="3253275"/>
            <a:chExt cx="301850" cy="291150"/>
          </a:xfrm>
        </p:grpSpPr>
        <p:sp>
          <p:nvSpPr>
            <p:cNvPr id="8156" name="Google Shape;8156;p47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47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47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9" name="Google Shape;8159;p47"/>
          <p:cNvGrpSpPr/>
          <p:nvPr/>
        </p:nvGrpSpPr>
        <p:grpSpPr>
          <a:xfrm>
            <a:off x="4390785" y="3465203"/>
            <a:ext cx="333138" cy="309236"/>
            <a:chOff x="-3808700" y="3628950"/>
            <a:chExt cx="296175" cy="274925"/>
          </a:xfrm>
        </p:grpSpPr>
        <p:sp>
          <p:nvSpPr>
            <p:cNvPr id="8160" name="Google Shape;8160;p47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1" name="Google Shape;8161;p47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47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</p:grpSp>
      <p:grpSp>
        <p:nvGrpSpPr>
          <p:cNvPr id="8163" name="Google Shape;8163;p47"/>
          <p:cNvGrpSpPr/>
          <p:nvPr/>
        </p:nvGrpSpPr>
        <p:grpSpPr>
          <a:xfrm>
            <a:off x="4432430" y="3867108"/>
            <a:ext cx="327654" cy="328470"/>
            <a:chOff x="-3771675" y="3971775"/>
            <a:chExt cx="291300" cy="292025"/>
          </a:xfrm>
        </p:grpSpPr>
        <p:sp>
          <p:nvSpPr>
            <p:cNvPr id="8164" name="Google Shape;8164;p47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5" name="Google Shape;8165;p47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6" name="Google Shape;8166;p47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7" name="Google Shape;8167;p47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47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9" name="Google Shape;8169;p47"/>
          <p:cNvGrpSpPr/>
          <p:nvPr/>
        </p:nvGrpSpPr>
        <p:grpSpPr>
          <a:xfrm>
            <a:off x="6520755" y="3091474"/>
            <a:ext cx="328301" cy="250577"/>
            <a:chOff x="-1951475" y="3273100"/>
            <a:chExt cx="291875" cy="222775"/>
          </a:xfrm>
        </p:grpSpPr>
        <p:sp>
          <p:nvSpPr>
            <p:cNvPr id="8170" name="Google Shape;8170;p47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47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2" name="Google Shape;8172;p47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3" name="Google Shape;8173;p47"/>
          <p:cNvGrpSpPr/>
          <p:nvPr/>
        </p:nvGrpSpPr>
        <p:grpSpPr>
          <a:xfrm>
            <a:off x="6518786" y="3455909"/>
            <a:ext cx="332238" cy="327823"/>
            <a:chOff x="-1951475" y="3597450"/>
            <a:chExt cx="295375" cy="291450"/>
          </a:xfrm>
        </p:grpSpPr>
        <p:sp>
          <p:nvSpPr>
            <p:cNvPr id="8174" name="Google Shape;8174;p47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47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47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47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8" name="Google Shape;8178;p47"/>
          <p:cNvGrpSpPr/>
          <p:nvPr/>
        </p:nvGrpSpPr>
        <p:grpSpPr>
          <a:xfrm>
            <a:off x="6511250" y="3867431"/>
            <a:ext cx="347310" cy="327823"/>
            <a:chOff x="-1960150" y="3956600"/>
            <a:chExt cx="308775" cy="291450"/>
          </a:xfrm>
        </p:grpSpPr>
        <p:sp>
          <p:nvSpPr>
            <p:cNvPr id="8179" name="Google Shape;8179;p47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47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1" name="Google Shape;8181;p47"/>
          <p:cNvGrpSpPr/>
          <p:nvPr/>
        </p:nvGrpSpPr>
        <p:grpSpPr>
          <a:xfrm>
            <a:off x="7798445" y="3052415"/>
            <a:ext cx="328695" cy="328695"/>
            <a:chOff x="-804700" y="3226500"/>
            <a:chExt cx="292225" cy="292225"/>
          </a:xfrm>
        </p:grpSpPr>
        <p:sp>
          <p:nvSpPr>
            <p:cNvPr id="8182" name="Google Shape;8182;p47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47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47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47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47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47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47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9" name="Google Shape;8189;p47"/>
          <p:cNvGrpSpPr/>
          <p:nvPr/>
        </p:nvGrpSpPr>
        <p:grpSpPr>
          <a:xfrm>
            <a:off x="2719492" y="3052401"/>
            <a:ext cx="328695" cy="328723"/>
            <a:chOff x="-5251625" y="3272950"/>
            <a:chExt cx="292225" cy="292250"/>
          </a:xfrm>
        </p:grpSpPr>
        <p:sp>
          <p:nvSpPr>
            <p:cNvPr id="8190" name="Google Shape;8190;p47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47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47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3" name="Google Shape;8193;p47"/>
          <p:cNvGrpSpPr/>
          <p:nvPr/>
        </p:nvGrpSpPr>
        <p:grpSpPr>
          <a:xfrm>
            <a:off x="2716834" y="3455249"/>
            <a:ext cx="334009" cy="329145"/>
            <a:chOff x="-5254775" y="3631325"/>
            <a:chExt cx="296950" cy="292625"/>
          </a:xfrm>
        </p:grpSpPr>
        <p:sp>
          <p:nvSpPr>
            <p:cNvPr id="8194" name="Google Shape;8194;p47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47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47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7" name="Google Shape;8197;p47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8" name="Google Shape;8198;p47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47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47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1" name="Google Shape;8201;p47"/>
          <p:cNvGrpSpPr/>
          <p:nvPr/>
        </p:nvGrpSpPr>
        <p:grpSpPr>
          <a:xfrm>
            <a:off x="2719928" y="3866996"/>
            <a:ext cx="327823" cy="328695"/>
            <a:chOff x="-5251625" y="3991275"/>
            <a:chExt cx="291450" cy="292225"/>
          </a:xfrm>
        </p:grpSpPr>
        <p:sp>
          <p:nvSpPr>
            <p:cNvPr id="8202" name="Google Shape;8202;p47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47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4" name="Google Shape;8204;p47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5" name="Google Shape;8205;p47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47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7" name="Google Shape;8207;p47"/>
          <p:cNvGrpSpPr/>
          <p:nvPr/>
        </p:nvGrpSpPr>
        <p:grpSpPr>
          <a:xfrm>
            <a:off x="4870072" y="3052865"/>
            <a:ext cx="249874" cy="327795"/>
            <a:chOff x="-3365275" y="3253275"/>
            <a:chExt cx="222150" cy="291425"/>
          </a:xfrm>
        </p:grpSpPr>
        <p:sp>
          <p:nvSpPr>
            <p:cNvPr id="8208" name="Google Shape;8208;p47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9" name="Google Shape;8209;p47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0" name="Google Shape;8210;p47"/>
          <p:cNvGrpSpPr/>
          <p:nvPr/>
        </p:nvGrpSpPr>
        <p:grpSpPr>
          <a:xfrm>
            <a:off x="4849713" y="3455023"/>
            <a:ext cx="290592" cy="329595"/>
            <a:chOff x="-3383375" y="3611625"/>
            <a:chExt cx="258350" cy="293025"/>
          </a:xfrm>
        </p:grpSpPr>
        <p:sp>
          <p:nvSpPr>
            <p:cNvPr id="8211" name="Google Shape;8211;p47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47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3" name="Google Shape;8213;p47"/>
          <p:cNvGrpSpPr/>
          <p:nvPr/>
        </p:nvGrpSpPr>
        <p:grpSpPr>
          <a:xfrm>
            <a:off x="4889123" y="3867431"/>
            <a:ext cx="211772" cy="327823"/>
            <a:chOff x="-3347950" y="3971575"/>
            <a:chExt cx="188275" cy="291450"/>
          </a:xfrm>
        </p:grpSpPr>
        <p:sp>
          <p:nvSpPr>
            <p:cNvPr id="8214" name="Google Shape;8214;p47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47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47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7" name="Google Shape;8217;p47"/>
          <p:cNvGrpSpPr/>
          <p:nvPr/>
        </p:nvGrpSpPr>
        <p:grpSpPr>
          <a:xfrm>
            <a:off x="6963606" y="3051965"/>
            <a:ext cx="290592" cy="329595"/>
            <a:chOff x="-1575775" y="3238300"/>
            <a:chExt cx="258350" cy="293025"/>
          </a:xfrm>
        </p:grpSpPr>
        <p:sp>
          <p:nvSpPr>
            <p:cNvPr id="8218" name="Google Shape;8218;p47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9" name="Google Shape;8219;p47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47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47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47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3" name="Google Shape;8223;p47"/>
          <p:cNvGrpSpPr/>
          <p:nvPr/>
        </p:nvGrpSpPr>
        <p:grpSpPr>
          <a:xfrm>
            <a:off x="6943654" y="3454151"/>
            <a:ext cx="330494" cy="331338"/>
            <a:chOff x="-1591550" y="3597475"/>
            <a:chExt cx="293825" cy="294575"/>
          </a:xfrm>
        </p:grpSpPr>
        <p:sp>
          <p:nvSpPr>
            <p:cNvPr id="8224" name="Google Shape;8224;p47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47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47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7" name="Google Shape;8227;p47"/>
          <p:cNvGrpSpPr/>
          <p:nvPr/>
        </p:nvGrpSpPr>
        <p:grpSpPr>
          <a:xfrm>
            <a:off x="6944104" y="3875403"/>
            <a:ext cx="329595" cy="311879"/>
            <a:chOff x="-1592325" y="3957400"/>
            <a:chExt cx="293025" cy="277275"/>
          </a:xfrm>
        </p:grpSpPr>
        <p:sp>
          <p:nvSpPr>
            <p:cNvPr id="8228" name="Google Shape;8228;p47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47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47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47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2" name="Google Shape;8232;p47"/>
          <p:cNvGrpSpPr/>
          <p:nvPr/>
        </p:nvGrpSpPr>
        <p:grpSpPr>
          <a:xfrm>
            <a:off x="7818383" y="3455473"/>
            <a:ext cx="288821" cy="328695"/>
            <a:chOff x="-778700" y="3612425"/>
            <a:chExt cx="256775" cy="292225"/>
          </a:xfrm>
        </p:grpSpPr>
        <p:sp>
          <p:nvSpPr>
            <p:cNvPr id="8233" name="Google Shape;8233;p47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47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47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47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47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8" name="Google Shape;8238;p47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9" name="Google Shape;8239;p47"/>
          <p:cNvGrpSpPr/>
          <p:nvPr/>
        </p:nvGrpSpPr>
        <p:grpSpPr>
          <a:xfrm>
            <a:off x="1876916" y="1715612"/>
            <a:ext cx="319043" cy="319909"/>
            <a:chOff x="6679825" y="2693700"/>
            <a:chExt cx="257875" cy="258575"/>
          </a:xfrm>
        </p:grpSpPr>
        <p:sp>
          <p:nvSpPr>
            <p:cNvPr id="8240" name="Google Shape;8240;p47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47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2" name="Google Shape;8242;p47"/>
          <p:cNvGrpSpPr/>
          <p:nvPr/>
        </p:nvGrpSpPr>
        <p:grpSpPr>
          <a:xfrm>
            <a:off x="1869734" y="2102188"/>
            <a:ext cx="327649" cy="325088"/>
            <a:chOff x="6790450" y="3119050"/>
            <a:chExt cx="262750" cy="260675"/>
          </a:xfrm>
        </p:grpSpPr>
        <p:sp>
          <p:nvSpPr>
            <p:cNvPr id="8243" name="Google Shape;8243;p47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47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248" name="Shape 82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49" name="Google Shape;8249;p48"/>
          <p:cNvSpPr txBox="1"/>
          <p:nvPr>
            <p:ph idx="4294967295" type="title"/>
          </p:nvPr>
        </p:nvSpPr>
        <p:spPr>
          <a:xfrm>
            <a:off x="1068100" y="1003934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Teamwork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250" name="Google Shape;8250;p48"/>
          <p:cNvGrpSpPr/>
          <p:nvPr/>
        </p:nvGrpSpPr>
        <p:grpSpPr>
          <a:xfrm>
            <a:off x="1049401" y="1688535"/>
            <a:ext cx="334346" cy="329068"/>
            <a:chOff x="683125" y="1955275"/>
            <a:chExt cx="299325" cy="294600"/>
          </a:xfrm>
        </p:grpSpPr>
        <p:sp>
          <p:nvSpPr>
            <p:cNvPr id="8251" name="Google Shape;8251;p48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48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3" name="Google Shape;8253;p48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4" name="Google Shape;8254;p48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5" name="Google Shape;8255;p48"/>
          <p:cNvGrpSpPr/>
          <p:nvPr/>
        </p:nvGrpSpPr>
        <p:grpSpPr>
          <a:xfrm>
            <a:off x="1050281" y="2079583"/>
            <a:ext cx="332587" cy="330855"/>
            <a:chOff x="685475" y="2318350"/>
            <a:chExt cx="297750" cy="296200"/>
          </a:xfrm>
        </p:grpSpPr>
        <p:sp>
          <p:nvSpPr>
            <p:cNvPr id="8256" name="Google Shape;8256;p48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7" name="Google Shape;8257;p48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48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59" name="Google Shape;8259;p48"/>
          <p:cNvSpPr/>
          <p:nvPr/>
        </p:nvSpPr>
        <p:spPr>
          <a:xfrm>
            <a:off x="1051601" y="2504974"/>
            <a:ext cx="329934" cy="330800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60" name="Google Shape;8260;p48"/>
          <p:cNvGrpSpPr/>
          <p:nvPr/>
        </p:nvGrpSpPr>
        <p:grpSpPr>
          <a:xfrm>
            <a:off x="3159658" y="1688312"/>
            <a:ext cx="293017" cy="329515"/>
            <a:chOff x="2523000" y="1954875"/>
            <a:chExt cx="262325" cy="295000"/>
          </a:xfrm>
        </p:grpSpPr>
        <p:sp>
          <p:nvSpPr>
            <p:cNvPr id="8261" name="Google Shape;8261;p48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2" name="Google Shape;8262;p48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3" name="Google Shape;8263;p48"/>
          <p:cNvGrpSpPr/>
          <p:nvPr/>
        </p:nvGrpSpPr>
        <p:grpSpPr>
          <a:xfrm>
            <a:off x="3139873" y="2080030"/>
            <a:ext cx="332587" cy="329962"/>
            <a:chOff x="2508825" y="2318350"/>
            <a:chExt cx="297750" cy="295400"/>
          </a:xfrm>
        </p:grpSpPr>
        <p:sp>
          <p:nvSpPr>
            <p:cNvPr id="8264" name="Google Shape;8264;p48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48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66" name="Google Shape;8266;p48"/>
          <p:cNvSpPr/>
          <p:nvPr/>
        </p:nvSpPr>
        <p:spPr>
          <a:xfrm>
            <a:off x="3140731" y="2504974"/>
            <a:ext cx="330827" cy="330800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67" name="Google Shape;8267;p48"/>
          <p:cNvGrpSpPr/>
          <p:nvPr/>
        </p:nvGrpSpPr>
        <p:grpSpPr>
          <a:xfrm>
            <a:off x="5245510" y="1688103"/>
            <a:ext cx="329068" cy="329934"/>
            <a:chOff x="4321150" y="1946600"/>
            <a:chExt cx="294600" cy="295375"/>
          </a:xfrm>
        </p:grpSpPr>
        <p:sp>
          <p:nvSpPr>
            <p:cNvPr id="8268" name="Google Shape;8268;p48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48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48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71" name="Google Shape;8271;p48"/>
          <p:cNvSpPr/>
          <p:nvPr/>
        </p:nvSpPr>
        <p:spPr>
          <a:xfrm>
            <a:off x="5242386" y="2090582"/>
            <a:ext cx="335240" cy="308851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72" name="Google Shape;8272;p48"/>
          <p:cNvSpPr/>
          <p:nvPr/>
        </p:nvSpPr>
        <p:spPr>
          <a:xfrm>
            <a:off x="5242833" y="2505407"/>
            <a:ext cx="334346" cy="329934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73" name="Google Shape;8273;p48"/>
          <p:cNvSpPr/>
          <p:nvPr/>
        </p:nvSpPr>
        <p:spPr>
          <a:xfrm>
            <a:off x="7397176" y="1688979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74" name="Google Shape;8274;p48"/>
          <p:cNvSpPr/>
          <p:nvPr/>
        </p:nvSpPr>
        <p:spPr>
          <a:xfrm>
            <a:off x="1470463" y="1687653"/>
            <a:ext cx="332559" cy="33082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75" name="Google Shape;8275;p48"/>
          <p:cNvGrpSpPr/>
          <p:nvPr/>
        </p:nvGrpSpPr>
        <p:grpSpPr>
          <a:xfrm>
            <a:off x="1470025" y="2080030"/>
            <a:ext cx="333452" cy="329962"/>
            <a:chOff x="1049375" y="2318350"/>
            <a:chExt cx="298525" cy="295400"/>
          </a:xfrm>
        </p:grpSpPr>
        <p:sp>
          <p:nvSpPr>
            <p:cNvPr id="8276" name="Google Shape;8276;p48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48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48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48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0" name="Google Shape;8280;p48"/>
          <p:cNvGrpSpPr/>
          <p:nvPr/>
        </p:nvGrpSpPr>
        <p:grpSpPr>
          <a:xfrm>
            <a:off x="1470472" y="2504099"/>
            <a:ext cx="332559" cy="332559"/>
            <a:chOff x="1049375" y="2680675"/>
            <a:chExt cx="297725" cy="297725"/>
          </a:xfrm>
        </p:grpSpPr>
        <p:sp>
          <p:nvSpPr>
            <p:cNvPr id="8281" name="Google Shape;8281;p48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48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3" name="Google Shape;8283;p48"/>
          <p:cNvGrpSpPr/>
          <p:nvPr/>
        </p:nvGrpSpPr>
        <p:grpSpPr>
          <a:xfrm>
            <a:off x="3565926" y="1688089"/>
            <a:ext cx="329934" cy="329962"/>
            <a:chOff x="2872725" y="1954475"/>
            <a:chExt cx="295375" cy="295400"/>
          </a:xfrm>
        </p:grpSpPr>
        <p:sp>
          <p:nvSpPr>
            <p:cNvPr id="8284" name="Google Shape;8284;p48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48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6" name="Google Shape;8286;p48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7" name="Google Shape;8287;p48"/>
          <p:cNvGrpSpPr/>
          <p:nvPr/>
        </p:nvGrpSpPr>
        <p:grpSpPr>
          <a:xfrm>
            <a:off x="3586158" y="2079150"/>
            <a:ext cx="289471" cy="331721"/>
            <a:chOff x="2890050" y="2318350"/>
            <a:chExt cx="259150" cy="296975"/>
          </a:xfrm>
        </p:grpSpPr>
        <p:sp>
          <p:nvSpPr>
            <p:cNvPr id="8288" name="Google Shape;8288;p48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48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90" name="Google Shape;8290;p48"/>
          <p:cNvSpPr/>
          <p:nvPr/>
        </p:nvSpPr>
        <p:spPr>
          <a:xfrm>
            <a:off x="3623957" y="2504527"/>
            <a:ext cx="213822" cy="331693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91" name="Google Shape;8291;p48"/>
          <p:cNvGrpSpPr/>
          <p:nvPr/>
        </p:nvGrpSpPr>
        <p:grpSpPr>
          <a:xfrm>
            <a:off x="5662394" y="1688549"/>
            <a:ext cx="329040" cy="329040"/>
            <a:chOff x="4685050" y="1945825"/>
            <a:chExt cx="294575" cy="294575"/>
          </a:xfrm>
        </p:grpSpPr>
        <p:sp>
          <p:nvSpPr>
            <p:cNvPr id="8292" name="Google Shape;8292;p48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48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48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5" name="Google Shape;8295;p48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6" name="Google Shape;8296;p48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97" name="Google Shape;8297;p48"/>
          <p:cNvSpPr/>
          <p:nvPr/>
        </p:nvSpPr>
        <p:spPr>
          <a:xfrm>
            <a:off x="5661906" y="2080473"/>
            <a:ext cx="329934" cy="329068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98" name="Google Shape;8298;p48"/>
          <p:cNvSpPr/>
          <p:nvPr/>
        </p:nvSpPr>
        <p:spPr>
          <a:xfrm>
            <a:off x="5681705" y="2504527"/>
            <a:ext cx="290336" cy="331693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99" name="Google Shape;8299;p48"/>
          <p:cNvGrpSpPr/>
          <p:nvPr/>
        </p:nvGrpSpPr>
        <p:grpSpPr>
          <a:xfrm>
            <a:off x="7338295" y="2080477"/>
            <a:ext cx="329934" cy="329068"/>
            <a:chOff x="6131900" y="2301825"/>
            <a:chExt cx="295375" cy="294600"/>
          </a:xfrm>
        </p:grpSpPr>
        <p:sp>
          <p:nvSpPr>
            <p:cNvPr id="8300" name="Google Shape;8300;p48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48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48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48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4" name="Google Shape;8304;p48"/>
          <p:cNvGrpSpPr/>
          <p:nvPr/>
        </p:nvGrpSpPr>
        <p:grpSpPr>
          <a:xfrm>
            <a:off x="1890428" y="1687656"/>
            <a:ext cx="332587" cy="330827"/>
            <a:chOff x="1412450" y="1954475"/>
            <a:chExt cx="297750" cy="296175"/>
          </a:xfrm>
        </p:grpSpPr>
        <p:sp>
          <p:nvSpPr>
            <p:cNvPr id="8305" name="Google Shape;8305;p48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48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07" name="Google Shape;8307;p48"/>
          <p:cNvSpPr/>
          <p:nvPr/>
        </p:nvSpPr>
        <p:spPr>
          <a:xfrm>
            <a:off x="1891728" y="2081353"/>
            <a:ext cx="329962" cy="327309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08" name="Google Shape;8308;p48"/>
          <p:cNvGrpSpPr/>
          <p:nvPr/>
        </p:nvGrpSpPr>
        <p:grpSpPr>
          <a:xfrm>
            <a:off x="1890428" y="2504211"/>
            <a:ext cx="332587" cy="332335"/>
            <a:chOff x="1413250" y="2680675"/>
            <a:chExt cx="297750" cy="297525"/>
          </a:xfrm>
        </p:grpSpPr>
        <p:sp>
          <p:nvSpPr>
            <p:cNvPr id="8309" name="Google Shape;8309;p48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48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48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48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13" name="Google Shape;8313;p48"/>
          <p:cNvSpPr/>
          <p:nvPr/>
        </p:nvSpPr>
        <p:spPr>
          <a:xfrm>
            <a:off x="4028449" y="1687666"/>
            <a:ext cx="256044" cy="330800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14" name="Google Shape;8314;p48"/>
          <p:cNvSpPr/>
          <p:nvPr/>
        </p:nvSpPr>
        <p:spPr>
          <a:xfrm>
            <a:off x="3983141" y="2080263"/>
            <a:ext cx="346661" cy="329487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15" name="Google Shape;8315;p48"/>
          <p:cNvSpPr/>
          <p:nvPr/>
        </p:nvSpPr>
        <p:spPr>
          <a:xfrm>
            <a:off x="3990178" y="2504974"/>
            <a:ext cx="332587" cy="330800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16" name="Google Shape;8316;p48"/>
          <p:cNvGrpSpPr/>
          <p:nvPr/>
        </p:nvGrpSpPr>
        <p:grpSpPr>
          <a:xfrm>
            <a:off x="6081470" y="1688228"/>
            <a:ext cx="331693" cy="329683"/>
            <a:chOff x="5045775" y="1946400"/>
            <a:chExt cx="296950" cy="295150"/>
          </a:xfrm>
        </p:grpSpPr>
        <p:sp>
          <p:nvSpPr>
            <p:cNvPr id="8317" name="Google Shape;8317;p48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48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9" name="Google Shape;8319;p48"/>
          <p:cNvGrpSpPr/>
          <p:nvPr/>
        </p:nvGrpSpPr>
        <p:grpSpPr>
          <a:xfrm>
            <a:off x="6080144" y="2098949"/>
            <a:ext cx="334346" cy="292123"/>
            <a:chOff x="5046550" y="2327025"/>
            <a:chExt cx="299325" cy="261525"/>
          </a:xfrm>
        </p:grpSpPr>
        <p:sp>
          <p:nvSpPr>
            <p:cNvPr id="8320" name="Google Shape;8320;p48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1" name="Google Shape;8321;p48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2" name="Google Shape;8322;p48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23" name="Google Shape;8323;p48"/>
          <p:cNvSpPr/>
          <p:nvPr/>
        </p:nvSpPr>
        <p:spPr>
          <a:xfrm>
            <a:off x="6154882" y="2504527"/>
            <a:ext cx="184780" cy="331693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24" name="Google Shape;8324;p48"/>
          <p:cNvGrpSpPr/>
          <p:nvPr/>
        </p:nvGrpSpPr>
        <p:grpSpPr>
          <a:xfrm>
            <a:off x="7336969" y="2505411"/>
            <a:ext cx="332587" cy="329934"/>
            <a:chOff x="6167350" y="2672800"/>
            <a:chExt cx="297750" cy="295375"/>
          </a:xfrm>
        </p:grpSpPr>
        <p:sp>
          <p:nvSpPr>
            <p:cNvPr id="8325" name="Google Shape;8325;p48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48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48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8" name="Google Shape;8328;p48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9" name="Google Shape;8329;p48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0" name="Google Shape;8330;p48"/>
          <p:cNvGrpSpPr/>
          <p:nvPr/>
        </p:nvGrpSpPr>
        <p:grpSpPr>
          <a:xfrm>
            <a:off x="2310383" y="1687223"/>
            <a:ext cx="329068" cy="331693"/>
            <a:chOff x="1777925" y="1953700"/>
            <a:chExt cx="294600" cy="296950"/>
          </a:xfrm>
        </p:grpSpPr>
        <p:sp>
          <p:nvSpPr>
            <p:cNvPr id="8331" name="Google Shape;8331;p48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48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48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48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5" name="Google Shape;8335;p48"/>
          <p:cNvGrpSpPr/>
          <p:nvPr/>
        </p:nvGrpSpPr>
        <p:grpSpPr>
          <a:xfrm>
            <a:off x="2325351" y="2080477"/>
            <a:ext cx="299133" cy="329068"/>
            <a:chOff x="1790525" y="2319150"/>
            <a:chExt cx="267800" cy="294600"/>
          </a:xfrm>
        </p:grpSpPr>
        <p:sp>
          <p:nvSpPr>
            <p:cNvPr id="8336" name="Google Shape;8336;p48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7" name="Google Shape;8337;p48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38" name="Google Shape;8338;p48"/>
          <p:cNvSpPr/>
          <p:nvPr/>
        </p:nvSpPr>
        <p:spPr>
          <a:xfrm>
            <a:off x="2309041" y="2504527"/>
            <a:ext cx="331721" cy="331693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39" name="Google Shape;8339;p48"/>
          <p:cNvGrpSpPr/>
          <p:nvPr/>
        </p:nvGrpSpPr>
        <p:grpSpPr>
          <a:xfrm>
            <a:off x="4411489" y="1688089"/>
            <a:ext cx="330827" cy="329962"/>
            <a:chOff x="3599700" y="1954475"/>
            <a:chExt cx="296175" cy="295400"/>
          </a:xfrm>
        </p:grpSpPr>
        <p:sp>
          <p:nvSpPr>
            <p:cNvPr id="8340" name="Google Shape;8340;p48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48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48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3" name="Google Shape;8343;p48"/>
          <p:cNvGrpSpPr/>
          <p:nvPr/>
        </p:nvGrpSpPr>
        <p:grpSpPr>
          <a:xfrm>
            <a:off x="4412368" y="2080477"/>
            <a:ext cx="329068" cy="329068"/>
            <a:chOff x="3601275" y="2319150"/>
            <a:chExt cx="294600" cy="294600"/>
          </a:xfrm>
        </p:grpSpPr>
        <p:sp>
          <p:nvSpPr>
            <p:cNvPr id="8344" name="Google Shape;8344;p48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5" name="Google Shape;8345;p48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46" name="Google Shape;8346;p48"/>
          <p:cNvSpPr/>
          <p:nvPr/>
        </p:nvSpPr>
        <p:spPr>
          <a:xfrm>
            <a:off x="4411889" y="2505407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47" name="Google Shape;8347;p48"/>
          <p:cNvGrpSpPr/>
          <p:nvPr/>
        </p:nvGrpSpPr>
        <p:grpSpPr>
          <a:xfrm>
            <a:off x="6513741" y="1687670"/>
            <a:ext cx="310582" cy="330800"/>
            <a:chOff x="5421475" y="1945825"/>
            <a:chExt cx="278050" cy="296150"/>
          </a:xfrm>
        </p:grpSpPr>
        <p:sp>
          <p:nvSpPr>
            <p:cNvPr id="8348" name="Google Shape;8348;p48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48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0" name="Google Shape;8350;p48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48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48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3" name="Google Shape;8353;p48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48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48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56" name="Google Shape;8356;p48"/>
          <p:cNvSpPr/>
          <p:nvPr/>
        </p:nvSpPr>
        <p:spPr>
          <a:xfrm>
            <a:off x="6501811" y="2078714"/>
            <a:ext cx="334346" cy="332587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57" name="Google Shape;8357;p48"/>
          <p:cNvGrpSpPr/>
          <p:nvPr/>
        </p:nvGrpSpPr>
        <p:grpSpPr>
          <a:xfrm>
            <a:off x="6503185" y="2563914"/>
            <a:ext cx="331693" cy="212928"/>
            <a:chOff x="5411225" y="2726350"/>
            <a:chExt cx="296950" cy="190625"/>
          </a:xfrm>
        </p:grpSpPr>
        <p:sp>
          <p:nvSpPr>
            <p:cNvPr id="8358" name="Google Shape;8358;p48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48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0" name="Google Shape;8360;p48"/>
          <p:cNvGrpSpPr/>
          <p:nvPr/>
        </p:nvGrpSpPr>
        <p:grpSpPr>
          <a:xfrm>
            <a:off x="7764197" y="1698574"/>
            <a:ext cx="332559" cy="308990"/>
            <a:chOff x="6524150" y="1938725"/>
            <a:chExt cx="297725" cy="276625"/>
          </a:xfrm>
        </p:grpSpPr>
        <p:sp>
          <p:nvSpPr>
            <p:cNvPr id="8361" name="Google Shape;8361;p48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48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48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4" name="Google Shape;8364;p48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5" name="Google Shape;8365;p48"/>
          <p:cNvGrpSpPr/>
          <p:nvPr/>
        </p:nvGrpSpPr>
        <p:grpSpPr>
          <a:xfrm>
            <a:off x="2726867" y="1687656"/>
            <a:ext cx="331721" cy="330827"/>
            <a:chOff x="2141000" y="1954475"/>
            <a:chExt cx="296975" cy="296175"/>
          </a:xfrm>
        </p:grpSpPr>
        <p:sp>
          <p:nvSpPr>
            <p:cNvPr id="8366" name="Google Shape;8366;p48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48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8" name="Google Shape;8368;p48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9" name="Google Shape;8369;p48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0" name="Google Shape;8370;p48"/>
          <p:cNvGrpSpPr/>
          <p:nvPr/>
        </p:nvGrpSpPr>
        <p:grpSpPr>
          <a:xfrm>
            <a:off x="2720723" y="2079918"/>
            <a:ext cx="344008" cy="330185"/>
            <a:chOff x="2140225" y="2318650"/>
            <a:chExt cx="307975" cy="295600"/>
          </a:xfrm>
        </p:grpSpPr>
        <p:sp>
          <p:nvSpPr>
            <p:cNvPr id="8371" name="Google Shape;8371;p48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2" name="Google Shape;8372;p48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3" name="Google Shape;8373;p48"/>
          <p:cNvGrpSpPr/>
          <p:nvPr/>
        </p:nvGrpSpPr>
        <p:grpSpPr>
          <a:xfrm>
            <a:off x="2725987" y="2504979"/>
            <a:ext cx="333480" cy="330800"/>
            <a:chOff x="2139425" y="2682250"/>
            <a:chExt cx="298550" cy="296150"/>
          </a:xfrm>
        </p:grpSpPr>
        <p:sp>
          <p:nvSpPr>
            <p:cNvPr id="8374" name="Google Shape;8374;p48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48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6" name="Google Shape;8376;p48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48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8" name="Google Shape;8378;p48"/>
          <p:cNvGrpSpPr/>
          <p:nvPr/>
        </p:nvGrpSpPr>
        <p:grpSpPr>
          <a:xfrm>
            <a:off x="4823141" y="1727686"/>
            <a:ext cx="331721" cy="250767"/>
            <a:chOff x="3962775" y="1990700"/>
            <a:chExt cx="296975" cy="224500"/>
          </a:xfrm>
        </p:grpSpPr>
        <p:sp>
          <p:nvSpPr>
            <p:cNvPr id="8379" name="Google Shape;8379;p48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0" name="Google Shape;8380;p48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1" name="Google Shape;8381;p48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48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3" name="Google Shape;8383;p48"/>
          <p:cNvGrpSpPr/>
          <p:nvPr/>
        </p:nvGrpSpPr>
        <p:grpSpPr>
          <a:xfrm>
            <a:off x="4823588" y="2079597"/>
            <a:ext cx="330827" cy="330827"/>
            <a:chOff x="3963575" y="2317575"/>
            <a:chExt cx="296175" cy="296175"/>
          </a:xfrm>
        </p:grpSpPr>
        <p:sp>
          <p:nvSpPr>
            <p:cNvPr id="8384" name="Google Shape;8384;p48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48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6" name="Google Shape;8386;p48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7" name="Google Shape;8387;p48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8" name="Google Shape;8388;p48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48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48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48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2" name="Google Shape;8392;p48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3" name="Google Shape;8393;p48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4" name="Google Shape;8394;p48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5" name="Google Shape;8395;p48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48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48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48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48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0" name="Google Shape;8400;p48"/>
          <p:cNvGrpSpPr/>
          <p:nvPr/>
        </p:nvGrpSpPr>
        <p:grpSpPr>
          <a:xfrm>
            <a:off x="4823588" y="2505411"/>
            <a:ext cx="330827" cy="329934"/>
            <a:chOff x="3962775" y="2683025"/>
            <a:chExt cx="296175" cy="295375"/>
          </a:xfrm>
        </p:grpSpPr>
        <p:sp>
          <p:nvSpPr>
            <p:cNvPr id="8401" name="Google Shape;8401;p48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48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48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04" name="Google Shape;8404;p48"/>
          <p:cNvSpPr/>
          <p:nvPr/>
        </p:nvSpPr>
        <p:spPr>
          <a:xfrm>
            <a:off x="6917365" y="1688099"/>
            <a:ext cx="335240" cy="329934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05" name="Google Shape;8405;p48"/>
          <p:cNvGrpSpPr/>
          <p:nvPr/>
        </p:nvGrpSpPr>
        <p:grpSpPr>
          <a:xfrm>
            <a:off x="6920069" y="2080044"/>
            <a:ext cx="329934" cy="329934"/>
            <a:chOff x="5775900" y="2308125"/>
            <a:chExt cx="295375" cy="295375"/>
          </a:xfrm>
        </p:grpSpPr>
        <p:sp>
          <p:nvSpPr>
            <p:cNvPr id="8406" name="Google Shape;8406;p48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7" name="Google Shape;8407;p48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48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9" name="Google Shape;8409;p48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0" name="Google Shape;8410;p48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1" name="Google Shape;8411;p48"/>
          <p:cNvGrpSpPr/>
          <p:nvPr/>
        </p:nvGrpSpPr>
        <p:grpSpPr>
          <a:xfrm>
            <a:off x="6939868" y="2504965"/>
            <a:ext cx="290336" cy="330827"/>
            <a:chOff x="5794025" y="2673575"/>
            <a:chExt cx="259925" cy="296175"/>
          </a:xfrm>
        </p:grpSpPr>
        <p:sp>
          <p:nvSpPr>
            <p:cNvPr id="8412" name="Google Shape;8412;p48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3" name="Google Shape;8413;p48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14" name="Google Shape;8414;p48"/>
          <p:cNvSpPr/>
          <p:nvPr/>
        </p:nvSpPr>
        <p:spPr>
          <a:xfrm>
            <a:off x="7765005" y="2080040"/>
            <a:ext cx="330827" cy="329934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15" name="Google Shape;8415;p48"/>
          <p:cNvGrpSpPr/>
          <p:nvPr/>
        </p:nvGrpSpPr>
        <p:grpSpPr>
          <a:xfrm>
            <a:off x="1050280" y="3049892"/>
            <a:ext cx="332587" cy="329040"/>
            <a:chOff x="581525" y="3254850"/>
            <a:chExt cx="297750" cy="294575"/>
          </a:xfrm>
        </p:grpSpPr>
        <p:sp>
          <p:nvSpPr>
            <p:cNvPr id="8416" name="Google Shape;8416;p48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7" name="Google Shape;8417;p48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8" name="Google Shape;8418;p48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9" name="Google Shape;8419;p48"/>
          <p:cNvGrpSpPr/>
          <p:nvPr/>
        </p:nvGrpSpPr>
        <p:grpSpPr>
          <a:xfrm>
            <a:off x="1049401" y="3464690"/>
            <a:ext cx="334346" cy="332168"/>
            <a:chOff x="580725" y="3617925"/>
            <a:chExt cx="299325" cy="297375"/>
          </a:xfrm>
        </p:grpSpPr>
        <p:sp>
          <p:nvSpPr>
            <p:cNvPr id="8420" name="Google Shape;8420;p48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1" name="Google Shape;8421;p48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48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48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48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5" name="Google Shape;8425;p48"/>
          <p:cNvGrpSpPr/>
          <p:nvPr/>
        </p:nvGrpSpPr>
        <p:grpSpPr>
          <a:xfrm>
            <a:off x="1051160" y="3866308"/>
            <a:ext cx="330827" cy="330827"/>
            <a:chOff x="583100" y="3982600"/>
            <a:chExt cx="296175" cy="296175"/>
          </a:xfrm>
        </p:grpSpPr>
        <p:sp>
          <p:nvSpPr>
            <p:cNvPr id="8426" name="Google Shape;8426;p48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7" name="Google Shape;8427;p48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8" name="Google Shape;8428;p48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9" name="Google Shape;8429;p48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48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48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2" name="Google Shape;8432;p48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3" name="Google Shape;8433;p48"/>
          <p:cNvGrpSpPr/>
          <p:nvPr/>
        </p:nvGrpSpPr>
        <p:grpSpPr>
          <a:xfrm>
            <a:off x="3160998" y="3049655"/>
            <a:ext cx="290336" cy="329515"/>
            <a:chOff x="2423775" y="3226875"/>
            <a:chExt cx="259925" cy="295000"/>
          </a:xfrm>
        </p:grpSpPr>
        <p:sp>
          <p:nvSpPr>
            <p:cNvPr id="8434" name="Google Shape;8434;p48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5" name="Google Shape;8435;p48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6" name="Google Shape;8436;p48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7" name="Google Shape;8437;p48"/>
          <p:cNvGrpSpPr/>
          <p:nvPr/>
        </p:nvGrpSpPr>
        <p:grpSpPr>
          <a:xfrm>
            <a:off x="3139439" y="3466673"/>
            <a:ext cx="333452" cy="328203"/>
            <a:chOff x="2404875" y="3592725"/>
            <a:chExt cx="298525" cy="293825"/>
          </a:xfrm>
        </p:grpSpPr>
        <p:sp>
          <p:nvSpPr>
            <p:cNvPr id="8438" name="Google Shape;8438;p48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48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0" name="Google Shape;8440;p48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1" name="Google Shape;8441;p48"/>
          <p:cNvGrpSpPr/>
          <p:nvPr/>
        </p:nvGrpSpPr>
        <p:grpSpPr>
          <a:xfrm>
            <a:off x="3140319" y="3866754"/>
            <a:ext cx="331693" cy="329934"/>
            <a:chOff x="2404875" y="3955825"/>
            <a:chExt cx="296950" cy="295375"/>
          </a:xfrm>
        </p:grpSpPr>
        <p:sp>
          <p:nvSpPr>
            <p:cNvPr id="8442" name="Google Shape;8442;p48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48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48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48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6" name="Google Shape;8446;p48"/>
          <p:cNvGrpSpPr/>
          <p:nvPr/>
        </p:nvGrpSpPr>
        <p:grpSpPr>
          <a:xfrm>
            <a:off x="5245063" y="3048999"/>
            <a:ext cx="329962" cy="330827"/>
            <a:chOff x="4263650" y="3235150"/>
            <a:chExt cx="295400" cy="296175"/>
          </a:xfrm>
        </p:grpSpPr>
        <p:sp>
          <p:nvSpPr>
            <p:cNvPr id="8447" name="Google Shape;8447;p48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48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48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48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48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2" name="Google Shape;8452;p48"/>
          <p:cNvGrpSpPr/>
          <p:nvPr/>
        </p:nvGrpSpPr>
        <p:grpSpPr>
          <a:xfrm>
            <a:off x="5242871" y="3475916"/>
            <a:ext cx="334346" cy="309716"/>
            <a:chOff x="4266025" y="3609275"/>
            <a:chExt cx="299325" cy="277275"/>
          </a:xfrm>
        </p:grpSpPr>
        <p:sp>
          <p:nvSpPr>
            <p:cNvPr id="8453" name="Google Shape;8453;p48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4" name="Google Shape;8454;p48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5" name="Google Shape;8455;p48"/>
          <p:cNvGrpSpPr/>
          <p:nvPr/>
        </p:nvGrpSpPr>
        <p:grpSpPr>
          <a:xfrm>
            <a:off x="5243304" y="3866754"/>
            <a:ext cx="333480" cy="329934"/>
            <a:chOff x="4263650" y="3963700"/>
            <a:chExt cx="298550" cy="295375"/>
          </a:xfrm>
        </p:grpSpPr>
        <p:sp>
          <p:nvSpPr>
            <p:cNvPr id="8456" name="Google Shape;8456;p48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7" name="Google Shape;8457;p48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8" name="Google Shape;8458;p48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48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48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48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48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3" name="Google Shape;8463;p48"/>
          <p:cNvGrpSpPr/>
          <p:nvPr/>
        </p:nvGrpSpPr>
        <p:grpSpPr>
          <a:xfrm>
            <a:off x="7396351" y="3048999"/>
            <a:ext cx="213822" cy="330827"/>
            <a:chOff x="6164975" y="3211525"/>
            <a:chExt cx="191425" cy="296175"/>
          </a:xfrm>
        </p:grpSpPr>
        <p:sp>
          <p:nvSpPr>
            <p:cNvPr id="8464" name="Google Shape;8464;p48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5" name="Google Shape;8465;p48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48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48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8" name="Google Shape;8468;p48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9" name="Google Shape;8469;p48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48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1" name="Google Shape;8471;p48"/>
          <p:cNvGrpSpPr/>
          <p:nvPr/>
        </p:nvGrpSpPr>
        <p:grpSpPr>
          <a:xfrm>
            <a:off x="1470010" y="3049013"/>
            <a:ext cx="333480" cy="330800"/>
            <a:chOff x="946175" y="3253275"/>
            <a:chExt cx="298550" cy="296150"/>
          </a:xfrm>
        </p:grpSpPr>
        <p:sp>
          <p:nvSpPr>
            <p:cNvPr id="8472" name="Google Shape;8472;p48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48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48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5" name="Google Shape;8475;p48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6" name="Google Shape;8476;p48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7" name="Google Shape;8477;p48"/>
          <p:cNvGrpSpPr/>
          <p:nvPr/>
        </p:nvGrpSpPr>
        <p:grpSpPr>
          <a:xfrm>
            <a:off x="1470890" y="3466673"/>
            <a:ext cx="331721" cy="328203"/>
            <a:chOff x="946175" y="3619500"/>
            <a:chExt cx="296975" cy="293825"/>
          </a:xfrm>
        </p:grpSpPr>
        <p:sp>
          <p:nvSpPr>
            <p:cNvPr id="8478" name="Google Shape;8478;p48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48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0" name="Google Shape;8480;p48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1" name="Google Shape;8481;p48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48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48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4" name="Google Shape;8484;p48"/>
          <p:cNvGrpSpPr/>
          <p:nvPr/>
        </p:nvGrpSpPr>
        <p:grpSpPr>
          <a:xfrm>
            <a:off x="1470457" y="3865875"/>
            <a:ext cx="332587" cy="331693"/>
            <a:chOff x="944600" y="3981825"/>
            <a:chExt cx="297750" cy="296950"/>
          </a:xfrm>
        </p:grpSpPr>
        <p:sp>
          <p:nvSpPr>
            <p:cNvPr id="8485" name="Google Shape;8485;p48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48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48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48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9" name="Google Shape;8489;p48"/>
          <p:cNvGrpSpPr/>
          <p:nvPr/>
        </p:nvGrpSpPr>
        <p:grpSpPr>
          <a:xfrm>
            <a:off x="3565479" y="3049445"/>
            <a:ext cx="330827" cy="329934"/>
            <a:chOff x="2768750" y="3227275"/>
            <a:chExt cx="296175" cy="295375"/>
          </a:xfrm>
        </p:grpSpPr>
        <p:sp>
          <p:nvSpPr>
            <p:cNvPr id="8490" name="Google Shape;8490;p48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48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48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48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48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48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48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48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8" name="Google Shape;8498;p48"/>
          <p:cNvGrpSpPr/>
          <p:nvPr/>
        </p:nvGrpSpPr>
        <p:grpSpPr>
          <a:xfrm>
            <a:off x="3585277" y="3466072"/>
            <a:ext cx="291230" cy="329403"/>
            <a:chOff x="2786075" y="3591800"/>
            <a:chExt cx="260725" cy="294900"/>
          </a:xfrm>
        </p:grpSpPr>
        <p:sp>
          <p:nvSpPr>
            <p:cNvPr id="8499" name="Google Shape;8499;p48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48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48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2" name="Google Shape;8502;p48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48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4" name="Google Shape;8504;p48"/>
          <p:cNvGrpSpPr/>
          <p:nvPr/>
        </p:nvGrpSpPr>
        <p:grpSpPr>
          <a:xfrm>
            <a:off x="3623549" y="3866308"/>
            <a:ext cx="214687" cy="330827"/>
            <a:chOff x="2819150" y="3955025"/>
            <a:chExt cx="192200" cy="296175"/>
          </a:xfrm>
        </p:grpSpPr>
        <p:sp>
          <p:nvSpPr>
            <p:cNvPr id="8505" name="Google Shape;8505;p48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48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7" name="Google Shape;8507;p48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48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9" name="Google Shape;8509;p48"/>
          <p:cNvGrpSpPr/>
          <p:nvPr/>
        </p:nvGrpSpPr>
        <p:grpSpPr>
          <a:xfrm>
            <a:off x="5661947" y="3049878"/>
            <a:ext cx="329934" cy="329068"/>
            <a:chOff x="4629125" y="3235150"/>
            <a:chExt cx="295375" cy="294600"/>
          </a:xfrm>
        </p:grpSpPr>
        <p:sp>
          <p:nvSpPr>
            <p:cNvPr id="8510" name="Google Shape;8510;p48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48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48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48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48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5" name="Google Shape;8515;p48"/>
          <p:cNvGrpSpPr/>
          <p:nvPr/>
        </p:nvGrpSpPr>
        <p:grpSpPr>
          <a:xfrm>
            <a:off x="5661933" y="3465807"/>
            <a:ext cx="329962" cy="329934"/>
            <a:chOff x="4628325" y="3599825"/>
            <a:chExt cx="295400" cy="295375"/>
          </a:xfrm>
        </p:grpSpPr>
        <p:sp>
          <p:nvSpPr>
            <p:cNvPr id="8516" name="Google Shape;8516;p48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7" name="Google Shape;8517;p48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48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9" name="Google Shape;8519;p48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48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48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2" name="Google Shape;8522;p48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48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4" name="Google Shape;8524;p48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5" name="Google Shape;8525;p48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48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48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8" name="Google Shape;8528;p48"/>
          <p:cNvGrpSpPr/>
          <p:nvPr/>
        </p:nvGrpSpPr>
        <p:grpSpPr>
          <a:xfrm>
            <a:off x="5681732" y="3866308"/>
            <a:ext cx="290364" cy="330827"/>
            <a:chOff x="4645650" y="3962900"/>
            <a:chExt cx="259950" cy="296175"/>
          </a:xfrm>
        </p:grpSpPr>
        <p:sp>
          <p:nvSpPr>
            <p:cNvPr id="8529" name="Google Shape;8529;p48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0" name="Google Shape;8530;p48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1" name="Google Shape;8531;p48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2" name="Google Shape;8532;p48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3" name="Google Shape;8533;p48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4" name="Google Shape;8534;p48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5" name="Google Shape;8535;p48"/>
          <p:cNvGrpSpPr/>
          <p:nvPr/>
        </p:nvGrpSpPr>
        <p:grpSpPr>
          <a:xfrm>
            <a:off x="7338295" y="3466254"/>
            <a:ext cx="329934" cy="329040"/>
            <a:chOff x="6143725" y="3582500"/>
            <a:chExt cx="295375" cy="294575"/>
          </a:xfrm>
        </p:grpSpPr>
        <p:sp>
          <p:nvSpPr>
            <p:cNvPr id="8536" name="Google Shape;8536;p48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48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48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9" name="Google Shape;8539;p48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0" name="Google Shape;8540;p48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1" name="Google Shape;8541;p48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48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3" name="Google Shape;8543;p48"/>
          <p:cNvGrpSpPr/>
          <p:nvPr/>
        </p:nvGrpSpPr>
        <p:grpSpPr>
          <a:xfrm>
            <a:off x="1890873" y="3049013"/>
            <a:ext cx="331693" cy="330800"/>
            <a:chOff x="1310075" y="3253275"/>
            <a:chExt cx="296950" cy="296150"/>
          </a:xfrm>
        </p:grpSpPr>
        <p:sp>
          <p:nvSpPr>
            <p:cNvPr id="8544" name="Google Shape;8544;p48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48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48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47" name="Google Shape;8547;p48"/>
          <p:cNvSpPr/>
          <p:nvPr/>
        </p:nvSpPr>
        <p:spPr>
          <a:xfrm>
            <a:off x="1892174" y="3466681"/>
            <a:ext cx="329068" cy="328175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48" name="Google Shape;8548;p48"/>
          <p:cNvGrpSpPr/>
          <p:nvPr/>
        </p:nvGrpSpPr>
        <p:grpSpPr>
          <a:xfrm>
            <a:off x="1890427" y="3865554"/>
            <a:ext cx="332587" cy="332335"/>
            <a:chOff x="1310075" y="3980250"/>
            <a:chExt cx="297750" cy="297525"/>
          </a:xfrm>
        </p:grpSpPr>
        <p:sp>
          <p:nvSpPr>
            <p:cNvPr id="8549" name="Google Shape;8549;p48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0" name="Google Shape;8550;p48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48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2" name="Google Shape;8552;p48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3" name="Google Shape;8553;p48"/>
          <p:cNvGrpSpPr/>
          <p:nvPr/>
        </p:nvGrpSpPr>
        <p:grpSpPr>
          <a:xfrm>
            <a:off x="4030669" y="3049445"/>
            <a:ext cx="251660" cy="329934"/>
            <a:chOff x="3167275" y="3227275"/>
            <a:chExt cx="225300" cy="295375"/>
          </a:xfrm>
        </p:grpSpPr>
        <p:sp>
          <p:nvSpPr>
            <p:cNvPr id="8554" name="Google Shape;8554;p48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48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6" name="Google Shape;8556;p48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7" name="Google Shape;8557;p48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8" name="Google Shape;8558;p48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59" name="Google Shape;8559;p48"/>
          <p:cNvSpPr/>
          <p:nvPr/>
        </p:nvSpPr>
        <p:spPr>
          <a:xfrm>
            <a:off x="3982694" y="3465033"/>
            <a:ext cx="347555" cy="33147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60" name="Google Shape;8560;p48"/>
          <p:cNvGrpSpPr/>
          <p:nvPr/>
        </p:nvGrpSpPr>
        <p:grpSpPr>
          <a:xfrm>
            <a:off x="3990205" y="3866740"/>
            <a:ext cx="332587" cy="329962"/>
            <a:chOff x="3133425" y="3955025"/>
            <a:chExt cx="297750" cy="295400"/>
          </a:xfrm>
        </p:grpSpPr>
        <p:sp>
          <p:nvSpPr>
            <p:cNvPr id="8561" name="Google Shape;8561;p48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2" name="Google Shape;8562;p48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48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4" name="Google Shape;8564;p48"/>
          <p:cNvGrpSpPr/>
          <p:nvPr/>
        </p:nvGrpSpPr>
        <p:grpSpPr>
          <a:xfrm>
            <a:off x="6081903" y="3048412"/>
            <a:ext cx="330827" cy="332000"/>
            <a:chOff x="4991425" y="3234750"/>
            <a:chExt cx="296175" cy="297225"/>
          </a:xfrm>
        </p:grpSpPr>
        <p:sp>
          <p:nvSpPr>
            <p:cNvPr id="8565" name="Google Shape;8565;p48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6" name="Google Shape;8566;p48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7" name="Google Shape;8567;p48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8" name="Google Shape;8568;p48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9" name="Google Shape;8569;p48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48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1" name="Google Shape;8571;p48"/>
          <p:cNvGrpSpPr/>
          <p:nvPr/>
        </p:nvGrpSpPr>
        <p:grpSpPr>
          <a:xfrm>
            <a:off x="6081903" y="3485159"/>
            <a:ext cx="330827" cy="291230"/>
            <a:chOff x="4991425" y="3617150"/>
            <a:chExt cx="296175" cy="260725"/>
          </a:xfrm>
        </p:grpSpPr>
        <p:sp>
          <p:nvSpPr>
            <p:cNvPr id="8572" name="Google Shape;8572;p48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48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4" name="Google Shape;8574;p48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5" name="Google Shape;8575;p48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48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48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8" name="Google Shape;8578;p48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9" name="Google Shape;8579;p48"/>
          <p:cNvGrpSpPr/>
          <p:nvPr/>
        </p:nvGrpSpPr>
        <p:grpSpPr>
          <a:xfrm>
            <a:off x="6154927" y="3866740"/>
            <a:ext cx="184780" cy="329962"/>
            <a:chOff x="5056800" y="3962900"/>
            <a:chExt cx="165425" cy="295400"/>
          </a:xfrm>
        </p:grpSpPr>
        <p:sp>
          <p:nvSpPr>
            <p:cNvPr id="8580" name="Google Shape;8580;p48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48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2" name="Google Shape;8582;p48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3" name="Google Shape;8583;p48"/>
          <p:cNvGrpSpPr/>
          <p:nvPr/>
        </p:nvGrpSpPr>
        <p:grpSpPr>
          <a:xfrm>
            <a:off x="7337415" y="3866754"/>
            <a:ext cx="331693" cy="329934"/>
            <a:chOff x="6168925" y="3936925"/>
            <a:chExt cx="296950" cy="295375"/>
          </a:xfrm>
        </p:grpSpPr>
        <p:sp>
          <p:nvSpPr>
            <p:cNvPr id="8584" name="Google Shape;8584;p48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48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48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7" name="Google Shape;8587;p48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8" name="Google Shape;8588;p48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48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0" name="Google Shape;8590;p48"/>
          <p:cNvGrpSpPr/>
          <p:nvPr/>
        </p:nvGrpSpPr>
        <p:grpSpPr>
          <a:xfrm>
            <a:off x="2310396" y="3049446"/>
            <a:ext cx="329040" cy="329934"/>
            <a:chOff x="1674750" y="3254050"/>
            <a:chExt cx="294575" cy="295375"/>
          </a:xfrm>
        </p:grpSpPr>
        <p:sp>
          <p:nvSpPr>
            <p:cNvPr id="8591" name="Google Shape;8591;p48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2" name="Google Shape;8592;p48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3" name="Google Shape;8593;p48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4" name="Google Shape;8594;p48"/>
          <p:cNvGrpSpPr/>
          <p:nvPr/>
        </p:nvGrpSpPr>
        <p:grpSpPr>
          <a:xfrm>
            <a:off x="2324024" y="3465807"/>
            <a:ext cx="301785" cy="329934"/>
            <a:chOff x="1687350" y="3618725"/>
            <a:chExt cx="270175" cy="295375"/>
          </a:xfrm>
        </p:grpSpPr>
        <p:sp>
          <p:nvSpPr>
            <p:cNvPr id="8595" name="Google Shape;8595;p48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6" name="Google Shape;8596;p48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7" name="Google Shape;8597;p48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8" name="Google Shape;8598;p48"/>
          <p:cNvGrpSpPr/>
          <p:nvPr/>
        </p:nvGrpSpPr>
        <p:grpSpPr>
          <a:xfrm>
            <a:off x="2308623" y="3866754"/>
            <a:ext cx="332587" cy="329934"/>
            <a:chOff x="1672375" y="3982600"/>
            <a:chExt cx="297750" cy="295375"/>
          </a:xfrm>
        </p:grpSpPr>
        <p:sp>
          <p:nvSpPr>
            <p:cNvPr id="8599" name="Google Shape;8599;p48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48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48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2" name="Google Shape;8602;p48"/>
          <p:cNvGrpSpPr/>
          <p:nvPr/>
        </p:nvGrpSpPr>
        <p:grpSpPr>
          <a:xfrm>
            <a:off x="4411488" y="3048999"/>
            <a:ext cx="330827" cy="330827"/>
            <a:chOff x="3497300" y="3227275"/>
            <a:chExt cx="296175" cy="296175"/>
          </a:xfrm>
        </p:grpSpPr>
        <p:sp>
          <p:nvSpPr>
            <p:cNvPr id="8603" name="Google Shape;8603;p48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4" name="Google Shape;8604;p48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5" name="Google Shape;8605;p48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6" name="Google Shape;8606;p48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7" name="Google Shape;8607;p48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8" name="Google Shape;8608;p48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9" name="Google Shape;8609;p48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0" name="Google Shape;8610;p48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1" name="Google Shape;8611;p48"/>
          <p:cNvGrpSpPr/>
          <p:nvPr/>
        </p:nvGrpSpPr>
        <p:grpSpPr>
          <a:xfrm>
            <a:off x="4411934" y="3466687"/>
            <a:ext cx="329934" cy="328175"/>
            <a:chOff x="3497300" y="3591950"/>
            <a:chExt cx="295375" cy="293800"/>
          </a:xfrm>
        </p:grpSpPr>
        <p:sp>
          <p:nvSpPr>
            <p:cNvPr id="8612" name="Google Shape;8612;p48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3" name="Google Shape;8613;p48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48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48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48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7" name="Google Shape;8617;p48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8" name="Google Shape;8618;p48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9" name="Google Shape;8619;p48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0" name="Google Shape;8620;p48"/>
          <p:cNvGrpSpPr/>
          <p:nvPr/>
        </p:nvGrpSpPr>
        <p:grpSpPr>
          <a:xfrm>
            <a:off x="4411934" y="3866740"/>
            <a:ext cx="329934" cy="329962"/>
            <a:chOff x="3497300" y="3955025"/>
            <a:chExt cx="295375" cy="295400"/>
          </a:xfrm>
        </p:grpSpPr>
        <p:sp>
          <p:nvSpPr>
            <p:cNvPr id="8621" name="Google Shape;8621;p48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48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48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4" name="Google Shape;8624;p48"/>
          <p:cNvGrpSpPr/>
          <p:nvPr/>
        </p:nvGrpSpPr>
        <p:grpSpPr>
          <a:xfrm>
            <a:off x="6514173" y="3049683"/>
            <a:ext cx="309716" cy="329459"/>
            <a:chOff x="5364750" y="3235150"/>
            <a:chExt cx="277275" cy="294950"/>
          </a:xfrm>
        </p:grpSpPr>
        <p:sp>
          <p:nvSpPr>
            <p:cNvPr id="8625" name="Google Shape;8625;p48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48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48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8" name="Google Shape;8628;p48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48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48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48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48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3" name="Google Shape;8633;p48"/>
          <p:cNvGrpSpPr/>
          <p:nvPr/>
        </p:nvGrpSpPr>
        <p:grpSpPr>
          <a:xfrm>
            <a:off x="6503171" y="3464481"/>
            <a:ext cx="331721" cy="332587"/>
            <a:chOff x="5355300" y="3598250"/>
            <a:chExt cx="296975" cy="297750"/>
          </a:xfrm>
        </p:grpSpPr>
        <p:sp>
          <p:nvSpPr>
            <p:cNvPr id="8634" name="Google Shape;8634;p48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48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48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7" name="Google Shape;8637;p48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8" name="Google Shape;8638;p48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48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0" name="Google Shape;8640;p48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1" name="Google Shape;8641;p48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2" name="Google Shape;8642;p48"/>
          <p:cNvGrpSpPr/>
          <p:nvPr/>
        </p:nvGrpSpPr>
        <p:grpSpPr>
          <a:xfrm>
            <a:off x="6507136" y="3924810"/>
            <a:ext cx="323790" cy="213822"/>
            <a:chOff x="5358450" y="4015675"/>
            <a:chExt cx="289875" cy="191425"/>
          </a:xfrm>
        </p:grpSpPr>
        <p:sp>
          <p:nvSpPr>
            <p:cNvPr id="8643" name="Google Shape;8643;p48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4" name="Google Shape;8644;p48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5" name="Google Shape;8645;p48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48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7" name="Google Shape;8647;p48"/>
          <p:cNvGrpSpPr/>
          <p:nvPr/>
        </p:nvGrpSpPr>
        <p:grpSpPr>
          <a:xfrm>
            <a:off x="7764616" y="3060629"/>
            <a:ext cx="331721" cy="307566"/>
            <a:chOff x="6543825" y="3202075"/>
            <a:chExt cx="296975" cy="275350"/>
          </a:xfrm>
        </p:grpSpPr>
        <p:sp>
          <p:nvSpPr>
            <p:cNvPr id="8648" name="Google Shape;8648;p48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48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0" name="Google Shape;8650;p48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1" name="Google Shape;8651;p48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2" name="Google Shape;8652;p48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3" name="Google Shape;8653;p48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48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5" name="Google Shape;8655;p48"/>
          <p:cNvGrpSpPr/>
          <p:nvPr/>
        </p:nvGrpSpPr>
        <p:grpSpPr>
          <a:xfrm>
            <a:off x="2727312" y="3048999"/>
            <a:ext cx="330827" cy="330827"/>
            <a:chOff x="2037825" y="3254050"/>
            <a:chExt cx="296175" cy="296175"/>
          </a:xfrm>
        </p:grpSpPr>
        <p:sp>
          <p:nvSpPr>
            <p:cNvPr id="8656" name="Google Shape;8656;p48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7" name="Google Shape;8657;p48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8" name="Google Shape;8658;p48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9" name="Google Shape;8659;p48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48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48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2" name="Google Shape;8662;p48"/>
          <p:cNvGrpSpPr/>
          <p:nvPr/>
        </p:nvGrpSpPr>
        <p:grpSpPr>
          <a:xfrm>
            <a:off x="2725553" y="3465905"/>
            <a:ext cx="334346" cy="329738"/>
            <a:chOff x="2034675" y="3617925"/>
            <a:chExt cx="299325" cy="295200"/>
          </a:xfrm>
        </p:grpSpPr>
        <p:sp>
          <p:nvSpPr>
            <p:cNvPr id="8663" name="Google Shape;8663;p48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48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48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6" name="Google Shape;8666;p48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7" name="Google Shape;8667;p48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8" name="Google Shape;8668;p48"/>
          <p:cNvGrpSpPr/>
          <p:nvPr/>
        </p:nvGrpSpPr>
        <p:grpSpPr>
          <a:xfrm>
            <a:off x="2727312" y="3866754"/>
            <a:ext cx="330827" cy="329934"/>
            <a:chOff x="2037825" y="3981825"/>
            <a:chExt cx="296175" cy="295375"/>
          </a:xfrm>
        </p:grpSpPr>
        <p:sp>
          <p:nvSpPr>
            <p:cNvPr id="8669" name="Google Shape;8669;p48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0" name="Google Shape;8670;p48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1" name="Google Shape;8671;p48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2" name="Google Shape;8672;p48"/>
          <p:cNvGrpSpPr/>
          <p:nvPr/>
        </p:nvGrpSpPr>
        <p:grpSpPr>
          <a:xfrm>
            <a:off x="4823587" y="3079353"/>
            <a:ext cx="330827" cy="270119"/>
            <a:chOff x="3860400" y="3254050"/>
            <a:chExt cx="296175" cy="241825"/>
          </a:xfrm>
        </p:grpSpPr>
        <p:sp>
          <p:nvSpPr>
            <p:cNvPr id="8673" name="Google Shape;8673;p48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48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48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6" name="Google Shape;8676;p48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7" name="Google Shape;8677;p48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8" name="Google Shape;8678;p48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48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0" name="Google Shape;8680;p48"/>
          <p:cNvGrpSpPr/>
          <p:nvPr/>
        </p:nvGrpSpPr>
        <p:grpSpPr>
          <a:xfrm>
            <a:off x="4823140" y="3465360"/>
            <a:ext cx="331721" cy="330827"/>
            <a:chOff x="3859600" y="3591950"/>
            <a:chExt cx="296975" cy="296175"/>
          </a:xfrm>
        </p:grpSpPr>
        <p:sp>
          <p:nvSpPr>
            <p:cNvPr id="8681" name="Google Shape;8681;p48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2" name="Google Shape;8682;p48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3" name="Google Shape;8683;p48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4" name="Google Shape;8684;p48"/>
          <p:cNvGrpSpPr/>
          <p:nvPr/>
        </p:nvGrpSpPr>
        <p:grpSpPr>
          <a:xfrm>
            <a:off x="4823587" y="3866308"/>
            <a:ext cx="330827" cy="330827"/>
            <a:chOff x="3860400" y="3955025"/>
            <a:chExt cx="296175" cy="296175"/>
          </a:xfrm>
        </p:grpSpPr>
        <p:sp>
          <p:nvSpPr>
            <p:cNvPr id="8685" name="Google Shape;8685;p48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6" name="Google Shape;8686;p48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7" name="Google Shape;8687;p48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8" name="Google Shape;8688;p48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48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0" name="Google Shape;8690;p48"/>
          <p:cNvGrpSpPr/>
          <p:nvPr/>
        </p:nvGrpSpPr>
        <p:grpSpPr>
          <a:xfrm>
            <a:off x="6916983" y="3049445"/>
            <a:ext cx="336105" cy="329934"/>
            <a:chOff x="5716825" y="3235950"/>
            <a:chExt cx="300900" cy="295375"/>
          </a:xfrm>
        </p:grpSpPr>
        <p:sp>
          <p:nvSpPr>
            <p:cNvPr id="8691" name="Google Shape;8691;p48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2" name="Google Shape;8692;p48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3" name="Google Shape;8693;p48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4" name="Google Shape;8694;p48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5" name="Google Shape;8695;p48"/>
          <p:cNvGrpSpPr/>
          <p:nvPr/>
        </p:nvGrpSpPr>
        <p:grpSpPr>
          <a:xfrm>
            <a:off x="6929298" y="3475916"/>
            <a:ext cx="311475" cy="309716"/>
            <a:chOff x="5727850" y="3609275"/>
            <a:chExt cx="278850" cy="277275"/>
          </a:xfrm>
        </p:grpSpPr>
        <p:sp>
          <p:nvSpPr>
            <p:cNvPr id="8696" name="Google Shape;8696;p48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48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48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9" name="Google Shape;8699;p48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0" name="Google Shape;8700;p48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1" name="Google Shape;8701;p48"/>
          <p:cNvGrpSpPr/>
          <p:nvPr/>
        </p:nvGrpSpPr>
        <p:grpSpPr>
          <a:xfrm>
            <a:off x="6939868" y="3866754"/>
            <a:ext cx="290336" cy="329934"/>
            <a:chOff x="5736525" y="3963700"/>
            <a:chExt cx="259925" cy="295375"/>
          </a:xfrm>
        </p:grpSpPr>
        <p:sp>
          <p:nvSpPr>
            <p:cNvPr id="8702" name="Google Shape;8702;p48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48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4" name="Google Shape;8704;p48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5" name="Google Shape;8705;p48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6" name="Google Shape;8706;p48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7" name="Google Shape;8707;p48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8" name="Google Shape;8708;p48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9" name="Google Shape;8709;p48"/>
          <p:cNvGrpSpPr/>
          <p:nvPr/>
        </p:nvGrpSpPr>
        <p:grpSpPr>
          <a:xfrm>
            <a:off x="7764616" y="3465360"/>
            <a:ext cx="331721" cy="330827"/>
            <a:chOff x="6553275" y="3604550"/>
            <a:chExt cx="296975" cy="296175"/>
          </a:xfrm>
        </p:grpSpPr>
        <p:sp>
          <p:nvSpPr>
            <p:cNvPr id="8710" name="Google Shape;8710;p48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1" name="Google Shape;8711;p48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2" name="Google Shape;8712;p48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3" name="Google Shape;8713;p48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48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48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719" name="Shape 87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720" name="Google Shape;8720;p49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Fluid Resume">
  <a:themeElements>
    <a:clrScheme name="Simple Light">
      <a:dk1>
        <a:srgbClr val="3C6B66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