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Raleway"/>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Hind Guntur"/>
      <p:regular r:id="rId62"/>
      <p:bold r:id="rId63"/>
    </p:embeddedFont>
    <p:embeddedFont>
      <p:font typeface="Lily Script One"/>
      <p:regular r:id="rId6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0FA97E3-FB37-4355-BF93-F1723B7E530F}">
  <a:tblStyle styleId="{80FA97E3-FB37-4355-BF93-F1723B7E530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slide" Target="slides/slide41.xml"/><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HindGuntur-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LilyScriptOne-regular.fntdata"/><Relationship Id="rId63" Type="http://schemas.openxmlformats.org/officeDocument/2006/relationships/font" Target="fonts/HindGuntur-bold.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 name="Shape 971"/>
        <p:cNvGrpSpPr/>
        <p:nvPr/>
      </p:nvGrpSpPr>
      <p:grpSpPr>
        <a:xfrm>
          <a:off x="0" y="0"/>
          <a:ext cx="0" cy="0"/>
          <a:chOff x="0" y="0"/>
          <a:chExt cx="0" cy="0"/>
        </a:xfrm>
      </p:grpSpPr>
      <p:sp>
        <p:nvSpPr>
          <p:cNvPr id="972" name="Google Shape;972;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3" name="Google Shape;973;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 name="Shape 1030"/>
        <p:cNvGrpSpPr/>
        <p:nvPr/>
      </p:nvGrpSpPr>
      <p:grpSpPr>
        <a:xfrm>
          <a:off x="0" y="0"/>
          <a:ext cx="0" cy="0"/>
          <a:chOff x="0" y="0"/>
          <a:chExt cx="0" cy="0"/>
        </a:xfrm>
      </p:grpSpPr>
      <p:sp>
        <p:nvSpPr>
          <p:cNvPr id="1031" name="Google Shape;1031;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 name="Google Shape;1032;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 name="Shape 1039"/>
        <p:cNvGrpSpPr/>
        <p:nvPr/>
      </p:nvGrpSpPr>
      <p:grpSpPr>
        <a:xfrm>
          <a:off x="0" y="0"/>
          <a:ext cx="0" cy="0"/>
          <a:chOff x="0" y="0"/>
          <a:chExt cx="0" cy="0"/>
        </a:xfrm>
      </p:grpSpPr>
      <p:sp>
        <p:nvSpPr>
          <p:cNvPr id="1040" name="Google Shape;1040;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 name="Google Shape;1041;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 name="Shape 1059"/>
        <p:cNvGrpSpPr/>
        <p:nvPr/>
      </p:nvGrpSpPr>
      <p:grpSpPr>
        <a:xfrm>
          <a:off x="0" y="0"/>
          <a:ext cx="0" cy="0"/>
          <a:chOff x="0" y="0"/>
          <a:chExt cx="0" cy="0"/>
        </a:xfrm>
      </p:grpSpPr>
      <p:sp>
        <p:nvSpPr>
          <p:cNvPr id="1060" name="Google Shape;1060;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 name="Google Shape;1061;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 name="Shape 1066"/>
        <p:cNvGrpSpPr/>
        <p:nvPr/>
      </p:nvGrpSpPr>
      <p:grpSpPr>
        <a:xfrm>
          <a:off x="0" y="0"/>
          <a:ext cx="0" cy="0"/>
          <a:chOff x="0" y="0"/>
          <a:chExt cx="0" cy="0"/>
        </a:xfrm>
      </p:grpSpPr>
      <p:sp>
        <p:nvSpPr>
          <p:cNvPr id="1067" name="Google Shape;1067;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 name="Google Shape;1068;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 name="Shape 1143"/>
        <p:cNvGrpSpPr/>
        <p:nvPr/>
      </p:nvGrpSpPr>
      <p:grpSpPr>
        <a:xfrm>
          <a:off x="0" y="0"/>
          <a:ext cx="0" cy="0"/>
          <a:chOff x="0" y="0"/>
          <a:chExt cx="0" cy="0"/>
        </a:xfrm>
      </p:grpSpPr>
      <p:sp>
        <p:nvSpPr>
          <p:cNvPr id="1144" name="Google Shape;1144;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 name="Google Shape;1145;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 name="Shape 1182"/>
        <p:cNvGrpSpPr/>
        <p:nvPr/>
      </p:nvGrpSpPr>
      <p:grpSpPr>
        <a:xfrm>
          <a:off x="0" y="0"/>
          <a:ext cx="0" cy="0"/>
          <a:chOff x="0" y="0"/>
          <a:chExt cx="0" cy="0"/>
        </a:xfrm>
      </p:grpSpPr>
      <p:sp>
        <p:nvSpPr>
          <p:cNvPr id="1183" name="Google Shape;1183;g2afcfc0e52e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4" name="Google Shape;1184;g2afcfc0e52e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 name="Shape 1197"/>
        <p:cNvGrpSpPr/>
        <p:nvPr/>
      </p:nvGrpSpPr>
      <p:grpSpPr>
        <a:xfrm>
          <a:off x="0" y="0"/>
          <a:ext cx="0" cy="0"/>
          <a:chOff x="0" y="0"/>
          <a:chExt cx="0" cy="0"/>
        </a:xfrm>
      </p:grpSpPr>
      <p:sp>
        <p:nvSpPr>
          <p:cNvPr id="1198" name="Google Shape;1198;g2afcfc0e52e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 name="Google Shape;1199;g2afcfc0e52e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 name="Shape 1214"/>
        <p:cNvGrpSpPr/>
        <p:nvPr/>
      </p:nvGrpSpPr>
      <p:grpSpPr>
        <a:xfrm>
          <a:off x="0" y="0"/>
          <a:ext cx="0" cy="0"/>
          <a:chOff x="0" y="0"/>
          <a:chExt cx="0" cy="0"/>
        </a:xfrm>
      </p:grpSpPr>
      <p:sp>
        <p:nvSpPr>
          <p:cNvPr id="1215" name="Google Shape;1215;g2afcfc0e52e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 name="Google Shape;1216;g2afcfc0e52e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2" name="Shape 1262"/>
        <p:cNvGrpSpPr/>
        <p:nvPr/>
      </p:nvGrpSpPr>
      <p:grpSpPr>
        <a:xfrm>
          <a:off x="0" y="0"/>
          <a:ext cx="0" cy="0"/>
          <a:chOff x="0" y="0"/>
          <a:chExt cx="0" cy="0"/>
        </a:xfrm>
      </p:grpSpPr>
      <p:sp>
        <p:nvSpPr>
          <p:cNvPr id="1263" name="Google Shape;1263;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4" name="Google Shape;1264;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3" name="Shape 1293"/>
        <p:cNvGrpSpPr/>
        <p:nvPr/>
      </p:nvGrpSpPr>
      <p:grpSpPr>
        <a:xfrm>
          <a:off x="0" y="0"/>
          <a:ext cx="0" cy="0"/>
          <a:chOff x="0" y="0"/>
          <a:chExt cx="0" cy="0"/>
        </a:xfrm>
      </p:grpSpPr>
      <p:sp>
        <p:nvSpPr>
          <p:cNvPr id="1294" name="Google Shape;1294;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5" name="Google Shape;1295;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4" name="Shape 1304"/>
        <p:cNvGrpSpPr/>
        <p:nvPr/>
      </p:nvGrpSpPr>
      <p:grpSpPr>
        <a:xfrm>
          <a:off x="0" y="0"/>
          <a:ext cx="0" cy="0"/>
          <a:chOff x="0" y="0"/>
          <a:chExt cx="0" cy="0"/>
        </a:xfrm>
      </p:grpSpPr>
      <p:sp>
        <p:nvSpPr>
          <p:cNvPr id="1305" name="Google Shape;1305;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6" name="Google Shape;1306;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5" name="Shape 1315"/>
        <p:cNvGrpSpPr/>
        <p:nvPr/>
      </p:nvGrpSpPr>
      <p:grpSpPr>
        <a:xfrm>
          <a:off x="0" y="0"/>
          <a:ext cx="0" cy="0"/>
          <a:chOff x="0" y="0"/>
          <a:chExt cx="0" cy="0"/>
        </a:xfrm>
      </p:grpSpPr>
      <p:sp>
        <p:nvSpPr>
          <p:cNvPr id="1316" name="Google Shape;1316;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 name="Google Shape;1317;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0" name="Shape 1380"/>
        <p:cNvGrpSpPr/>
        <p:nvPr/>
      </p:nvGrpSpPr>
      <p:grpSpPr>
        <a:xfrm>
          <a:off x="0" y="0"/>
          <a:ext cx="0" cy="0"/>
          <a:chOff x="0" y="0"/>
          <a:chExt cx="0" cy="0"/>
        </a:xfrm>
      </p:grpSpPr>
      <p:sp>
        <p:nvSpPr>
          <p:cNvPr id="1381" name="Google Shape;1381;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2" name="Google Shape;1382;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1" name="Shape 1421"/>
        <p:cNvGrpSpPr/>
        <p:nvPr/>
      </p:nvGrpSpPr>
      <p:grpSpPr>
        <a:xfrm>
          <a:off x="0" y="0"/>
          <a:ext cx="0" cy="0"/>
          <a:chOff x="0" y="0"/>
          <a:chExt cx="0" cy="0"/>
        </a:xfrm>
      </p:grpSpPr>
      <p:sp>
        <p:nvSpPr>
          <p:cNvPr id="1422" name="Google Shape;1422;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3" name="Google Shape;1423;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 name="Shape 1481"/>
        <p:cNvGrpSpPr/>
        <p:nvPr/>
      </p:nvGrpSpPr>
      <p:grpSpPr>
        <a:xfrm>
          <a:off x="0" y="0"/>
          <a:ext cx="0" cy="0"/>
          <a:chOff x="0" y="0"/>
          <a:chExt cx="0" cy="0"/>
        </a:xfrm>
      </p:grpSpPr>
      <p:sp>
        <p:nvSpPr>
          <p:cNvPr id="1482" name="Google Shape;1482;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3" name="Google Shape;1483;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7" name="Shape 1487"/>
        <p:cNvGrpSpPr/>
        <p:nvPr/>
      </p:nvGrpSpPr>
      <p:grpSpPr>
        <a:xfrm>
          <a:off x="0" y="0"/>
          <a:ext cx="0" cy="0"/>
          <a:chOff x="0" y="0"/>
          <a:chExt cx="0" cy="0"/>
        </a:xfrm>
      </p:grpSpPr>
      <p:sp>
        <p:nvSpPr>
          <p:cNvPr id="1488" name="Google Shape;1488;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9" name="Google Shape;1489;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5" name="Shape 1505"/>
        <p:cNvGrpSpPr/>
        <p:nvPr/>
      </p:nvGrpSpPr>
      <p:grpSpPr>
        <a:xfrm>
          <a:off x="0" y="0"/>
          <a:ext cx="0" cy="0"/>
          <a:chOff x="0" y="0"/>
          <a:chExt cx="0" cy="0"/>
        </a:xfrm>
      </p:grpSpPr>
      <p:sp>
        <p:nvSpPr>
          <p:cNvPr id="1506" name="Google Shape;1506;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7" name="Google Shape;1507;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9" name="Shape 1569"/>
        <p:cNvGrpSpPr/>
        <p:nvPr/>
      </p:nvGrpSpPr>
      <p:grpSpPr>
        <a:xfrm>
          <a:off x="0" y="0"/>
          <a:ext cx="0" cy="0"/>
          <a:chOff x="0" y="0"/>
          <a:chExt cx="0" cy="0"/>
        </a:xfrm>
      </p:grpSpPr>
      <p:sp>
        <p:nvSpPr>
          <p:cNvPr id="1570" name="Google Shape;1570;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1" name="Google Shape;1571;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1" name="Shape 1611"/>
        <p:cNvGrpSpPr/>
        <p:nvPr/>
      </p:nvGrpSpPr>
      <p:grpSpPr>
        <a:xfrm>
          <a:off x="0" y="0"/>
          <a:ext cx="0" cy="0"/>
          <a:chOff x="0" y="0"/>
          <a:chExt cx="0" cy="0"/>
        </a:xfrm>
      </p:grpSpPr>
      <p:sp>
        <p:nvSpPr>
          <p:cNvPr id="1612" name="Google Shape;1612;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3" name="Google Shape;1613;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7" name="Shape 1647"/>
        <p:cNvGrpSpPr/>
        <p:nvPr/>
      </p:nvGrpSpPr>
      <p:grpSpPr>
        <a:xfrm>
          <a:off x="0" y="0"/>
          <a:ext cx="0" cy="0"/>
          <a:chOff x="0" y="0"/>
          <a:chExt cx="0" cy="0"/>
        </a:xfrm>
      </p:grpSpPr>
      <p:sp>
        <p:nvSpPr>
          <p:cNvPr id="1648" name="Google Shape;1648;g1ef39b5eec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9" name="Google Shape;1649;g1ef39b5eec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1" name="Shape 1811"/>
        <p:cNvGrpSpPr/>
        <p:nvPr/>
      </p:nvGrpSpPr>
      <p:grpSpPr>
        <a:xfrm>
          <a:off x="0" y="0"/>
          <a:ext cx="0" cy="0"/>
          <a:chOff x="0" y="0"/>
          <a:chExt cx="0" cy="0"/>
        </a:xfrm>
      </p:grpSpPr>
      <p:sp>
        <p:nvSpPr>
          <p:cNvPr id="1812" name="Google Shape;1812;g1ef39b5eecf_0_23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3" name="Google Shape;1813;g1ef39b5eecf_0_238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0" name="Shape 1880"/>
        <p:cNvGrpSpPr/>
        <p:nvPr/>
      </p:nvGrpSpPr>
      <p:grpSpPr>
        <a:xfrm>
          <a:off x="0" y="0"/>
          <a:ext cx="0" cy="0"/>
          <a:chOff x="0" y="0"/>
          <a:chExt cx="0" cy="0"/>
        </a:xfrm>
      </p:grpSpPr>
      <p:sp>
        <p:nvSpPr>
          <p:cNvPr id="1881" name="Google Shape;1881;g1ef39b5eecf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2" name="Google Shape;1882;g1ef39b5eecf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 name="Shape 1889"/>
        <p:cNvGrpSpPr/>
        <p:nvPr/>
      </p:nvGrpSpPr>
      <p:grpSpPr>
        <a:xfrm>
          <a:off x="0" y="0"/>
          <a:ext cx="0" cy="0"/>
          <a:chOff x="0" y="0"/>
          <a:chExt cx="0" cy="0"/>
        </a:xfrm>
      </p:grpSpPr>
      <p:sp>
        <p:nvSpPr>
          <p:cNvPr id="1890" name="Google Shape;1890;g1ef39b5eecf_0_11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1" name="Google Shape;1891;g1ef39b5eecf_0_11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5" name="Shape 1895"/>
        <p:cNvGrpSpPr/>
        <p:nvPr/>
      </p:nvGrpSpPr>
      <p:grpSpPr>
        <a:xfrm>
          <a:off x="0" y="0"/>
          <a:ext cx="0" cy="0"/>
          <a:chOff x="0" y="0"/>
          <a:chExt cx="0" cy="0"/>
        </a:xfrm>
      </p:grpSpPr>
      <p:sp>
        <p:nvSpPr>
          <p:cNvPr id="1896" name="Google Shape;1896;g1ef39b5eecf_0_11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7" name="Google Shape;1897;g1ef39b5eecf_0_11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1" name="Shape 1901"/>
        <p:cNvGrpSpPr/>
        <p:nvPr/>
      </p:nvGrpSpPr>
      <p:grpSpPr>
        <a:xfrm>
          <a:off x="0" y="0"/>
          <a:ext cx="0" cy="0"/>
          <a:chOff x="0" y="0"/>
          <a:chExt cx="0" cy="0"/>
        </a:xfrm>
      </p:grpSpPr>
      <p:sp>
        <p:nvSpPr>
          <p:cNvPr id="1902" name="Google Shape;1902;g1ef39b5eecf_0_110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3" name="Google Shape;1903;g1ef39b5eecf_0_110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7" name="Shape 1927"/>
        <p:cNvGrpSpPr/>
        <p:nvPr/>
      </p:nvGrpSpPr>
      <p:grpSpPr>
        <a:xfrm>
          <a:off x="0" y="0"/>
          <a:ext cx="0" cy="0"/>
          <a:chOff x="0" y="0"/>
          <a:chExt cx="0" cy="0"/>
        </a:xfrm>
      </p:grpSpPr>
      <p:sp>
        <p:nvSpPr>
          <p:cNvPr id="1928" name="Google Shape;1928;g1ef39b5eecf_0_110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9" name="Google Shape;1929;g1ef39b5eecf_0_110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3" name="Shape 1943"/>
        <p:cNvGrpSpPr/>
        <p:nvPr/>
      </p:nvGrpSpPr>
      <p:grpSpPr>
        <a:xfrm>
          <a:off x="0" y="0"/>
          <a:ext cx="0" cy="0"/>
          <a:chOff x="0" y="0"/>
          <a:chExt cx="0" cy="0"/>
        </a:xfrm>
      </p:grpSpPr>
      <p:sp>
        <p:nvSpPr>
          <p:cNvPr id="1944" name="Google Shape;1944;g1ef39b5eecf_0_11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5" name="Google Shape;1945;g1ef39b5eecf_0_11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0" name="Shape 2280"/>
        <p:cNvGrpSpPr/>
        <p:nvPr/>
      </p:nvGrpSpPr>
      <p:grpSpPr>
        <a:xfrm>
          <a:off x="0" y="0"/>
          <a:ext cx="0" cy="0"/>
          <a:chOff x="0" y="0"/>
          <a:chExt cx="0" cy="0"/>
        </a:xfrm>
      </p:grpSpPr>
      <p:sp>
        <p:nvSpPr>
          <p:cNvPr id="2281" name="Google Shape;2281;g1ef39b5eecf_0_11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2" name="Google Shape;2282;g1ef39b5eecf_0_11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4" name="Shape 8194"/>
        <p:cNvGrpSpPr/>
        <p:nvPr/>
      </p:nvGrpSpPr>
      <p:grpSpPr>
        <a:xfrm>
          <a:off x="0" y="0"/>
          <a:ext cx="0" cy="0"/>
          <a:chOff x="0" y="0"/>
          <a:chExt cx="0" cy="0"/>
        </a:xfrm>
      </p:grpSpPr>
      <p:sp>
        <p:nvSpPr>
          <p:cNvPr id="8195" name="Google Shape;8195;g1ef39b5eecf_0_173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6" name="Google Shape;8196;g1ef39b5eecf_0_173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21" name="Shape 8621"/>
        <p:cNvGrpSpPr/>
        <p:nvPr/>
      </p:nvGrpSpPr>
      <p:grpSpPr>
        <a:xfrm>
          <a:off x="0" y="0"/>
          <a:ext cx="0" cy="0"/>
          <a:chOff x="0" y="0"/>
          <a:chExt cx="0" cy="0"/>
        </a:xfrm>
      </p:grpSpPr>
      <p:sp>
        <p:nvSpPr>
          <p:cNvPr id="8622" name="Google Shape;8622;g1ef39b5eecf_0_17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3" name="Google Shape;8623;g1ef39b5eecf_0_17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4" name="Shape 8784"/>
        <p:cNvGrpSpPr/>
        <p:nvPr/>
      </p:nvGrpSpPr>
      <p:grpSpPr>
        <a:xfrm>
          <a:off x="0" y="0"/>
          <a:ext cx="0" cy="0"/>
          <a:chOff x="0" y="0"/>
          <a:chExt cx="0" cy="0"/>
        </a:xfrm>
      </p:grpSpPr>
      <p:sp>
        <p:nvSpPr>
          <p:cNvPr id="8785" name="Google Shape;8785;g1ef39b5eecf_0_17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6" name="Google Shape;8786;g1ef39b5eecf_0_17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6" name="Shape 9186"/>
        <p:cNvGrpSpPr/>
        <p:nvPr/>
      </p:nvGrpSpPr>
      <p:grpSpPr>
        <a:xfrm>
          <a:off x="0" y="0"/>
          <a:ext cx="0" cy="0"/>
          <a:chOff x="0" y="0"/>
          <a:chExt cx="0" cy="0"/>
        </a:xfrm>
      </p:grpSpPr>
      <p:sp>
        <p:nvSpPr>
          <p:cNvPr id="9187" name="Google Shape;9187;g1ef39b5eecf_0_18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8" name="Google Shape;9188;g1ef39b5eecf_0_18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7" name="Shape 9557"/>
        <p:cNvGrpSpPr/>
        <p:nvPr/>
      </p:nvGrpSpPr>
      <p:grpSpPr>
        <a:xfrm>
          <a:off x="0" y="0"/>
          <a:ext cx="0" cy="0"/>
          <a:chOff x="0" y="0"/>
          <a:chExt cx="0" cy="0"/>
        </a:xfrm>
      </p:grpSpPr>
      <p:sp>
        <p:nvSpPr>
          <p:cNvPr id="9558" name="Google Shape;9558;g1ef39b5eecf_0_18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9" name="Google Shape;9559;g1ef39b5eecf_0_18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1" name="Shape 9871"/>
        <p:cNvGrpSpPr/>
        <p:nvPr/>
      </p:nvGrpSpPr>
      <p:grpSpPr>
        <a:xfrm>
          <a:off x="0" y="0"/>
          <a:ext cx="0" cy="0"/>
          <a:chOff x="0" y="0"/>
          <a:chExt cx="0" cy="0"/>
        </a:xfrm>
      </p:grpSpPr>
      <p:sp>
        <p:nvSpPr>
          <p:cNvPr id="9872" name="Google Shape;9872;g1ef39b5eecf_0_18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3" name="Google Shape;9873;g1ef39b5eecf_0_18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2" name="Shape 10162"/>
        <p:cNvGrpSpPr/>
        <p:nvPr/>
      </p:nvGrpSpPr>
      <p:grpSpPr>
        <a:xfrm>
          <a:off x="0" y="0"/>
          <a:ext cx="0" cy="0"/>
          <a:chOff x="0" y="0"/>
          <a:chExt cx="0" cy="0"/>
        </a:xfrm>
      </p:grpSpPr>
      <p:sp>
        <p:nvSpPr>
          <p:cNvPr id="10163" name="Google Shape;10163;g1ef39b5eecf_0_19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4" name="Google Shape;10164;g1ef39b5eecf_0_19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21" name="Shape 10521"/>
        <p:cNvGrpSpPr/>
        <p:nvPr/>
      </p:nvGrpSpPr>
      <p:grpSpPr>
        <a:xfrm>
          <a:off x="0" y="0"/>
          <a:ext cx="0" cy="0"/>
          <a:chOff x="0" y="0"/>
          <a:chExt cx="0" cy="0"/>
        </a:xfrm>
      </p:grpSpPr>
      <p:sp>
        <p:nvSpPr>
          <p:cNvPr id="10522" name="Google Shape;10522;g1ef39b5eecf_0_19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3" name="Google Shape;10523;g1ef39b5eecf_0_19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8" name="Shape 10938"/>
        <p:cNvGrpSpPr/>
        <p:nvPr/>
      </p:nvGrpSpPr>
      <p:grpSpPr>
        <a:xfrm>
          <a:off x="0" y="0"/>
          <a:ext cx="0" cy="0"/>
          <a:chOff x="0" y="0"/>
          <a:chExt cx="0" cy="0"/>
        </a:xfrm>
      </p:grpSpPr>
      <p:sp>
        <p:nvSpPr>
          <p:cNvPr id="10939" name="Google Shape;10939;g1ef39b5eecf_0_200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0" name="Google Shape;10940;g1ef39b5eecf_0_200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8" name="Shape 11278"/>
        <p:cNvGrpSpPr/>
        <p:nvPr/>
      </p:nvGrpSpPr>
      <p:grpSpPr>
        <a:xfrm>
          <a:off x="0" y="0"/>
          <a:ext cx="0" cy="0"/>
          <a:chOff x="0" y="0"/>
          <a:chExt cx="0" cy="0"/>
        </a:xfrm>
      </p:grpSpPr>
      <p:sp>
        <p:nvSpPr>
          <p:cNvPr id="11279" name="Google Shape;11279;g1ef39b5eecf_0_20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80" name="Google Shape;11280;g1ef39b5eecf_0_20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6" name="Shape 11466"/>
        <p:cNvGrpSpPr/>
        <p:nvPr/>
      </p:nvGrpSpPr>
      <p:grpSpPr>
        <a:xfrm>
          <a:off x="0" y="0"/>
          <a:ext cx="0" cy="0"/>
          <a:chOff x="0" y="0"/>
          <a:chExt cx="0" cy="0"/>
        </a:xfrm>
      </p:grpSpPr>
      <p:sp>
        <p:nvSpPr>
          <p:cNvPr id="11467" name="Google Shape;11467;g1ef39b5eecf_0_20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8" name="Google Shape;11468;g1ef39b5eecf_0_20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2" name="Shape 11712"/>
        <p:cNvGrpSpPr/>
        <p:nvPr/>
      </p:nvGrpSpPr>
      <p:grpSpPr>
        <a:xfrm>
          <a:off x="0" y="0"/>
          <a:ext cx="0" cy="0"/>
          <a:chOff x="0" y="0"/>
          <a:chExt cx="0" cy="0"/>
        </a:xfrm>
      </p:grpSpPr>
      <p:sp>
        <p:nvSpPr>
          <p:cNvPr id="11713" name="Google Shape;11713;g1ef39b5eecf_0_219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4" name="Google Shape;11714;g1ef39b5eecf_0_219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1375" y="4351975"/>
            <a:ext cx="9144000" cy="829600"/>
            <a:chOff x="-1375" y="4351975"/>
            <a:chExt cx="9144000" cy="829600"/>
          </a:xfrm>
        </p:grpSpPr>
        <p:sp>
          <p:nvSpPr>
            <p:cNvPr id="10" name="Google Shape;10;p2"/>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1" name="Google Shape;11;p2"/>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 name="Google Shape;12;p2"/>
          <p:cNvGrpSpPr/>
          <p:nvPr/>
        </p:nvGrpSpPr>
        <p:grpSpPr>
          <a:xfrm>
            <a:off x="873795" y="216125"/>
            <a:ext cx="8064147" cy="581212"/>
            <a:chOff x="873795" y="216125"/>
            <a:chExt cx="8064147" cy="581212"/>
          </a:xfrm>
        </p:grpSpPr>
        <p:sp>
          <p:nvSpPr>
            <p:cNvPr id="13" name="Google Shape;13;p2"/>
            <p:cNvSpPr/>
            <p:nvPr/>
          </p:nvSpPr>
          <p:spPr>
            <a:xfrm>
              <a:off x="873795" y="216125"/>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 name="Google Shape;14;p2"/>
            <p:cNvSpPr/>
            <p:nvPr/>
          </p:nvSpPr>
          <p:spPr>
            <a:xfrm>
              <a:off x="7923610" y="246262"/>
              <a:ext cx="1014333" cy="551074"/>
            </a:xfrm>
            <a:custGeom>
              <a:rect b="b" l="l" r="r" t="t"/>
              <a:pathLst>
                <a:path extrusionOk="0" h="770733" w="1418647">
                  <a:moveTo>
                    <a:pt x="1416274" y="484749"/>
                  </a:moveTo>
                  <a:cubicBezTo>
                    <a:pt x="1415681" y="480596"/>
                    <a:pt x="1415681" y="476442"/>
                    <a:pt x="1415088" y="472883"/>
                  </a:cubicBezTo>
                  <a:cubicBezTo>
                    <a:pt x="1415088" y="471103"/>
                    <a:pt x="1414494" y="469323"/>
                    <a:pt x="1414494" y="467543"/>
                  </a:cubicBezTo>
                  <a:cubicBezTo>
                    <a:pt x="1413901" y="463390"/>
                    <a:pt x="1413308" y="459829"/>
                    <a:pt x="1412714" y="455676"/>
                  </a:cubicBezTo>
                  <a:cubicBezTo>
                    <a:pt x="1412714" y="454490"/>
                    <a:pt x="1412121" y="452709"/>
                    <a:pt x="1412121" y="451523"/>
                  </a:cubicBezTo>
                  <a:cubicBezTo>
                    <a:pt x="1410934" y="446183"/>
                    <a:pt x="1409748" y="441436"/>
                    <a:pt x="1407968" y="436096"/>
                  </a:cubicBezTo>
                  <a:cubicBezTo>
                    <a:pt x="1407968" y="436096"/>
                    <a:pt x="1407968" y="436096"/>
                    <a:pt x="1407968" y="435503"/>
                  </a:cubicBezTo>
                  <a:cubicBezTo>
                    <a:pt x="1406781" y="430756"/>
                    <a:pt x="1405001" y="426010"/>
                    <a:pt x="1403221" y="421857"/>
                  </a:cubicBezTo>
                  <a:cubicBezTo>
                    <a:pt x="1402628" y="420670"/>
                    <a:pt x="1402034" y="419483"/>
                    <a:pt x="1402034" y="418296"/>
                  </a:cubicBezTo>
                  <a:cubicBezTo>
                    <a:pt x="1400848" y="414737"/>
                    <a:pt x="1399068" y="411176"/>
                    <a:pt x="1397288" y="408210"/>
                  </a:cubicBezTo>
                  <a:cubicBezTo>
                    <a:pt x="1396695" y="407023"/>
                    <a:pt x="1396101" y="405837"/>
                    <a:pt x="1395508" y="404650"/>
                  </a:cubicBezTo>
                  <a:cubicBezTo>
                    <a:pt x="1393728" y="401090"/>
                    <a:pt x="1391948" y="397530"/>
                    <a:pt x="1389575" y="393970"/>
                  </a:cubicBezTo>
                  <a:cubicBezTo>
                    <a:pt x="1388981" y="393377"/>
                    <a:pt x="1388981" y="392783"/>
                    <a:pt x="1388388" y="392190"/>
                  </a:cubicBezTo>
                  <a:cubicBezTo>
                    <a:pt x="1383048" y="383883"/>
                    <a:pt x="1377708" y="376170"/>
                    <a:pt x="1371181" y="369050"/>
                  </a:cubicBezTo>
                  <a:cubicBezTo>
                    <a:pt x="1370588" y="368457"/>
                    <a:pt x="1369995" y="367863"/>
                    <a:pt x="1369995" y="367270"/>
                  </a:cubicBezTo>
                  <a:cubicBezTo>
                    <a:pt x="1367028" y="364304"/>
                    <a:pt x="1364062" y="361337"/>
                    <a:pt x="1361095" y="358370"/>
                  </a:cubicBezTo>
                  <a:cubicBezTo>
                    <a:pt x="1360501" y="357777"/>
                    <a:pt x="1359908" y="357184"/>
                    <a:pt x="1359908" y="357184"/>
                  </a:cubicBezTo>
                  <a:cubicBezTo>
                    <a:pt x="1349228" y="347097"/>
                    <a:pt x="1337362" y="338197"/>
                    <a:pt x="1324309" y="329891"/>
                  </a:cubicBezTo>
                  <a:cubicBezTo>
                    <a:pt x="1324309" y="329891"/>
                    <a:pt x="1324309" y="329891"/>
                    <a:pt x="1323715" y="329891"/>
                  </a:cubicBezTo>
                  <a:cubicBezTo>
                    <a:pt x="1319562" y="327517"/>
                    <a:pt x="1314815" y="324551"/>
                    <a:pt x="1310068" y="322177"/>
                  </a:cubicBezTo>
                  <a:cubicBezTo>
                    <a:pt x="1310068" y="322177"/>
                    <a:pt x="1310068" y="322177"/>
                    <a:pt x="1310068" y="322177"/>
                  </a:cubicBezTo>
                  <a:cubicBezTo>
                    <a:pt x="1256669" y="294291"/>
                    <a:pt x="1187249" y="283018"/>
                    <a:pt x="1110710" y="283018"/>
                  </a:cubicBezTo>
                  <a:cubicBezTo>
                    <a:pt x="1108930" y="283018"/>
                    <a:pt x="1107150" y="283018"/>
                    <a:pt x="1105370" y="283018"/>
                  </a:cubicBezTo>
                  <a:cubicBezTo>
                    <a:pt x="1073924" y="91966"/>
                    <a:pt x="908385" y="0"/>
                    <a:pt x="708434" y="0"/>
                  </a:cubicBezTo>
                  <a:cubicBezTo>
                    <a:pt x="508482" y="0"/>
                    <a:pt x="342350" y="91966"/>
                    <a:pt x="311497" y="283018"/>
                  </a:cubicBezTo>
                  <a:cubicBezTo>
                    <a:pt x="309717" y="283018"/>
                    <a:pt x="307937" y="283018"/>
                    <a:pt x="306157" y="283018"/>
                  </a:cubicBezTo>
                  <a:cubicBezTo>
                    <a:pt x="137059" y="283018"/>
                    <a:pt x="0" y="338791"/>
                    <a:pt x="0" y="508482"/>
                  </a:cubicBezTo>
                  <a:cubicBezTo>
                    <a:pt x="0" y="622401"/>
                    <a:pt x="62299" y="697161"/>
                    <a:pt x="154859" y="733947"/>
                  </a:cubicBezTo>
                  <a:cubicBezTo>
                    <a:pt x="155452" y="733947"/>
                    <a:pt x="155452" y="733947"/>
                    <a:pt x="156045" y="734540"/>
                  </a:cubicBezTo>
                  <a:cubicBezTo>
                    <a:pt x="159012" y="735727"/>
                    <a:pt x="161979" y="736914"/>
                    <a:pt x="164945" y="738100"/>
                  </a:cubicBezTo>
                  <a:cubicBezTo>
                    <a:pt x="165539" y="738100"/>
                    <a:pt x="166132" y="738694"/>
                    <a:pt x="166725" y="738694"/>
                  </a:cubicBezTo>
                  <a:cubicBezTo>
                    <a:pt x="175032" y="741660"/>
                    <a:pt x="183932" y="744627"/>
                    <a:pt x="192832" y="747000"/>
                  </a:cubicBezTo>
                  <a:cubicBezTo>
                    <a:pt x="194612" y="747593"/>
                    <a:pt x="195798" y="747593"/>
                    <a:pt x="197578" y="748187"/>
                  </a:cubicBezTo>
                  <a:cubicBezTo>
                    <a:pt x="199952" y="748780"/>
                    <a:pt x="202325" y="749373"/>
                    <a:pt x="204698" y="749967"/>
                  </a:cubicBezTo>
                  <a:cubicBezTo>
                    <a:pt x="206478" y="750560"/>
                    <a:pt x="208852" y="751154"/>
                    <a:pt x="210631" y="751154"/>
                  </a:cubicBezTo>
                  <a:cubicBezTo>
                    <a:pt x="213005" y="751747"/>
                    <a:pt x="215972" y="752340"/>
                    <a:pt x="218345" y="752934"/>
                  </a:cubicBezTo>
                  <a:cubicBezTo>
                    <a:pt x="221905" y="753527"/>
                    <a:pt x="224872" y="754120"/>
                    <a:pt x="228431" y="754714"/>
                  </a:cubicBezTo>
                  <a:cubicBezTo>
                    <a:pt x="230211" y="755307"/>
                    <a:pt x="231991" y="755307"/>
                    <a:pt x="233771" y="755307"/>
                  </a:cubicBezTo>
                  <a:cubicBezTo>
                    <a:pt x="236738" y="755900"/>
                    <a:pt x="239111" y="755900"/>
                    <a:pt x="242078" y="756493"/>
                  </a:cubicBezTo>
                  <a:cubicBezTo>
                    <a:pt x="243858" y="756493"/>
                    <a:pt x="245638" y="757087"/>
                    <a:pt x="247418" y="757087"/>
                  </a:cubicBezTo>
                  <a:cubicBezTo>
                    <a:pt x="250978" y="757680"/>
                    <a:pt x="254538" y="757680"/>
                    <a:pt x="258098" y="758273"/>
                  </a:cubicBezTo>
                  <a:cubicBezTo>
                    <a:pt x="258691" y="758273"/>
                    <a:pt x="259878" y="758273"/>
                    <a:pt x="260471" y="758273"/>
                  </a:cubicBezTo>
                  <a:cubicBezTo>
                    <a:pt x="264624" y="758867"/>
                    <a:pt x="269371" y="758867"/>
                    <a:pt x="274118" y="759460"/>
                  </a:cubicBezTo>
                  <a:cubicBezTo>
                    <a:pt x="275304" y="759460"/>
                    <a:pt x="277084" y="759460"/>
                    <a:pt x="278271" y="759460"/>
                  </a:cubicBezTo>
                  <a:cubicBezTo>
                    <a:pt x="281831" y="759460"/>
                    <a:pt x="284798" y="760054"/>
                    <a:pt x="288357" y="760054"/>
                  </a:cubicBezTo>
                  <a:cubicBezTo>
                    <a:pt x="289544" y="760054"/>
                    <a:pt x="291324" y="760054"/>
                    <a:pt x="292511" y="760054"/>
                  </a:cubicBezTo>
                  <a:cubicBezTo>
                    <a:pt x="297257" y="760054"/>
                    <a:pt x="302004" y="760054"/>
                    <a:pt x="306751" y="760054"/>
                  </a:cubicBezTo>
                  <a:cubicBezTo>
                    <a:pt x="306751" y="760054"/>
                    <a:pt x="306751" y="760054"/>
                    <a:pt x="306751" y="760054"/>
                  </a:cubicBezTo>
                  <a:cubicBezTo>
                    <a:pt x="306751" y="760054"/>
                    <a:pt x="306751" y="760054"/>
                    <a:pt x="306751" y="760054"/>
                  </a:cubicBezTo>
                  <a:cubicBezTo>
                    <a:pt x="306751" y="760054"/>
                    <a:pt x="306751" y="760054"/>
                    <a:pt x="306751" y="760054"/>
                  </a:cubicBezTo>
                  <a:cubicBezTo>
                    <a:pt x="364897" y="760054"/>
                    <a:pt x="418890" y="743440"/>
                    <a:pt x="465169" y="715554"/>
                  </a:cubicBezTo>
                  <a:cubicBezTo>
                    <a:pt x="494836" y="730980"/>
                    <a:pt x="527469" y="742847"/>
                    <a:pt x="563069" y="752340"/>
                  </a:cubicBezTo>
                  <a:cubicBezTo>
                    <a:pt x="608161" y="764207"/>
                    <a:pt x="658001" y="770733"/>
                    <a:pt x="709620" y="770733"/>
                  </a:cubicBezTo>
                  <a:cubicBezTo>
                    <a:pt x="709620" y="770733"/>
                    <a:pt x="709620" y="770733"/>
                    <a:pt x="709620" y="770733"/>
                  </a:cubicBezTo>
                  <a:cubicBezTo>
                    <a:pt x="709620" y="770733"/>
                    <a:pt x="709620" y="770733"/>
                    <a:pt x="709620" y="770733"/>
                  </a:cubicBezTo>
                  <a:cubicBezTo>
                    <a:pt x="789720" y="770733"/>
                    <a:pt x="864479" y="754714"/>
                    <a:pt x="927372" y="728014"/>
                  </a:cubicBezTo>
                  <a:cubicBezTo>
                    <a:pt x="936272" y="723860"/>
                    <a:pt x="945172" y="720301"/>
                    <a:pt x="953478" y="715554"/>
                  </a:cubicBezTo>
                  <a:cubicBezTo>
                    <a:pt x="999758" y="743440"/>
                    <a:pt x="1053751" y="760054"/>
                    <a:pt x="1111897" y="760054"/>
                  </a:cubicBezTo>
                  <a:cubicBezTo>
                    <a:pt x="1148683" y="760054"/>
                    <a:pt x="1184283" y="755900"/>
                    <a:pt x="1217509" y="748187"/>
                  </a:cubicBezTo>
                  <a:cubicBezTo>
                    <a:pt x="1334988" y="719707"/>
                    <a:pt x="1418647" y="640201"/>
                    <a:pt x="1418647" y="507889"/>
                  </a:cubicBezTo>
                  <a:cubicBezTo>
                    <a:pt x="1418647" y="501956"/>
                    <a:pt x="1418647" y="496023"/>
                    <a:pt x="1418054" y="490089"/>
                  </a:cubicBezTo>
                  <a:cubicBezTo>
                    <a:pt x="1416868" y="488309"/>
                    <a:pt x="1416868" y="486529"/>
                    <a:pt x="1416274" y="484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 name="Google Shape;15;p2"/>
          <p:cNvGrpSpPr/>
          <p:nvPr/>
        </p:nvGrpSpPr>
        <p:grpSpPr>
          <a:xfrm>
            <a:off x="-299029" y="2650439"/>
            <a:ext cx="10437334" cy="3232436"/>
            <a:chOff x="-299029" y="2650439"/>
            <a:chExt cx="10437334" cy="3232436"/>
          </a:xfrm>
        </p:grpSpPr>
        <p:grpSp>
          <p:nvGrpSpPr>
            <p:cNvPr id="16" name="Google Shape;16;p2"/>
            <p:cNvGrpSpPr/>
            <p:nvPr/>
          </p:nvGrpSpPr>
          <p:grpSpPr>
            <a:xfrm rot="-883743">
              <a:off x="8225827" y="2809197"/>
              <a:ext cx="1596634" cy="2690891"/>
              <a:chOff x="128796" y="2670910"/>
              <a:chExt cx="1168849" cy="1969923"/>
            </a:xfrm>
          </p:grpSpPr>
          <p:sp>
            <p:nvSpPr>
              <p:cNvPr id="17" name="Google Shape;17;p2"/>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 name="Google Shape;18;p2"/>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 name="Google Shape;20;p2"/>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 name="Google Shape;21;p2"/>
              <p:cNvSpPr/>
              <p:nvPr/>
            </p:nvSpPr>
            <p:spPr>
              <a:xfrm>
                <a:off x="626070" y="3245169"/>
                <a:ext cx="386443" cy="1388279"/>
              </a:xfrm>
              <a:custGeom>
                <a:rect b="b" l="l" r="r" t="t"/>
                <a:pathLst>
                  <a:path extrusionOk="0" h="724950" w="201798">
                    <a:moveTo>
                      <a:pt x="1970" y="583930"/>
                    </a:moveTo>
                    <a:cubicBezTo>
                      <a:pt x="-2816" y="473247"/>
                      <a:pt x="-2218" y="256068"/>
                      <a:pt x="43252" y="142991"/>
                    </a:cubicBezTo>
                    <a:cubicBezTo>
                      <a:pt x="88722" y="29914"/>
                      <a:pt x="201799" y="0"/>
                      <a:pt x="201799" y="0"/>
                    </a:cubicBezTo>
                    <a:cubicBezTo>
                      <a:pt x="201799" y="0"/>
                      <a:pt x="97098" y="186068"/>
                      <a:pt x="86927" y="257264"/>
                    </a:cubicBezTo>
                    <a:cubicBezTo>
                      <a:pt x="76756" y="329059"/>
                      <a:pt x="22910" y="710767"/>
                      <a:pt x="18124" y="723930"/>
                    </a:cubicBezTo>
                    <a:cubicBezTo>
                      <a:pt x="13338" y="737092"/>
                      <a:pt x="3765" y="619229"/>
                      <a:pt x="1970" y="5839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 name="Google Shape;22;p2"/>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 name="Google Shape;23;p2"/>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2"/>
              <p:cNvSpPr/>
              <p:nvPr/>
            </p:nvSpPr>
            <p:spPr>
              <a:xfrm>
                <a:off x="128796" y="3095313"/>
                <a:ext cx="501826" cy="1477982"/>
              </a:xfrm>
              <a:custGeom>
                <a:rect b="b" l="l" r="r" t="t"/>
                <a:pathLst>
                  <a:path extrusionOk="0" h="771792" w="262050">
                    <a:moveTo>
                      <a:pt x="262050" y="771793"/>
                    </a:moveTo>
                    <a:cubicBezTo>
                      <a:pt x="262050" y="771793"/>
                      <a:pt x="233333" y="376324"/>
                      <a:pt x="209999" y="287777"/>
                    </a:cubicBezTo>
                    <a:cubicBezTo>
                      <a:pt x="186666" y="199230"/>
                      <a:pt x="0" y="0"/>
                      <a:pt x="0" y="0"/>
                    </a:cubicBezTo>
                    <a:cubicBezTo>
                      <a:pt x="0" y="0"/>
                      <a:pt x="163332" y="258461"/>
                      <a:pt x="168717" y="409230"/>
                    </a:cubicBezTo>
                    <a:cubicBezTo>
                      <a:pt x="174102" y="559999"/>
                      <a:pt x="262050" y="771793"/>
                      <a:pt x="262050" y="7717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2"/>
              <p:cNvSpPr/>
              <p:nvPr/>
            </p:nvSpPr>
            <p:spPr>
              <a:xfrm>
                <a:off x="358725" y="3421335"/>
                <a:ext cx="276118" cy="1152596"/>
              </a:xfrm>
              <a:custGeom>
                <a:rect b="b" l="l" r="r" t="t"/>
                <a:pathLst>
                  <a:path extrusionOk="0" h="601878" w="144187">
                    <a:moveTo>
                      <a:pt x="0" y="0"/>
                    </a:moveTo>
                    <a:cubicBezTo>
                      <a:pt x="14957" y="21538"/>
                      <a:pt x="26325" y="44872"/>
                      <a:pt x="36495" y="68205"/>
                    </a:cubicBezTo>
                    <a:cubicBezTo>
                      <a:pt x="46667" y="92136"/>
                      <a:pt x="55042" y="116666"/>
                      <a:pt x="62222" y="141794"/>
                    </a:cubicBezTo>
                    <a:cubicBezTo>
                      <a:pt x="69401" y="166923"/>
                      <a:pt x="74188" y="192051"/>
                      <a:pt x="78974" y="217777"/>
                    </a:cubicBezTo>
                    <a:cubicBezTo>
                      <a:pt x="82564" y="243504"/>
                      <a:pt x="85556" y="269230"/>
                      <a:pt x="89145" y="294956"/>
                    </a:cubicBezTo>
                    <a:cubicBezTo>
                      <a:pt x="96324" y="346409"/>
                      <a:pt x="105299" y="397264"/>
                      <a:pt x="114273" y="448118"/>
                    </a:cubicBezTo>
                    <a:cubicBezTo>
                      <a:pt x="123846" y="498973"/>
                      <a:pt x="133419" y="549828"/>
                      <a:pt x="144188" y="600682"/>
                    </a:cubicBezTo>
                    <a:lnTo>
                      <a:pt x="138803" y="601879"/>
                    </a:lnTo>
                    <a:cubicBezTo>
                      <a:pt x="128632" y="551024"/>
                      <a:pt x="119060" y="500170"/>
                      <a:pt x="110085" y="449315"/>
                    </a:cubicBezTo>
                    <a:cubicBezTo>
                      <a:pt x="101111" y="398461"/>
                      <a:pt x="92735" y="347008"/>
                      <a:pt x="86154" y="295555"/>
                    </a:cubicBezTo>
                    <a:cubicBezTo>
                      <a:pt x="82564" y="269828"/>
                      <a:pt x="80171" y="244102"/>
                      <a:pt x="76581" y="218376"/>
                    </a:cubicBezTo>
                    <a:cubicBezTo>
                      <a:pt x="72393" y="192649"/>
                      <a:pt x="67607" y="167521"/>
                      <a:pt x="61025" y="142393"/>
                    </a:cubicBezTo>
                    <a:cubicBezTo>
                      <a:pt x="54444" y="117265"/>
                      <a:pt x="46068" y="92735"/>
                      <a:pt x="35897" y="68803"/>
                    </a:cubicBezTo>
                    <a:cubicBezTo>
                      <a:pt x="25727" y="44872"/>
                      <a:pt x="14359" y="21538"/>
                      <a:pt x="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2"/>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 name="Google Shape;27;p2"/>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2"/>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2"/>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 name="Google Shape;30;p2"/>
            <p:cNvGrpSpPr/>
            <p:nvPr/>
          </p:nvGrpSpPr>
          <p:grpSpPr>
            <a:xfrm>
              <a:off x="-299029" y="2848925"/>
              <a:ext cx="1596648" cy="3033950"/>
              <a:chOff x="128796" y="2670910"/>
              <a:chExt cx="1168849" cy="2221047"/>
            </a:xfrm>
          </p:grpSpPr>
          <p:sp>
            <p:nvSpPr>
              <p:cNvPr id="31" name="Google Shape;31;p2"/>
              <p:cNvSpPr/>
              <p:nvPr/>
            </p:nvSpPr>
            <p:spPr>
              <a:xfrm>
                <a:off x="466514" y="4153544"/>
                <a:ext cx="502749" cy="738413"/>
              </a:xfrm>
              <a:custGeom>
                <a:rect b="b" l="l" r="r" t="t"/>
                <a:pathLst>
                  <a:path extrusionOk="0" h="385594" w="262532">
                    <a:moveTo>
                      <a:pt x="261317" y="3544"/>
                    </a:moveTo>
                    <a:cubicBezTo>
                      <a:pt x="250548" y="-21585"/>
                      <a:pt x="17216" y="92689"/>
                      <a:pt x="2856" y="164483"/>
                    </a:cubicBezTo>
                    <a:cubicBezTo>
                      <a:pt x="-22870" y="296107"/>
                      <a:pt x="132087" y="375679"/>
                      <a:pt x="190719" y="385252"/>
                    </a:cubicBezTo>
                    <a:cubicBezTo>
                      <a:pt x="230206" y="391833"/>
                      <a:pt x="170377" y="302688"/>
                      <a:pt x="169180" y="202774"/>
                    </a:cubicBezTo>
                    <a:cubicBezTo>
                      <a:pt x="167386" y="54996"/>
                      <a:pt x="275078" y="34056"/>
                      <a:pt x="261317" y="35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2"/>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2"/>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2"/>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2"/>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2"/>
              <p:cNvSpPr/>
              <p:nvPr/>
            </p:nvSpPr>
            <p:spPr>
              <a:xfrm>
                <a:off x="626070" y="3245169"/>
                <a:ext cx="386443" cy="1388279"/>
              </a:xfrm>
              <a:custGeom>
                <a:rect b="b" l="l" r="r" t="t"/>
                <a:pathLst>
                  <a:path extrusionOk="0" h="724950" w="201798">
                    <a:moveTo>
                      <a:pt x="1970" y="583930"/>
                    </a:moveTo>
                    <a:cubicBezTo>
                      <a:pt x="-2816" y="473247"/>
                      <a:pt x="-2218" y="256068"/>
                      <a:pt x="43252" y="142991"/>
                    </a:cubicBezTo>
                    <a:cubicBezTo>
                      <a:pt x="88722" y="29914"/>
                      <a:pt x="201799" y="0"/>
                      <a:pt x="201799" y="0"/>
                    </a:cubicBezTo>
                    <a:cubicBezTo>
                      <a:pt x="201799" y="0"/>
                      <a:pt x="97098" y="186068"/>
                      <a:pt x="86927" y="257264"/>
                    </a:cubicBezTo>
                    <a:cubicBezTo>
                      <a:pt x="76756" y="329059"/>
                      <a:pt x="22910" y="710767"/>
                      <a:pt x="18124" y="723930"/>
                    </a:cubicBezTo>
                    <a:cubicBezTo>
                      <a:pt x="13338" y="737092"/>
                      <a:pt x="3765" y="619229"/>
                      <a:pt x="1970" y="5839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2"/>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2"/>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2"/>
              <p:cNvSpPr/>
              <p:nvPr/>
            </p:nvSpPr>
            <p:spPr>
              <a:xfrm>
                <a:off x="128796" y="3095313"/>
                <a:ext cx="501826" cy="1477982"/>
              </a:xfrm>
              <a:custGeom>
                <a:rect b="b" l="l" r="r" t="t"/>
                <a:pathLst>
                  <a:path extrusionOk="0" h="771792" w="262050">
                    <a:moveTo>
                      <a:pt x="262050" y="771793"/>
                    </a:moveTo>
                    <a:cubicBezTo>
                      <a:pt x="262050" y="771793"/>
                      <a:pt x="233333" y="376324"/>
                      <a:pt x="209999" y="287777"/>
                    </a:cubicBezTo>
                    <a:cubicBezTo>
                      <a:pt x="186666" y="199230"/>
                      <a:pt x="0" y="0"/>
                      <a:pt x="0" y="0"/>
                    </a:cubicBezTo>
                    <a:cubicBezTo>
                      <a:pt x="0" y="0"/>
                      <a:pt x="163332" y="258461"/>
                      <a:pt x="168717" y="409230"/>
                    </a:cubicBezTo>
                    <a:cubicBezTo>
                      <a:pt x="174102" y="559999"/>
                      <a:pt x="262050" y="771793"/>
                      <a:pt x="262050" y="7717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2"/>
              <p:cNvSpPr/>
              <p:nvPr/>
            </p:nvSpPr>
            <p:spPr>
              <a:xfrm>
                <a:off x="358725" y="3421335"/>
                <a:ext cx="276118" cy="1152596"/>
              </a:xfrm>
              <a:custGeom>
                <a:rect b="b" l="l" r="r" t="t"/>
                <a:pathLst>
                  <a:path extrusionOk="0" h="601878" w="144187">
                    <a:moveTo>
                      <a:pt x="0" y="0"/>
                    </a:moveTo>
                    <a:cubicBezTo>
                      <a:pt x="14957" y="21538"/>
                      <a:pt x="26325" y="44872"/>
                      <a:pt x="36495" y="68205"/>
                    </a:cubicBezTo>
                    <a:cubicBezTo>
                      <a:pt x="46667" y="92136"/>
                      <a:pt x="55042" y="116666"/>
                      <a:pt x="62222" y="141794"/>
                    </a:cubicBezTo>
                    <a:cubicBezTo>
                      <a:pt x="69401" y="166923"/>
                      <a:pt x="74188" y="192051"/>
                      <a:pt x="78974" y="217777"/>
                    </a:cubicBezTo>
                    <a:cubicBezTo>
                      <a:pt x="82564" y="243504"/>
                      <a:pt x="85556" y="269230"/>
                      <a:pt x="89145" y="294956"/>
                    </a:cubicBezTo>
                    <a:cubicBezTo>
                      <a:pt x="96324" y="346409"/>
                      <a:pt x="105299" y="397264"/>
                      <a:pt x="114273" y="448118"/>
                    </a:cubicBezTo>
                    <a:cubicBezTo>
                      <a:pt x="123846" y="498973"/>
                      <a:pt x="133419" y="549828"/>
                      <a:pt x="144188" y="600682"/>
                    </a:cubicBezTo>
                    <a:lnTo>
                      <a:pt x="138803" y="601879"/>
                    </a:lnTo>
                    <a:cubicBezTo>
                      <a:pt x="128632" y="551024"/>
                      <a:pt x="119060" y="500170"/>
                      <a:pt x="110085" y="449315"/>
                    </a:cubicBezTo>
                    <a:cubicBezTo>
                      <a:pt x="101111" y="398461"/>
                      <a:pt x="92735" y="347008"/>
                      <a:pt x="86154" y="295555"/>
                    </a:cubicBezTo>
                    <a:cubicBezTo>
                      <a:pt x="82564" y="269828"/>
                      <a:pt x="80171" y="244102"/>
                      <a:pt x="76581" y="218376"/>
                    </a:cubicBezTo>
                    <a:cubicBezTo>
                      <a:pt x="72393" y="192649"/>
                      <a:pt x="67607" y="167521"/>
                      <a:pt x="61025" y="142393"/>
                    </a:cubicBezTo>
                    <a:cubicBezTo>
                      <a:pt x="54444" y="117265"/>
                      <a:pt x="46068" y="92735"/>
                      <a:pt x="35897" y="68803"/>
                    </a:cubicBezTo>
                    <a:cubicBezTo>
                      <a:pt x="25727" y="44872"/>
                      <a:pt x="14359" y="21538"/>
                      <a:pt x="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2"/>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2"/>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2"/>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2"/>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5" name="Google Shape;45;p2"/>
          <p:cNvSpPr txBox="1"/>
          <p:nvPr>
            <p:ph type="ctrTitle"/>
          </p:nvPr>
        </p:nvSpPr>
        <p:spPr>
          <a:xfrm>
            <a:off x="3588775" y="875663"/>
            <a:ext cx="4842000" cy="18066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6000">
                <a:solidFill>
                  <a:srgbClr val="1A1741"/>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6" name="Google Shape;46;p2"/>
          <p:cNvSpPr txBox="1"/>
          <p:nvPr>
            <p:ph idx="1" type="subTitle"/>
          </p:nvPr>
        </p:nvSpPr>
        <p:spPr>
          <a:xfrm>
            <a:off x="3588775" y="2760629"/>
            <a:ext cx="4842000" cy="393600"/>
          </a:xfrm>
          <a:prstGeom prst="rect">
            <a:avLst/>
          </a:prstGeom>
          <a:ln>
            <a:noFill/>
          </a:ln>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solidFill>
                  <a:srgbClr val="1A174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7" name="Shape 47"/>
        <p:cNvGrpSpPr/>
        <p:nvPr/>
      </p:nvGrpSpPr>
      <p:grpSpPr>
        <a:xfrm>
          <a:off x="0" y="0"/>
          <a:ext cx="0" cy="0"/>
          <a:chOff x="0" y="0"/>
          <a:chExt cx="0" cy="0"/>
        </a:xfrm>
      </p:grpSpPr>
      <p:grpSp>
        <p:nvGrpSpPr>
          <p:cNvPr id="48" name="Google Shape;48;p3"/>
          <p:cNvGrpSpPr/>
          <p:nvPr/>
        </p:nvGrpSpPr>
        <p:grpSpPr>
          <a:xfrm>
            <a:off x="-1375" y="4351975"/>
            <a:ext cx="9144000" cy="829600"/>
            <a:chOff x="-1375" y="4351975"/>
            <a:chExt cx="9144000" cy="829600"/>
          </a:xfrm>
        </p:grpSpPr>
        <p:sp>
          <p:nvSpPr>
            <p:cNvPr id="49" name="Google Shape;49;p3"/>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50" name="Google Shape;50;p3"/>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 name="Google Shape;51;p3"/>
          <p:cNvGrpSpPr/>
          <p:nvPr/>
        </p:nvGrpSpPr>
        <p:grpSpPr>
          <a:xfrm>
            <a:off x="1792522" y="347768"/>
            <a:ext cx="7264944" cy="1052010"/>
            <a:chOff x="1792522" y="347768"/>
            <a:chExt cx="7264944" cy="1052010"/>
          </a:xfrm>
        </p:grpSpPr>
        <p:sp>
          <p:nvSpPr>
            <p:cNvPr id="52" name="Google Shape;52;p3"/>
            <p:cNvSpPr/>
            <p:nvPr/>
          </p:nvSpPr>
          <p:spPr>
            <a:xfrm>
              <a:off x="7598314" y="752656"/>
              <a:ext cx="1459152" cy="647122"/>
            </a:xfrm>
            <a:custGeom>
              <a:rect b="b" l="l" r="r" t="t"/>
              <a:pathLst>
                <a:path extrusionOk="0" h="474952" w="1070937">
                  <a:moveTo>
                    <a:pt x="1025467" y="374529"/>
                  </a:moveTo>
                  <a:cubicBezTo>
                    <a:pt x="988373" y="361367"/>
                    <a:pt x="966237" y="323076"/>
                    <a:pt x="972818" y="284187"/>
                  </a:cubicBezTo>
                  <a:cubicBezTo>
                    <a:pt x="974613" y="275213"/>
                    <a:pt x="975211" y="266239"/>
                    <a:pt x="975211" y="257264"/>
                  </a:cubicBezTo>
                  <a:cubicBezTo>
                    <a:pt x="975211" y="164530"/>
                    <a:pt x="892647" y="89743"/>
                    <a:pt x="790938" y="89743"/>
                  </a:cubicBezTo>
                  <a:cubicBezTo>
                    <a:pt x="784357" y="89743"/>
                    <a:pt x="777776" y="90342"/>
                    <a:pt x="771195" y="90940"/>
                  </a:cubicBezTo>
                  <a:cubicBezTo>
                    <a:pt x="714357" y="96325"/>
                    <a:pt x="658716" y="75983"/>
                    <a:pt x="618631" y="34701"/>
                  </a:cubicBezTo>
                  <a:cubicBezTo>
                    <a:pt x="598289" y="13761"/>
                    <a:pt x="569571" y="0"/>
                    <a:pt x="536665" y="0"/>
                  </a:cubicBezTo>
                  <a:cubicBezTo>
                    <a:pt x="492392" y="0"/>
                    <a:pt x="453503" y="25128"/>
                    <a:pt x="434358" y="62820"/>
                  </a:cubicBezTo>
                  <a:cubicBezTo>
                    <a:pt x="419999" y="91538"/>
                    <a:pt x="393076" y="112478"/>
                    <a:pt x="362563" y="120256"/>
                  </a:cubicBezTo>
                  <a:cubicBezTo>
                    <a:pt x="284187" y="140000"/>
                    <a:pt x="226752" y="211196"/>
                    <a:pt x="226752" y="294957"/>
                  </a:cubicBezTo>
                  <a:cubicBezTo>
                    <a:pt x="226752" y="295555"/>
                    <a:pt x="226752" y="295555"/>
                    <a:pt x="226752" y="296153"/>
                  </a:cubicBezTo>
                  <a:cubicBezTo>
                    <a:pt x="226752" y="345213"/>
                    <a:pt x="192649" y="387691"/>
                    <a:pt x="143589" y="395469"/>
                  </a:cubicBezTo>
                  <a:cubicBezTo>
                    <a:pt x="55641" y="408631"/>
                    <a:pt x="0" y="428375"/>
                    <a:pt x="0" y="450512"/>
                  </a:cubicBezTo>
                  <a:cubicBezTo>
                    <a:pt x="0" y="490597"/>
                    <a:pt x="1070937" y="484016"/>
                    <a:pt x="1070937" y="411025"/>
                  </a:cubicBezTo>
                  <a:cubicBezTo>
                    <a:pt x="1070339" y="396666"/>
                    <a:pt x="1053587" y="384700"/>
                    <a:pt x="1025467" y="3745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 name="Google Shape;53;p3"/>
            <p:cNvSpPr/>
            <p:nvPr/>
          </p:nvSpPr>
          <p:spPr>
            <a:xfrm>
              <a:off x="1792522" y="347768"/>
              <a:ext cx="1232394" cy="487245"/>
            </a:xfrm>
            <a:custGeom>
              <a:rect b="b" l="l" r="r" t="t"/>
              <a:pathLst>
                <a:path extrusionOk="0" h="514243" w="1300680">
                  <a:moveTo>
                    <a:pt x="1008715" y="414614"/>
                  </a:moveTo>
                  <a:cubicBezTo>
                    <a:pt x="986579" y="413418"/>
                    <a:pt x="969228" y="395469"/>
                    <a:pt x="969228" y="373332"/>
                  </a:cubicBezTo>
                  <a:cubicBezTo>
                    <a:pt x="969228" y="373332"/>
                    <a:pt x="969228" y="373332"/>
                    <a:pt x="969228" y="373332"/>
                  </a:cubicBezTo>
                  <a:cubicBezTo>
                    <a:pt x="969228" y="311709"/>
                    <a:pt x="886664" y="262051"/>
                    <a:pt x="785554" y="262051"/>
                  </a:cubicBezTo>
                  <a:cubicBezTo>
                    <a:pt x="781964" y="262051"/>
                    <a:pt x="778972" y="262051"/>
                    <a:pt x="775383" y="262051"/>
                  </a:cubicBezTo>
                  <a:cubicBezTo>
                    <a:pt x="768801" y="262051"/>
                    <a:pt x="762819" y="259658"/>
                    <a:pt x="758032" y="255469"/>
                  </a:cubicBezTo>
                  <a:cubicBezTo>
                    <a:pt x="753246" y="251281"/>
                    <a:pt x="750853" y="244700"/>
                    <a:pt x="750853" y="238717"/>
                  </a:cubicBezTo>
                  <a:cubicBezTo>
                    <a:pt x="750853" y="238717"/>
                    <a:pt x="750853" y="238717"/>
                    <a:pt x="750853" y="238717"/>
                  </a:cubicBezTo>
                  <a:cubicBezTo>
                    <a:pt x="750853" y="107094"/>
                    <a:pt x="656922" y="0"/>
                    <a:pt x="541452" y="0"/>
                  </a:cubicBezTo>
                  <a:cubicBezTo>
                    <a:pt x="445725" y="0"/>
                    <a:pt x="364956" y="73590"/>
                    <a:pt x="339828" y="174102"/>
                  </a:cubicBezTo>
                  <a:cubicBezTo>
                    <a:pt x="337435" y="182478"/>
                    <a:pt x="332050" y="190256"/>
                    <a:pt x="324273" y="194444"/>
                  </a:cubicBezTo>
                  <a:cubicBezTo>
                    <a:pt x="316495" y="199230"/>
                    <a:pt x="307521" y="200427"/>
                    <a:pt x="299145" y="198034"/>
                  </a:cubicBezTo>
                  <a:cubicBezTo>
                    <a:pt x="280598" y="192649"/>
                    <a:pt x="260256" y="190256"/>
                    <a:pt x="239914" y="190256"/>
                  </a:cubicBezTo>
                  <a:cubicBezTo>
                    <a:pt x="135213" y="190256"/>
                    <a:pt x="50256" y="260256"/>
                    <a:pt x="50256" y="346409"/>
                  </a:cubicBezTo>
                  <a:cubicBezTo>
                    <a:pt x="50256" y="363760"/>
                    <a:pt x="53846" y="380512"/>
                    <a:pt x="60427" y="396666"/>
                  </a:cubicBezTo>
                  <a:cubicBezTo>
                    <a:pt x="67008" y="412819"/>
                    <a:pt x="59829" y="431366"/>
                    <a:pt x="44273" y="439144"/>
                  </a:cubicBezTo>
                  <a:cubicBezTo>
                    <a:pt x="16154" y="452307"/>
                    <a:pt x="0" y="467862"/>
                    <a:pt x="0" y="484614"/>
                  </a:cubicBezTo>
                  <a:cubicBezTo>
                    <a:pt x="0" y="534871"/>
                    <a:pt x="1300680" y="513332"/>
                    <a:pt x="1300680" y="478033"/>
                  </a:cubicBezTo>
                  <a:cubicBezTo>
                    <a:pt x="1300680" y="447520"/>
                    <a:pt x="1176236" y="421794"/>
                    <a:pt x="1008715" y="414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 name="Google Shape;54;p3"/>
          <p:cNvGrpSpPr/>
          <p:nvPr/>
        </p:nvGrpSpPr>
        <p:grpSpPr>
          <a:xfrm>
            <a:off x="-268929" y="3413913"/>
            <a:ext cx="1596648" cy="3033950"/>
            <a:chOff x="128796" y="2670910"/>
            <a:chExt cx="1168849" cy="2221047"/>
          </a:xfrm>
        </p:grpSpPr>
        <p:sp>
          <p:nvSpPr>
            <p:cNvPr id="55" name="Google Shape;55;p3"/>
            <p:cNvSpPr/>
            <p:nvPr/>
          </p:nvSpPr>
          <p:spPr>
            <a:xfrm>
              <a:off x="466514" y="4153544"/>
              <a:ext cx="502749" cy="738413"/>
            </a:xfrm>
            <a:custGeom>
              <a:rect b="b" l="l" r="r" t="t"/>
              <a:pathLst>
                <a:path extrusionOk="0" h="385594" w="262532">
                  <a:moveTo>
                    <a:pt x="261317" y="3544"/>
                  </a:moveTo>
                  <a:cubicBezTo>
                    <a:pt x="250548" y="-21585"/>
                    <a:pt x="17216" y="92689"/>
                    <a:pt x="2856" y="164483"/>
                  </a:cubicBezTo>
                  <a:cubicBezTo>
                    <a:pt x="-22870" y="296107"/>
                    <a:pt x="132087" y="375679"/>
                    <a:pt x="190719" y="385252"/>
                  </a:cubicBezTo>
                  <a:cubicBezTo>
                    <a:pt x="230206" y="391833"/>
                    <a:pt x="170377" y="302688"/>
                    <a:pt x="169180" y="202774"/>
                  </a:cubicBezTo>
                  <a:cubicBezTo>
                    <a:pt x="167386" y="54996"/>
                    <a:pt x="275078" y="34056"/>
                    <a:pt x="261317" y="35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3"/>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 name="Google Shape;57;p3"/>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 name="Google Shape;58;p3"/>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3"/>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3"/>
            <p:cNvSpPr/>
            <p:nvPr/>
          </p:nvSpPr>
          <p:spPr>
            <a:xfrm>
              <a:off x="626070" y="3245169"/>
              <a:ext cx="386443" cy="1388279"/>
            </a:xfrm>
            <a:custGeom>
              <a:rect b="b" l="l" r="r" t="t"/>
              <a:pathLst>
                <a:path extrusionOk="0" h="724950" w="201798">
                  <a:moveTo>
                    <a:pt x="1970" y="583930"/>
                  </a:moveTo>
                  <a:cubicBezTo>
                    <a:pt x="-2816" y="473247"/>
                    <a:pt x="-2218" y="256068"/>
                    <a:pt x="43252" y="142991"/>
                  </a:cubicBezTo>
                  <a:cubicBezTo>
                    <a:pt x="88722" y="29914"/>
                    <a:pt x="201799" y="0"/>
                    <a:pt x="201799" y="0"/>
                  </a:cubicBezTo>
                  <a:cubicBezTo>
                    <a:pt x="201799" y="0"/>
                    <a:pt x="97098" y="186068"/>
                    <a:pt x="86927" y="257264"/>
                  </a:cubicBezTo>
                  <a:cubicBezTo>
                    <a:pt x="76756" y="329059"/>
                    <a:pt x="22910" y="710767"/>
                    <a:pt x="18124" y="723930"/>
                  </a:cubicBezTo>
                  <a:cubicBezTo>
                    <a:pt x="13338" y="737092"/>
                    <a:pt x="3765" y="619229"/>
                    <a:pt x="1970" y="5839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3"/>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3"/>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3"/>
            <p:cNvSpPr/>
            <p:nvPr/>
          </p:nvSpPr>
          <p:spPr>
            <a:xfrm>
              <a:off x="128796" y="3095313"/>
              <a:ext cx="501826" cy="1477982"/>
            </a:xfrm>
            <a:custGeom>
              <a:rect b="b" l="l" r="r" t="t"/>
              <a:pathLst>
                <a:path extrusionOk="0" h="771792" w="262050">
                  <a:moveTo>
                    <a:pt x="262050" y="771793"/>
                  </a:moveTo>
                  <a:cubicBezTo>
                    <a:pt x="262050" y="771793"/>
                    <a:pt x="233333" y="376324"/>
                    <a:pt x="209999" y="287777"/>
                  </a:cubicBezTo>
                  <a:cubicBezTo>
                    <a:pt x="186666" y="199230"/>
                    <a:pt x="0" y="0"/>
                    <a:pt x="0" y="0"/>
                  </a:cubicBezTo>
                  <a:cubicBezTo>
                    <a:pt x="0" y="0"/>
                    <a:pt x="163332" y="258461"/>
                    <a:pt x="168717" y="409230"/>
                  </a:cubicBezTo>
                  <a:cubicBezTo>
                    <a:pt x="174102" y="559999"/>
                    <a:pt x="262050" y="771793"/>
                    <a:pt x="262050" y="7717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3"/>
            <p:cNvSpPr/>
            <p:nvPr/>
          </p:nvSpPr>
          <p:spPr>
            <a:xfrm>
              <a:off x="358725" y="3421335"/>
              <a:ext cx="276118" cy="1152596"/>
            </a:xfrm>
            <a:custGeom>
              <a:rect b="b" l="l" r="r" t="t"/>
              <a:pathLst>
                <a:path extrusionOk="0" h="601878" w="144187">
                  <a:moveTo>
                    <a:pt x="0" y="0"/>
                  </a:moveTo>
                  <a:cubicBezTo>
                    <a:pt x="14957" y="21538"/>
                    <a:pt x="26325" y="44872"/>
                    <a:pt x="36495" y="68205"/>
                  </a:cubicBezTo>
                  <a:cubicBezTo>
                    <a:pt x="46667" y="92136"/>
                    <a:pt x="55042" y="116666"/>
                    <a:pt x="62222" y="141794"/>
                  </a:cubicBezTo>
                  <a:cubicBezTo>
                    <a:pt x="69401" y="166923"/>
                    <a:pt x="74188" y="192051"/>
                    <a:pt x="78974" y="217777"/>
                  </a:cubicBezTo>
                  <a:cubicBezTo>
                    <a:pt x="82564" y="243504"/>
                    <a:pt x="85556" y="269230"/>
                    <a:pt x="89145" y="294956"/>
                  </a:cubicBezTo>
                  <a:cubicBezTo>
                    <a:pt x="96324" y="346409"/>
                    <a:pt x="105299" y="397264"/>
                    <a:pt x="114273" y="448118"/>
                  </a:cubicBezTo>
                  <a:cubicBezTo>
                    <a:pt x="123846" y="498973"/>
                    <a:pt x="133419" y="549828"/>
                    <a:pt x="144188" y="600682"/>
                  </a:cubicBezTo>
                  <a:lnTo>
                    <a:pt x="138803" y="601879"/>
                  </a:lnTo>
                  <a:cubicBezTo>
                    <a:pt x="128632" y="551024"/>
                    <a:pt x="119060" y="500170"/>
                    <a:pt x="110085" y="449315"/>
                  </a:cubicBezTo>
                  <a:cubicBezTo>
                    <a:pt x="101111" y="398461"/>
                    <a:pt x="92735" y="347008"/>
                    <a:pt x="86154" y="295555"/>
                  </a:cubicBezTo>
                  <a:cubicBezTo>
                    <a:pt x="82564" y="269828"/>
                    <a:pt x="80171" y="244102"/>
                    <a:pt x="76581" y="218376"/>
                  </a:cubicBezTo>
                  <a:cubicBezTo>
                    <a:pt x="72393" y="192649"/>
                    <a:pt x="67607" y="167521"/>
                    <a:pt x="61025" y="142393"/>
                  </a:cubicBezTo>
                  <a:cubicBezTo>
                    <a:pt x="54444" y="117265"/>
                    <a:pt x="46068" y="92735"/>
                    <a:pt x="35897" y="68803"/>
                  </a:cubicBezTo>
                  <a:cubicBezTo>
                    <a:pt x="25727" y="44872"/>
                    <a:pt x="14359" y="21538"/>
                    <a:pt x="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3"/>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3"/>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3"/>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3"/>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9" name="Google Shape;69;p3"/>
          <p:cNvSpPr txBox="1"/>
          <p:nvPr>
            <p:ph type="title"/>
          </p:nvPr>
        </p:nvSpPr>
        <p:spPr>
          <a:xfrm>
            <a:off x="713225" y="2556372"/>
            <a:ext cx="5244000" cy="841800"/>
          </a:xfrm>
          <a:prstGeom prst="rect">
            <a:avLst/>
          </a:prstGeom>
          <a:ln>
            <a:noFill/>
          </a:ln>
        </p:spPr>
        <p:txBody>
          <a:bodyPr anchorCtr="0" anchor="b"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0" name="Google Shape;70;p3"/>
          <p:cNvSpPr txBox="1"/>
          <p:nvPr>
            <p:ph hasCustomPrompt="1" idx="2" type="title"/>
          </p:nvPr>
        </p:nvSpPr>
        <p:spPr>
          <a:xfrm>
            <a:off x="713225" y="1271028"/>
            <a:ext cx="1268400" cy="1269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1" name="Google Shape;71;p3"/>
          <p:cNvSpPr txBox="1"/>
          <p:nvPr>
            <p:ph idx="1" type="subTitle"/>
          </p:nvPr>
        </p:nvSpPr>
        <p:spPr>
          <a:xfrm>
            <a:off x="713225" y="3398172"/>
            <a:ext cx="5244000" cy="47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2" name="Shape 72"/>
        <p:cNvGrpSpPr/>
        <p:nvPr/>
      </p:nvGrpSpPr>
      <p:grpSpPr>
        <a:xfrm>
          <a:off x="0" y="0"/>
          <a:ext cx="0" cy="0"/>
          <a:chOff x="0" y="0"/>
          <a:chExt cx="0" cy="0"/>
        </a:xfrm>
      </p:grpSpPr>
      <p:grpSp>
        <p:nvGrpSpPr>
          <p:cNvPr id="73" name="Google Shape;73;p4"/>
          <p:cNvGrpSpPr/>
          <p:nvPr/>
        </p:nvGrpSpPr>
        <p:grpSpPr>
          <a:xfrm>
            <a:off x="-1375" y="4685922"/>
            <a:ext cx="9144000" cy="829600"/>
            <a:chOff x="-1375" y="4351975"/>
            <a:chExt cx="9144000" cy="829600"/>
          </a:xfrm>
        </p:grpSpPr>
        <p:sp>
          <p:nvSpPr>
            <p:cNvPr id="74" name="Google Shape;74;p4"/>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75" name="Google Shape;75;p4"/>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 name="Google Shape;76;p4"/>
          <p:cNvGrpSpPr/>
          <p:nvPr/>
        </p:nvGrpSpPr>
        <p:grpSpPr>
          <a:xfrm>
            <a:off x="-1375" y="4685922"/>
            <a:ext cx="9144000" cy="829600"/>
            <a:chOff x="-1375" y="4351975"/>
            <a:chExt cx="9144000" cy="829600"/>
          </a:xfrm>
        </p:grpSpPr>
        <p:sp>
          <p:nvSpPr>
            <p:cNvPr id="77" name="Google Shape;77;p4"/>
            <p:cNvSpPr/>
            <p:nvPr/>
          </p:nvSpPr>
          <p:spPr>
            <a:xfrm>
              <a:off x="-1375" y="4550375"/>
              <a:ext cx="9144000" cy="63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78" name="Google Shape;78;p4"/>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 name="Google Shape;79;p4"/>
          <p:cNvGrpSpPr/>
          <p:nvPr/>
        </p:nvGrpSpPr>
        <p:grpSpPr>
          <a:xfrm flipH="1" rot="-1190507">
            <a:off x="8154119" y="3382087"/>
            <a:ext cx="1046596" cy="2108493"/>
            <a:chOff x="319831" y="2670910"/>
            <a:chExt cx="977814" cy="1969923"/>
          </a:xfrm>
        </p:grpSpPr>
        <p:sp>
          <p:nvSpPr>
            <p:cNvPr id="80" name="Google Shape;80;p4"/>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4"/>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4"/>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4"/>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4"/>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4"/>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4"/>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4"/>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4"/>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4"/>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0" name="Google Shape;90;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1" name="Google Shape;91;p4"/>
          <p:cNvSpPr txBox="1"/>
          <p:nvPr>
            <p:ph idx="1" type="body"/>
          </p:nvPr>
        </p:nvSpPr>
        <p:spPr>
          <a:xfrm>
            <a:off x="720000" y="1102250"/>
            <a:ext cx="7704000" cy="414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accent1"/>
              </a:buClr>
              <a:buSzPts val="1800"/>
              <a:buFont typeface="Darker Grotesque SemiBold"/>
              <a:buChar char="●"/>
              <a:defRPr sz="1250">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92" name="Google Shape;92;p4"/>
          <p:cNvGrpSpPr/>
          <p:nvPr/>
        </p:nvGrpSpPr>
        <p:grpSpPr>
          <a:xfrm>
            <a:off x="301958" y="214687"/>
            <a:ext cx="9070838" cy="937788"/>
            <a:chOff x="301958" y="214687"/>
            <a:chExt cx="9070838" cy="937788"/>
          </a:xfrm>
        </p:grpSpPr>
        <p:grpSp>
          <p:nvGrpSpPr>
            <p:cNvPr id="93" name="Google Shape;93;p4"/>
            <p:cNvGrpSpPr/>
            <p:nvPr/>
          </p:nvGrpSpPr>
          <p:grpSpPr>
            <a:xfrm>
              <a:off x="8232190" y="232198"/>
              <a:ext cx="1140606" cy="920278"/>
              <a:chOff x="8107039" y="55518"/>
              <a:chExt cx="1420431" cy="1146050"/>
            </a:xfrm>
          </p:grpSpPr>
          <p:sp>
            <p:nvSpPr>
              <p:cNvPr id="94" name="Google Shape;94;p4"/>
              <p:cNvSpPr/>
              <p:nvPr/>
            </p:nvSpPr>
            <p:spPr>
              <a:xfrm>
                <a:off x="8107039" y="55518"/>
                <a:ext cx="1420431" cy="1146050"/>
              </a:xfrm>
              <a:custGeom>
                <a:rect b="b" l="l" r="r" t="t"/>
                <a:pathLst>
                  <a:path extrusionOk="0" h="1146050" w="1420431">
                    <a:moveTo>
                      <a:pt x="1266756" y="311832"/>
                    </a:moveTo>
                    <a:lnTo>
                      <a:pt x="1266756" y="311832"/>
                    </a:lnTo>
                    <a:cubicBezTo>
                      <a:pt x="1266756" y="309458"/>
                      <a:pt x="1267349" y="306492"/>
                      <a:pt x="1267349" y="304118"/>
                    </a:cubicBezTo>
                    <a:cubicBezTo>
                      <a:pt x="1267349" y="254872"/>
                      <a:pt x="1245989" y="210373"/>
                      <a:pt x="1210983" y="177740"/>
                    </a:cubicBezTo>
                    <a:cubicBezTo>
                      <a:pt x="1180129" y="143920"/>
                      <a:pt x="1141563" y="130273"/>
                      <a:pt x="1104777" y="126120"/>
                    </a:cubicBezTo>
                    <a:cubicBezTo>
                      <a:pt x="1092910" y="124340"/>
                      <a:pt x="1081044" y="123153"/>
                      <a:pt x="1069177" y="123153"/>
                    </a:cubicBezTo>
                    <a:cubicBezTo>
                      <a:pt x="1061463" y="123153"/>
                      <a:pt x="1054344" y="123747"/>
                      <a:pt x="1047224" y="124340"/>
                    </a:cubicBezTo>
                    <a:cubicBezTo>
                      <a:pt x="1044851" y="124340"/>
                      <a:pt x="1043070" y="124933"/>
                      <a:pt x="1040697" y="125526"/>
                    </a:cubicBezTo>
                    <a:cubicBezTo>
                      <a:pt x="1035358" y="126120"/>
                      <a:pt x="1030611" y="127307"/>
                      <a:pt x="1025864" y="127900"/>
                    </a:cubicBezTo>
                    <a:cubicBezTo>
                      <a:pt x="1023491" y="128493"/>
                      <a:pt x="1020524" y="129087"/>
                      <a:pt x="1018151" y="129680"/>
                    </a:cubicBezTo>
                    <a:cubicBezTo>
                      <a:pt x="1013404" y="130867"/>
                      <a:pt x="1009251" y="132053"/>
                      <a:pt x="1004504" y="133240"/>
                    </a:cubicBezTo>
                    <a:cubicBezTo>
                      <a:pt x="1002131" y="133833"/>
                      <a:pt x="999758" y="135020"/>
                      <a:pt x="996791" y="135613"/>
                    </a:cubicBezTo>
                    <a:cubicBezTo>
                      <a:pt x="992044" y="137393"/>
                      <a:pt x="987891" y="139173"/>
                      <a:pt x="983738" y="140953"/>
                    </a:cubicBezTo>
                    <a:cubicBezTo>
                      <a:pt x="981958" y="141546"/>
                      <a:pt x="980178" y="142140"/>
                      <a:pt x="978398" y="142733"/>
                    </a:cubicBezTo>
                    <a:cubicBezTo>
                      <a:pt x="844899" y="-34079"/>
                      <a:pt x="633081" y="3301"/>
                      <a:pt x="633081" y="3301"/>
                    </a:cubicBezTo>
                    <a:cubicBezTo>
                      <a:pt x="633081" y="3301"/>
                      <a:pt x="633081" y="3301"/>
                      <a:pt x="633081" y="3301"/>
                    </a:cubicBezTo>
                    <a:cubicBezTo>
                      <a:pt x="456269" y="20508"/>
                      <a:pt x="314464" y="154600"/>
                      <a:pt x="300224" y="320732"/>
                    </a:cubicBezTo>
                    <a:cubicBezTo>
                      <a:pt x="299631" y="324885"/>
                      <a:pt x="299631" y="327258"/>
                      <a:pt x="299631" y="327258"/>
                    </a:cubicBezTo>
                    <a:cubicBezTo>
                      <a:pt x="226651" y="345058"/>
                      <a:pt x="165538" y="391931"/>
                      <a:pt x="131125" y="451857"/>
                    </a:cubicBezTo>
                    <a:cubicBezTo>
                      <a:pt x="110359" y="482710"/>
                      <a:pt x="100866" y="507037"/>
                      <a:pt x="100866" y="507037"/>
                    </a:cubicBezTo>
                    <a:cubicBezTo>
                      <a:pt x="99679" y="529583"/>
                      <a:pt x="99679" y="549756"/>
                      <a:pt x="100866" y="568743"/>
                    </a:cubicBezTo>
                    <a:cubicBezTo>
                      <a:pt x="101459" y="588916"/>
                      <a:pt x="104426" y="608496"/>
                      <a:pt x="109766" y="626889"/>
                    </a:cubicBezTo>
                    <a:cubicBezTo>
                      <a:pt x="124599" y="685628"/>
                      <a:pt x="153671" y="725381"/>
                      <a:pt x="186304" y="752081"/>
                    </a:cubicBezTo>
                    <a:cubicBezTo>
                      <a:pt x="179778" y="762761"/>
                      <a:pt x="173252" y="774628"/>
                      <a:pt x="166725" y="787681"/>
                    </a:cubicBezTo>
                    <a:lnTo>
                      <a:pt x="166725" y="804294"/>
                    </a:lnTo>
                    <a:cubicBezTo>
                      <a:pt x="166725" y="804887"/>
                      <a:pt x="166132" y="806074"/>
                      <a:pt x="166132" y="806667"/>
                    </a:cubicBezTo>
                    <a:cubicBezTo>
                      <a:pt x="74166" y="809041"/>
                      <a:pt x="0" y="884393"/>
                      <a:pt x="0" y="976359"/>
                    </a:cubicBezTo>
                    <a:cubicBezTo>
                      <a:pt x="0" y="1070105"/>
                      <a:pt x="75946" y="1146051"/>
                      <a:pt x="169692" y="1146051"/>
                    </a:cubicBezTo>
                    <a:lnTo>
                      <a:pt x="597481" y="1146051"/>
                    </a:lnTo>
                    <a:lnTo>
                      <a:pt x="675207" y="1146051"/>
                    </a:lnTo>
                    <a:lnTo>
                      <a:pt x="691820" y="1146051"/>
                    </a:lnTo>
                    <a:cubicBezTo>
                      <a:pt x="691820" y="1146051"/>
                      <a:pt x="815826" y="1141304"/>
                      <a:pt x="859139" y="1017892"/>
                    </a:cubicBezTo>
                    <a:cubicBezTo>
                      <a:pt x="859732" y="1015519"/>
                      <a:pt x="860919" y="1013146"/>
                      <a:pt x="861512" y="1010772"/>
                    </a:cubicBezTo>
                    <a:cubicBezTo>
                      <a:pt x="861512" y="1010772"/>
                      <a:pt x="861512" y="1010179"/>
                      <a:pt x="861512" y="1010179"/>
                    </a:cubicBezTo>
                    <a:cubicBezTo>
                      <a:pt x="861512" y="1010179"/>
                      <a:pt x="861512" y="1010179"/>
                      <a:pt x="861512" y="1010179"/>
                    </a:cubicBezTo>
                    <a:cubicBezTo>
                      <a:pt x="867445" y="991192"/>
                      <a:pt x="871005" y="971019"/>
                      <a:pt x="871005" y="949659"/>
                    </a:cubicBezTo>
                    <a:cubicBezTo>
                      <a:pt x="871005" y="892700"/>
                      <a:pt x="846679" y="841674"/>
                      <a:pt x="808113" y="805481"/>
                    </a:cubicBezTo>
                    <a:lnTo>
                      <a:pt x="1138003" y="805481"/>
                    </a:lnTo>
                    <a:cubicBezTo>
                      <a:pt x="1294049" y="805481"/>
                      <a:pt x="1420427" y="689782"/>
                      <a:pt x="1420427" y="546789"/>
                    </a:cubicBezTo>
                    <a:cubicBezTo>
                      <a:pt x="1421021" y="453044"/>
                      <a:pt x="1358128" y="357518"/>
                      <a:pt x="1266756" y="3118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4"/>
              <p:cNvSpPr/>
              <p:nvPr/>
            </p:nvSpPr>
            <p:spPr>
              <a:xfrm>
                <a:off x="9087810" y="937538"/>
                <a:ext cx="223685" cy="145958"/>
              </a:xfrm>
              <a:custGeom>
                <a:rect b="b" l="l" r="r" t="t"/>
                <a:pathLst>
                  <a:path extrusionOk="0" h="145958" w="223685">
                    <a:moveTo>
                      <a:pt x="150705" y="0"/>
                    </a:moveTo>
                    <a:lnTo>
                      <a:pt x="72980" y="0"/>
                    </a:lnTo>
                    <a:cubicBezTo>
                      <a:pt x="32633" y="0"/>
                      <a:pt x="0" y="32633"/>
                      <a:pt x="0" y="72980"/>
                    </a:cubicBezTo>
                    <a:cubicBezTo>
                      <a:pt x="0" y="113326"/>
                      <a:pt x="32633" y="145959"/>
                      <a:pt x="72980" y="145959"/>
                    </a:cubicBezTo>
                    <a:lnTo>
                      <a:pt x="150705" y="145959"/>
                    </a:lnTo>
                    <a:cubicBezTo>
                      <a:pt x="191052" y="145959"/>
                      <a:pt x="223685" y="113326"/>
                      <a:pt x="223685" y="72980"/>
                    </a:cubicBezTo>
                    <a:cubicBezTo>
                      <a:pt x="223685" y="32633"/>
                      <a:pt x="190458" y="0"/>
                      <a:pt x="150705"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6" name="Google Shape;96;p4"/>
            <p:cNvSpPr/>
            <p:nvPr/>
          </p:nvSpPr>
          <p:spPr>
            <a:xfrm>
              <a:off x="301958" y="214687"/>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 name="Google Shape;97;p4"/>
          <p:cNvGrpSpPr/>
          <p:nvPr/>
        </p:nvGrpSpPr>
        <p:grpSpPr>
          <a:xfrm>
            <a:off x="172352" y="4470990"/>
            <a:ext cx="1278781" cy="599599"/>
            <a:chOff x="1256052" y="4499124"/>
            <a:chExt cx="1278781" cy="599599"/>
          </a:xfrm>
        </p:grpSpPr>
        <p:sp>
          <p:nvSpPr>
            <p:cNvPr id="98" name="Google Shape;98;p4"/>
            <p:cNvSpPr/>
            <p:nvPr/>
          </p:nvSpPr>
          <p:spPr>
            <a:xfrm>
              <a:off x="2118636" y="4507371"/>
              <a:ext cx="416197" cy="496014"/>
            </a:xfrm>
            <a:custGeom>
              <a:rect b="b" l="l" r="r" t="t"/>
              <a:pathLst>
                <a:path extrusionOk="0" h="523498" w="439258">
                  <a:moveTo>
                    <a:pt x="426664" y="399088"/>
                  </a:moveTo>
                  <a:cubicBezTo>
                    <a:pt x="426664" y="399088"/>
                    <a:pt x="454186" y="378746"/>
                    <a:pt x="427861" y="373959"/>
                  </a:cubicBezTo>
                  <a:cubicBezTo>
                    <a:pt x="427861" y="373959"/>
                    <a:pt x="447604" y="350028"/>
                    <a:pt x="423673" y="350028"/>
                  </a:cubicBezTo>
                  <a:cubicBezTo>
                    <a:pt x="399741" y="350028"/>
                    <a:pt x="349485" y="368575"/>
                    <a:pt x="298032" y="341054"/>
                  </a:cubicBezTo>
                  <a:cubicBezTo>
                    <a:pt x="269913" y="326096"/>
                    <a:pt x="254357" y="314729"/>
                    <a:pt x="244186" y="302165"/>
                  </a:cubicBezTo>
                  <a:cubicBezTo>
                    <a:pt x="228631" y="296182"/>
                    <a:pt x="214272" y="287806"/>
                    <a:pt x="207092" y="275840"/>
                  </a:cubicBezTo>
                  <a:cubicBezTo>
                    <a:pt x="247177" y="260883"/>
                    <a:pt x="259143" y="239943"/>
                    <a:pt x="259143" y="239943"/>
                  </a:cubicBezTo>
                  <a:cubicBezTo>
                    <a:pt x="267519" y="228575"/>
                    <a:pt x="298032" y="169943"/>
                    <a:pt x="274100" y="109516"/>
                  </a:cubicBezTo>
                  <a:cubicBezTo>
                    <a:pt x="242392" y="28148"/>
                    <a:pt x="157434" y="22165"/>
                    <a:pt x="157434" y="22165"/>
                  </a:cubicBezTo>
                  <a:cubicBezTo>
                    <a:pt x="157434" y="22165"/>
                    <a:pt x="161024" y="16781"/>
                    <a:pt x="154443" y="4815"/>
                  </a:cubicBezTo>
                  <a:cubicBezTo>
                    <a:pt x="147862" y="-7749"/>
                    <a:pt x="118545" y="18576"/>
                    <a:pt x="118545" y="18576"/>
                  </a:cubicBezTo>
                  <a:cubicBezTo>
                    <a:pt x="118545" y="18576"/>
                    <a:pt x="125127" y="1225"/>
                    <a:pt x="115554" y="29"/>
                  </a:cubicBezTo>
                  <a:cubicBezTo>
                    <a:pt x="105981" y="-1168"/>
                    <a:pt x="74272" y="35328"/>
                    <a:pt x="74272" y="35328"/>
                  </a:cubicBezTo>
                  <a:cubicBezTo>
                    <a:pt x="41965" y="55670"/>
                    <a:pt x="-13676" y="99345"/>
                    <a:pt x="3076" y="183703"/>
                  </a:cubicBezTo>
                  <a:cubicBezTo>
                    <a:pt x="16836" y="251908"/>
                    <a:pt x="67691" y="275840"/>
                    <a:pt x="67691" y="275840"/>
                  </a:cubicBezTo>
                  <a:cubicBezTo>
                    <a:pt x="67691" y="275840"/>
                    <a:pt x="73674" y="279430"/>
                    <a:pt x="85041" y="283019"/>
                  </a:cubicBezTo>
                  <a:cubicBezTo>
                    <a:pt x="82648" y="287806"/>
                    <a:pt x="79058" y="292592"/>
                    <a:pt x="74272" y="297977"/>
                  </a:cubicBezTo>
                  <a:cubicBezTo>
                    <a:pt x="70084" y="302763"/>
                    <a:pt x="65298" y="311139"/>
                    <a:pt x="61708" y="322507"/>
                  </a:cubicBezTo>
                  <a:cubicBezTo>
                    <a:pt x="49742" y="359002"/>
                    <a:pt x="46152" y="452934"/>
                    <a:pt x="117349" y="494814"/>
                  </a:cubicBezTo>
                  <a:cubicBezTo>
                    <a:pt x="158033" y="518147"/>
                    <a:pt x="213075" y="533104"/>
                    <a:pt x="296836" y="516352"/>
                  </a:cubicBezTo>
                  <a:cubicBezTo>
                    <a:pt x="302819" y="515156"/>
                    <a:pt x="308802" y="513959"/>
                    <a:pt x="314186" y="512164"/>
                  </a:cubicBezTo>
                  <a:cubicBezTo>
                    <a:pt x="351280" y="498404"/>
                    <a:pt x="367434" y="451139"/>
                    <a:pt x="399143" y="434985"/>
                  </a:cubicBezTo>
                  <a:cubicBezTo>
                    <a:pt x="431451" y="418233"/>
                    <a:pt x="440425" y="403874"/>
                    <a:pt x="426664" y="3990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4"/>
            <p:cNvSpPr/>
            <p:nvPr/>
          </p:nvSpPr>
          <p:spPr>
            <a:xfrm>
              <a:off x="2241121" y="4979326"/>
              <a:ext cx="60670" cy="83949"/>
            </a:xfrm>
            <a:custGeom>
              <a:rect b="b" l="l" r="r" t="t"/>
              <a:pathLst>
                <a:path extrusionOk="0" h="88600" w="64032">
                  <a:moveTo>
                    <a:pt x="42980" y="2748"/>
                  </a:moveTo>
                  <a:lnTo>
                    <a:pt x="44177" y="44030"/>
                  </a:lnTo>
                  <a:cubicBezTo>
                    <a:pt x="44177" y="44030"/>
                    <a:pt x="2895" y="48817"/>
                    <a:pt x="502" y="54800"/>
                  </a:cubicBezTo>
                  <a:cubicBezTo>
                    <a:pt x="-2490" y="61381"/>
                    <a:pt x="8878" y="63176"/>
                    <a:pt x="8878" y="63176"/>
                  </a:cubicBezTo>
                  <a:cubicBezTo>
                    <a:pt x="8878" y="63176"/>
                    <a:pt x="5886" y="70355"/>
                    <a:pt x="8280" y="73945"/>
                  </a:cubicBezTo>
                  <a:cubicBezTo>
                    <a:pt x="11869" y="78133"/>
                    <a:pt x="19048" y="77534"/>
                    <a:pt x="19048" y="77534"/>
                  </a:cubicBezTo>
                  <a:cubicBezTo>
                    <a:pt x="19048" y="77534"/>
                    <a:pt x="15459" y="82321"/>
                    <a:pt x="21442" y="87107"/>
                  </a:cubicBezTo>
                  <a:cubicBezTo>
                    <a:pt x="27425" y="91893"/>
                    <a:pt x="45971" y="84714"/>
                    <a:pt x="54946" y="72150"/>
                  </a:cubicBezTo>
                  <a:cubicBezTo>
                    <a:pt x="63920" y="59586"/>
                    <a:pt x="65117" y="54201"/>
                    <a:pt x="63322" y="42235"/>
                  </a:cubicBezTo>
                  <a:cubicBezTo>
                    <a:pt x="62126" y="30270"/>
                    <a:pt x="54348" y="1552"/>
                    <a:pt x="54348" y="1552"/>
                  </a:cubicBezTo>
                  <a:cubicBezTo>
                    <a:pt x="54348" y="1552"/>
                    <a:pt x="47168" y="-2636"/>
                    <a:pt x="42980" y="27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4"/>
            <p:cNvSpPr/>
            <p:nvPr/>
          </p:nvSpPr>
          <p:spPr>
            <a:xfrm>
              <a:off x="2184476" y="4666911"/>
              <a:ext cx="19128" cy="24722"/>
            </a:xfrm>
            <a:custGeom>
              <a:rect b="b" l="l" r="r" t="t"/>
              <a:pathLst>
                <a:path extrusionOk="0" h="26092" w="20188">
                  <a:moveTo>
                    <a:pt x="522" y="15140"/>
                  </a:moveTo>
                  <a:cubicBezTo>
                    <a:pt x="2317" y="22320"/>
                    <a:pt x="7702" y="27106"/>
                    <a:pt x="13086" y="25910"/>
                  </a:cubicBezTo>
                  <a:cubicBezTo>
                    <a:pt x="18470" y="24713"/>
                    <a:pt x="21462" y="18132"/>
                    <a:pt x="19667" y="10953"/>
                  </a:cubicBezTo>
                  <a:cubicBezTo>
                    <a:pt x="17872" y="3773"/>
                    <a:pt x="12487" y="-1013"/>
                    <a:pt x="7103" y="183"/>
                  </a:cubicBezTo>
                  <a:cubicBezTo>
                    <a:pt x="1719" y="1380"/>
                    <a:pt x="-1273" y="8559"/>
                    <a:pt x="522" y="151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4"/>
            <p:cNvSpPr/>
            <p:nvPr/>
          </p:nvSpPr>
          <p:spPr>
            <a:xfrm>
              <a:off x="2311245" y="4641602"/>
              <a:ext cx="18706" cy="24942"/>
            </a:xfrm>
            <a:custGeom>
              <a:rect b="b" l="l" r="r" t="t"/>
              <a:pathLst>
                <a:path extrusionOk="0" h="26324" w="19743">
                  <a:moveTo>
                    <a:pt x="0" y="13162"/>
                  </a:moveTo>
                  <a:cubicBezTo>
                    <a:pt x="0" y="20342"/>
                    <a:pt x="4786" y="26325"/>
                    <a:pt x="10171" y="26325"/>
                  </a:cubicBezTo>
                  <a:cubicBezTo>
                    <a:pt x="15555" y="26325"/>
                    <a:pt x="19743" y="20342"/>
                    <a:pt x="19743" y="13162"/>
                  </a:cubicBezTo>
                  <a:cubicBezTo>
                    <a:pt x="19743" y="5983"/>
                    <a:pt x="14957" y="0"/>
                    <a:pt x="9572" y="0"/>
                  </a:cubicBezTo>
                  <a:cubicBezTo>
                    <a:pt x="4188" y="0"/>
                    <a:pt x="0" y="5983"/>
                    <a:pt x="0" y="131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4"/>
            <p:cNvSpPr/>
            <p:nvPr/>
          </p:nvSpPr>
          <p:spPr>
            <a:xfrm>
              <a:off x="2204086" y="4669498"/>
              <a:ext cx="126239" cy="59842"/>
            </a:xfrm>
            <a:custGeom>
              <a:rect b="b" l="l" r="r" t="t"/>
              <a:pathLst>
                <a:path extrusionOk="0" h="63158" w="133234">
                  <a:moveTo>
                    <a:pt x="3733" y="37536"/>
                  </a:moveTo>
                  <a:cubicBezTo>
                    <a:pt x="3733" y="37536"/>
                    <a:pt x="15101" y="30357"/>
                    <a:pt x="23477" y="18391"/>
                  </a:cubicBezTo>
                  <a:cubicBezTo>
                    <a:pt x="31853" y="6425"/>
                    <a:pt x="71938" y="-4942"/>
                    <a:pt x="91682" y="2237"/>
                  </a:cubicBezTo>
                  <a:cubicBezTo>
                    <a:pt x="111425" y="9417"/>
                    <a:pt x="109032" y="14203"/>
                    <a:pt x="126981" y="16596"/>
                  </a:cubicBezTo>
                  <a:cubicBezTo>
                    <a:pt x="144929" y="18391"/>
                    <a:pt x="119203" y="30357"/>
                    <a:pt x="112622" y="32750"/>
                  </a:cubicBezTo>
                  <a:cubicBezTo>
                    <a:pt x="106041" y="35143"/>
                    <a:pt x="102451" y="59673"/>
                    <a:pt x="71340" y="62664"/>
                  </a:cubicBezTo>
                  <a:cubicBezTo>
                    <a:pt x="40828" y="65656"/>
                    <a:pt x="35443" y="54288"/>
                    <a:pt x="25271" y="49502"/>
                  </a:cubicBezTo>
                  <a:cubicBezTo>
                    <a:pt x="15699" y="45314"/>
                    <a:pt x="-9429" y="48305"/>
                    <a:pt x="3733" y="3753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 name="Google Shape;103;p4"/>
            <p:cNvSpPr/>
            <p:nvPr/>
          </p:nvSpPr>
          <p:spPr>
            <a:xfrm>
              <a:off x="2150892" y="4701038"/>
              <a:ext cx="42151" cy="26122"/>
            </a:xfrm>
            <a:custGeom>
              <a:rect b="b" l="l" r="r" t="t"/>
              <a:pathLst>
                <a:path extrusionOk="0" h="27569" w="44487">
                  <a:moveTo>
                    <a:pt x="44381" y="17375"/>
                  </a:moveTo>
                  <a:cubicBezTo>
                    <a:pt x="43184" y="24554"/>
                    <a:pt x="32415" y="29340"/>
                    <a:pt x="19851" y="26947"/>
                  </a:cubicBezTo>
                  <a:cubicBezTo>
                    <a:pt x="7885" y="25152"/>
                    <a:pt x="-1089" y="17375"/>
                    <a:pt x="107" y="10195"/>
                  </a:cubicBezTo>
                  <a:cubicBezTo>
                    <a:pt x="1304" y="3016"/>
                    <a:pt x="12073" y="-1771"/>
                    <a:pt x="24637" y="623"/>
                  </a:cubicBezTo>
                  <a:cubicBezTo>
                    <a:pt x="36603" y="2417"/>
                    <a:pt x="45577" y="9597"/>
                    <a:pt x="44381" y="1737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4"/>
            <p:cNvSpPr/>
            <p:nvPr/>
          </p:nvSpPr>
          <p:spPr>
            <a:xfrm>
              <a:off x="2335739" y="4667700"/>
              <a:ext cx="39391" cy="30515"/>
            </a:xfrm>
            <a:custGeom>
              <a:rect b="b" l="l" r="r" t="t"/>
              <a:pathLst>
                <a:path extrusionOk="0" h="32206" w="41574">
                  <a:moveTo>
                    <a:pt x="1044" y="26872"/>
                  </a:moveTo>
                  <a:cubicBezTo>
                    <a:pt x="4633" y="33453"/>
                    <a:pt x="16599" y="34052"/>
                    <a:pt x="27368" y="28069"/>
                  </a:cubicBezTo>
                  <a:cubicBezTo>
                    <a:pt x="38137" y="22086"/>
                    <a:pt x="44120" y="11915"/>
                    <a:pt x="40530" y="5334"/>
                  </a:cubicBezTo>
                  <a:cubicBezTo>
                    <a:pt x="36941" y="-1247"/>
                    <a:pt x="24975" y="-1846"/>
                    <a:pt x="14206" y="4137"/>
                  </a:cubicBezTo>
                  <a:cubicBezTo>
                    <a:pt x="3437" y="10120"/>
                    <a:pt x="-2546" y="20291"/>
                    <a:pt x="1044" y="2687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4"/>
            <p:cNvSpPr/>
            <p:nvPr/>
          </p:nvSpPr>
          <p:spPr>
            <a:xfrm>
              <a:off x="2262543" y="4743665"/>
              <a:ext cx="227606" cy="166006"/>
            </a:xfrm>
            <a:custGeom>
              <a:rect b="b" l="l" r="r" t="t"/>
              <a:pathLst>
                <a:path extrusionOk="0" h="175204" w="240217">
                  <a:moveTo>
                    <a:pt x="232738" y="57891"/>
                  </a:moveTo>
                  <a:cubicBezTo>
                    <a:pt x="212995" y="42336"/>
                    <a:pt x="194448" y="58490"/>
                    <a:pt x="153764" y="36951"/>
                  </a:cubicBezTo>
                  <a:cubicBezTo>
                    <a:pt x="112482" y="15413"/>
                    <a:pt x="117867" y="12421"/>
                    <a:pt x="87354" y="2250"/>
                  </a:cubicBezTo>
                  <a:cubicBezTo>
                    <a:pt x="85559" y="1652"/>
                    <a:pt x="35303" y="-9715"/>
                    <a:pt x="11371" y="24985"/>
                  </a:cubicBezTo>
                  <a:cubicBezTo>
                    <a:pt x="5987" y="32763"/>
                    <a:pt x="1799" y="43532"/>
                    <a:pt x="602" y="56695"/>
                  </a:cubicBezTo>
                  <a:cubicBezTo>
                    <a:pt x="-8372" y="129088"/>
                    <a:pt x="84961" y="176951"/>
                    <a:pt x="144790" y="175156"/>
                  </a:cubicBezTo>
                  <a:cubicBezTo>
                    <a:pt x="174704" y="174558"/>
                    <a:pt x="184875" y="167378"/>
                    <a:pt x="188465" y="160797"/>
                  </a:cubicBezTo>
                  <a:cubicBezTo>
                    <a:pt x="191457" y="154216"/>
                    <a:pt x="186670" y="147036"/>
                    <a:pt x="186670" y="147036"/>
                  </a:cubicBezTo>
                  <a:cubicBezTo>
                    <a:pt x="186670" y="147036"/>
                    <a:pt x="220174" y="141652"/>
                    <a:pt x="209405" y="123105"/>
                  </a:cubicBezTo>
                  <a:cubicBezTo>
                    <a:pt x="209405" y="123105"/>
                    <a:pt x="246499" y="111139"/>
                    <a:pt x="227952" y="89601"/>
                  </a:cubicBezTo>
                  <a:cubicBezTo>
                    <a:pt x="226755" y="90797"/>
                    <a:pt x="252482" y="73447"/>
                    <a:pt x="232738" y="5789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4"/>
            <p:cNvSpPr/>
            <p:nvPr/>
          </p:nvSpPr>
          <p:spPr>
            <a:xfrm>
              <a:off x="2370702" y="4987023"/>
              <a:ext cx="51196" cy="92501"/>
            </a:xfrm>
            <a:custGeom>
              <a:rect b="b" l="l" r="r" t="t"/>
              <a:pathLst>
                <a:path extrusionOk="0" h="97626" w="54033">
                  <a:moveTo>
                    <a:pt x="10171" y="6581"/>
                  </a:moveTo>
                  <a:lnTo>
                    <a:pt x="29914" y="42479"/>
                  </a:lnTo>
                  <a:cubicBezTo>
                    <a:pt x="29914" y="42479"/>
                    <a:pt x="0" y="71795"/>
                    <a:pt x="0" y="78376"/>
                  </a:cubicBezTo>
                  <a:cubicBezTo>
                    <a:pt x="598" y="85555"/>
                    <a:pt x="11368" y="82564"/>
                    <a:pt x="11368" y="82564"/>
                  </a:cubicBezTo>
                  <a:cubicBezTo>
                    <a:pt x="11368" y="82564"/>
                    <a:pt x="11966" y="90342"/>
                    <a:pt x="15555" y="92136"/>
                  </a:cubicBezTo>
                  <a:cubicBezTo>
                    <a:pt x="20940" y="94530"/>
                    <a:pt x="26923" y="90342"/>
                    <a:pt x="26923" y="90342"/>
                  </a:cubicBezTo>
                  <a:cubicBezTo>
                    <a:pt x="26923" y="90342"/>
                    <a:pt x="25726" y="96325"/>
                    <a:pt x="33504" y="97521"/>
                  </a:cubicBezTo>
                  <a:cubicBezTo>
                    <a:pt x="41282" y="99316"/>
                    <a:pt x="49658" y="77778"/>
                    <a:pt x="52649" y="62820"/>
                  </a:cubicBezTo>
                  <a:cubicBezTo>
                    <a:pt x="55640" y="47265"/>
                    <a:pt x="53846" y="42479"/>
                    <a:pt x="46666" y="32308"/>
                  </a:cubicBezTo>
                  <a:cubicBezTo>
                    <a:pt x="40085" y="22137"/>
                    <a:pt x="20342" y="0"/>
                    <a:pt x="20342" y="0"/>
                  </a:cubicBezTo>
                  <a:cubicBezTo>
                    <a:pt x="20342" y="0"/>
                    <a:pt x="11368" y="0"/>
                    <a:pt x="10171" y="658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4"/>
            <p:cNvSpPr/>
            <p:nvPr/>
          </p:nvSpPr>
          <p:spPr>
            <a:xfrm>
              <a:off x="1390935" y="5007456"/>
              <a:ext cx="61176" cy="84400"/>
            </a:xfrm>
            <a:custGeom>
              <a:rect b="b" l="l" r="r" t="t"/>
              <a:pathLst>
                <a:path extrusionOk="0" h="89077" w="64566">
                  <a:moveTo>
                    <a:pt x="46212" y="1147"/>
                  </a:moveTo>
                  <a:lnTo>
                    <a:pt x="45614" y="48412"/>
                  </a:lnTo>
                  <a:cubicBezTo>
                    <a:pt x="45614" y="48412"/>
                    <a:pt x="5528" y="46617"/>
                    <a:pt x="1340" y="51403"/>
                  </a:cubicBezTo>
                  <a:cubicBezTo>
                    <a:pt x="-3446" y="56190"/>
                    <a:pt x="6127" y="61574"/>
                    <a:pt x="6127" y="61574"/>
                  </a:cubicBezTo>
                  <a:cubicBezTo>
                    <a:pt x="6127" y="61574"/>
                    <a:pt x="742" y="66959"/>
                    <a:pt x="2537" y="70548"/>
                  </a:cubicBezTo>
                  <a:cubicBezTo>
                    <a:pt x="4332" y="75335"/>
                    <a:pt x="10913" y="77130"/>
                    <a:pt x="10913" y="77130"/>
                  </a:cubicBezTo>
                  <a:cubicBezTo>
                    <a:pt x="10913" y="77130"/>
                    <a:pt x="6127" y="80121"/>
                    <a:pt x="10314" y="86702"/>
                  </a:cubicBezTo>
                  <a:cubicBezTo>
                    <a:pt x="14503" y="93284"/>
                    <a:pt x="34246" y="84908"/>
                    <a:pt x="46810" y="77130"/>
                  </a:cubicBezTo>
                  <a:cubicBezTo>
                    <a:pt x="59374" y="68754"/>
                    <a:pt x="61768" y="64566"/>
                    <a:pt x="64160" y="53198"/>
                  </a:cubicBezTo>
                  <a:cubicBezTo>
                    <a:pt x="66554" y="41831"/>
                    <a:pt x="57579" y="3540"/>
                    <a:pt x="57579" y="3540"/>
                  </a:cubicBezTo>
                  <a:cubicBezTo>
                    <a:pt x="57579" y="3540"/>
                    <a:pt x="51597" y="-2443"/>
                    <a:pt x="46212" y="114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4"/>
            <p:cNvSpPr/>
            <p:nvPr/>
          </p:nvSpPr>
          <p:spPr>
            <a:xfrm>
              <a:off x="1324819" y="4792228"/>
              <a:ext cx="141956" cy="167278"/>
            </a:xfrm>
            <a:custGeom>
              <a:rect b="b" l="l" r="r" t="t"/>
              <a:pathLst>
                <a:path extrusionOk="0" h="176547" w="149822">
                  <a:moveTo>
                    <a:pt x="125042" y="0"/>
                  </a:moveTo>
                  <a:cubicBezTo>
                    <a:pt x="116666" y="70598"/>
                    <a:pt x="65812" y="147777"/>
                    <a:pt x="0" y="171111"/>
                  </a:cubicBezTo>
                  <a:cubicBezTo>
                    <a:pt x="4786" y="176495"/>
                    <a:pt x="16154" y="179487"/>
                    <a:pt x="43675" y="172307"/>
                  </a:cubicBezTo>
                  <a:cubicBezTo>
                    <a:pt x="98718" y="157948"/>
                    <a:pt x="171709" y="89743"/>
                    <a:pt x="143589" y="25726"/>
                  </a:cubicBezTo>
                  <a:cubicBezTo>
                    <a:pt x="138205" y="13761"/>
                    <a:pt x="132222" y="5385"/>
                    <a:pt x="125042" y="0"/>
                  </a:cubicBezTo>
                  <a:close/>
                </a:path>
              </a:pathLst>
            </a:custGeom>
            <a:solidFill>
              <a:srgbClr val="F9AD0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4"/>
            <p:cNvSpPr/>
            <p:nvPr/>
          </p:nvSpPr>
          <p:spPr>
            <a:xfrm>
              <a:off x="1256052" y="4780996"/>
              <a:ext cx="187319" cy="173372"/>
            </a:xfrm>
            <a:custGeom>
              <a:rect b="b" l="l" r="r" t="t"/>
              <a:pathLst>
                <a:path extrusionOk="0" h="182978" w="197698">
                  <a:moveTo>
                    <a:pt x="197698" y="11868"/>
                  </a:moveTo>
                  <a:cubicBezTo>
                    <a:pt x="166588" y="-13858"/>
                    <a:pt x="124109" y="10073"/>
                    <a:pt x="122314" y="11270"/>
                  </a:cubicBezTo>
                  <a:cubicBezTo>
                    <a:pt x="97186" y="28620"/>
                    <a:pt x="102571" y="30415"/>
                    <a:pt x="70861" y="60928"/>
                  </a:cubicBezTo>
                  <a:cubicBezTo>
                    <a:pt x="39152" y="91440"/>
                    <a:pt x="18212" y="81868"/>
                    <a:pt x="3853" y="101013"/>
                  </a:cubicBezTo>
                  <a:cubicBezTo>
                    <a:pt x="-9908" y="120158"/>
                    <a:pt x="17614" y="129133"/>
                    <a:pt x="17614" y="129133"/>
                  </a:cubicBezTo>
                  <a:cubicBezTo>
                    <a:pt x="6246" y="153663"/>
                    <a:pt x="43340" y="154859"/>
                    <a:pt x="43340" y="154859"/>
                  </a:cubicBezTo>
                  <a:cubicBezTo>
                    <a:pt x="38554" y="174603"/>
                    <a:pt x="70263" y="170415"/>
                    <a:pt x="70263" y="170415"/>
                  </a:cubicBezTo>
                  <a:cubicBezTo>
                    <a:pt x="70263" y="170415"/>
                    <a:pt x="67870" y="177594"/>
                    <a:pt x="72656" y="182979"/>
                  </a:cubicBezTo>
                  <a:cubicBezTo>
                    <a:pt x="138468" y="159646"/>
                    <a:pt x="189323" y="82466"/>
                    <a:pt x="197698" y="1186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4"/>
            <p:cNvSpPr/>
            <p:nvPr/>
          </p:nvSpPr>
          <p:spPr>
            <a:xfrm>
              <a:off x="1310255" y="4563064"/>
              <a:ext cx="360215" cy="463390"/>
            </a:xfrm>
            <a:custGeom>
              <a:rect b="b" l="l" r="r" t="t"/>
              <a:pathLst>
                <a:path extrusionOk="0" h="489066" w="380174">
                  <a:moveTo>
                    <a:pt x="368378" y="370159"/>
                  </a:moveTo>
                  <a:cubicBezTo>
                    <a:pt x="368378" y="370159"/>
                    <a:pt x="394104" y="351014"/>
                    <a:pt x="369574" y="346228"/>
                  </a:cubicBezTo>
                  <a:cubicBezTo>
                    <a:pt x="369574" y="346228"/>
                    <a:pt x="388121" y="323493"/>
                    <a:pt x="365984" y="323493"/>
                  </a:cubicBezTo>
                  <a:cubicBezTo>
                    <a:pt x="343249" y="323493"/>
                    <a:pt x="295386" y="341441"/>
                    <a:pt x="246327" y="315117"/>
                  </a:cubicBezTo>
                  <a:cubicBezTo>
                    <a:pt x="219404" y="300758"/>
                    <a:pt x="205045" y="289988"/>
                    <a:pt x="195472" y="278621"/>
                  </a:cubicBezTo>
                  <a:cubicBezTo>
                    <a:pt x="187694" y="269048"/>
                    <a:pt x="182908" y="258279"/>
                    <a:pt x="178720" y="245117"/>
                  </a:cubicBezTo>
                  <a:cubicBezTo>
                    <a:pt x="178720" y="245117"/>
                    <a:pt x="262480" y="223578"/>
                    <a:pt x="254104" y="121271"/>
                  </a:cubicBezTo>
                  <a:cubicBezTo>
                    <a:pt x="253506" y="111698"/>
                    <a:pt x="251711" y="102724"/>
                    <a:pt x="249318" y="94348"/>
                  </a:cubicBezTo>
                  <a:cubicBezTo>
                    <a:pt x="227780" y="11186"/>
                    <a:pt x="138635" y="-15737"/>
                    <a:pt x="140429" y="11186"/>
                  </a:cubicBezTo>
                  <a:cubicBezTo>
                    <a:pt x="140429" y="11186"/>
                    <a:pt x="99746" y="-15139"/>
                    <a:pt x="99148" y="12981"/>
                  </a:cubicBezTo>
                  <a:cubicBezTo>
                    <a:pt x="99148" y="12981"/>
                    <a:pt x="8806" y="49476"/>
                    <a:pt x="1028" y="120673"/>
                  </a:cubicBezTo>
                  <a:cubicBezTo>
                    <a:pt x="-8544" y="205630"/>
                    <a:pt x="51883" y="237339"/>
                    <a:pt x="51883" y="237339"/>
                  </a:cubicBezTo>
                  <a:cubicBezTo>
                    <a:pt x="51883" y="237339"/>
                    <a:pt x="50088" y="254091"/>
                    <a:pt x="33336" y="274433"/>
                  </a:cubicBezTo>
                  <a:cubicBezTo>
                    <a:pt x="29148" y="279219"/>
                    <a:pt x="24960" y="286997"/>
                    <a:pt x="21370" y="297766"/>
                  </a:cubicBezTo>
                  <a:cubicBezTo>
                    <a:pt x="10002" y="332467"/>
                    <a:pt x="6413" y="422210"/>
                    <a:pt x="74618" y="461697"/>
                  </a:cubicBezTo>
                  <a:cubicBezTo>
                    <a:pt x="113506" y="484432"/>
                    <a:pt x="165558" y="498193"/>
                    <a:pt x="245728" y="482039"/>
                  </a:cubicBezTo>
                  <a:cubicBezTo>
                    <a:pt x="251113" y="480843"/>
                    <a:pt x="257096" y="479646"/>
                    <a:pt x="262480" y="477851"/>
                  </a:cubicBezTo>
                  <a:cubicBezTo>
                    <a:pt x="297780" y="464689"/>
                    <a:pt x="313335" y="419817"/>
                    <a:pt x="343249" y="404860"/>
                  </a:cubicBezTo>
                  <a:cubicBezTo>
                    <a:pt x="373164" y="388706"/>
                    <a:pt x="381540" y="374945"/>
                    <a:pt x="368378" y="3701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4"/>
            <p:cNvSpPr/>
            <p:nvPr/>
          </p:nvSpPr>
          <p:spPr>
            <a:xfrm>
              <a:off x="1434079" y="4786792"/>
              <a:ext cx="217916" cy="157982"/>
            </a:xfrm>
            <a:custGeom>
              <a:rect b="b" l="l" r="r" t="t"/>
              <a:pathLst>
                <a:path extrusionOk="0" h="166736" w="229990">
                  <a:moveTo>
                    <a:pt x="222594" y="54804"/>
                  </a:moveTo>
                  <a:cubicBezTo>
                    <a:pt x="204047" y="40445"/>
                    <a:pt x="186098" y="55402"/>
                    <a:pt x="147210" y="35061"/>
                  </a:cubicBezTo>
                  <a:cubicBezTo>
                    <a:pt x="107723" y="14719"/>
                    <a:pt x="112509" y="11727"/>
                    <a:pt x="83791" y="2155"/>
                  </a:cubicBezTo>
                  <a:cubicBezTo>
                    <a:pt x="81996" y="1556"/>
                    <a:pt x="34133" y="-9213"/>
                    <a:pt x="11398" y="23693"/>
                  </a:cubicBezTo>
                  <a:cubicBezTo>
                    <a:pt x="6013" y="31471"/>
                    <a:pt x="2424" y="41044"/>
                    <a:pt x="629" y="54206"/>
                  </a:cubicBezTo>
                  <a:cubicBezTo>
                    <a:pt x="-8346" y="123608"/>
                    <a:pt x="80800" y="168479"/>
                    <a:pt x="137637" y="166684"/>
                  </a:cubicBezTo>
                  <a:cubicBezTo>
                    <a:pt x="165757" y="166086"/>
                    <a:pt x="175928" y="159505"/>
                    <a:pt x="178919" y="152924"/>
                  </a:cubicBezTo>
                  <a:cubicBezTo>
                    <a:pt x="181911" y="146342"/>
                    <a:pt x="177722" y="140360"/>
                    <a:pt x="177722" y="140360"/>
                  </a:cubicBezTo>
                  <a:cubicBezTo>
                    <a:pt x="177722" y="140360"/>
                    <a:pt x="209432" y="134975"/>
                    <a:pt x="199261" y="117625"/>
                  </a:cubicBezTo>
                  <a:cubicBezTo>
                    <a:pt x="199261" y="117625"/>
                    <a:pt x="234560" y="106257"/>
                    <a:pt x="216611" y="85915"/>
                  </a:cubicBezTo>
                  <a:cubicBezTo>
                    <a:pt x="217808" y="85915"/>
                    <a:pt x="241739" y="69762"/>
                    <a:pt x="222594" y="54804"/>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4"/>
            <p:cNvSpPr/>
            <p:nvPr/>
          </p:nvSpPr>
          <p:spPr>
            <a:xfrm>
              <a:off x="1269364" y="4655760"/>
              <a:ext cx="58916" cy="40815"/>
            </a:xfrm>
            <a:custGeom>
              <a:rect b="b" l="l" r="r" t="t"/>
              <a:pathLst>
                <a:path extrusionOk="0" h="43076" w="62180">
                  <a:moveTo>
                    <a:pt x="62181" y="43077"/>
                  </a:moveTo>
                  <a:cubicBezTo>
                    <a:pt x="62181" y="43077"/>
                    <a:pt x="22694" y="37692"/>
                    <a:pt x="7138" y="25128"/>
                  </a:cubicBezTo>
                  <a:cubicBezTo>
                    <a:pt x="-7819" y="13162"/>
                    <a:pt x="3549" y="0"/>
                    <a:pt x="15514" y="0"/>
                  </a:cubicBezTo>
                  <a:cubicBezTo>
                    <a:pt x="28078" y="0"/>
                    <a:pt x="62181" y="43077"/>
                    <a:pt x="62181" y="43077"/>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4"/>
            <p:cNvSpPr/>
            <p:nvPr/>
          </p:nvSpPr>
          <p:spPr>
            <a:xfrm>
              <a:off x="1280126" y="4656892"/>
              <a:ext cx="43608" cy="31177"/>
            </a:xfrm>
            <a:custGeom>
              <a:rect b="b" l="l" r="r" t="t"/>
              <a:pathLst>
                <a:path extrusionOk="0" h="32905" w="46024">
                  <a:moveTo>
                    <a:pt x="46024" y="32906"/>
                  </a:moveTo>
                  <a:cubicBezTo>
                    <a:pt x="46024" y="32906"/>
                    <a:pt x="16110" y="28119"/>
                    <a:pt x="5341" y="19145"/>
                  </a:cubicBezTo>
                  <a:cubicBezTo>
                    <a:pt x="-6027" y="9573"/>
                    <a:pt x="2947" y="0"/>
                    <a:pt x="11922" y="0"/>
                  </a:cubicBezTo>
                  <a:cubicBezTo>
                    <a:pt x="21495" y="0"/>
                    <a:pt x="46024" y="32906"/>
                    <a:pt x="46024" y="32906"/>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4"/>
            <p:cNvSpPr/>
            <p:nvPr/>
          </p:nvSpPr>
          <p:spPr>
            <a:xfrm>
              <a:off x="1275249" y="4619934"/>
              <a:ext cx="65163" cy="79831"/>
            </a:xfrm>
            <a:custGeom>
              <a:rect b="b" l="l" r="r" t="t"/>
              <a:pathLst>
                <a:path extrusionOk="0" h="84254" w="68774">
                  <a:moveTo>
                    <a:pt x="51176" y="22296"/>
                  </a:moveTo>
                  <a:cubicBezTo>
                    <a:pt x="51176" y="22296"/>
                    <a:pt x="66732" y="33664"/>
                    <a:pt x="63142" y="45629"/>
                  </a:cubicBezTo>
                  <a:cubicBezTo>
                    <a:pt x="60151" y="57595"/>
                    <a:pt x="64937" y="65971"/>
                    <a:pt x="67928" y="73749"/>
                  </a:cubicBezTo>
                  <a:cubicBezTo>
                    <a:pt x="70920" y="81527"/>
                    <a:pt x="66133" y="89903"/>
                    <a:pt x="51176" y="79133"/>
                  </a:cubicBezTo>
                  <a:cubicBezTo>
                    <a:pt x="36817" y="68364"/>
                    <a:pt x="12287" y="45031"/>
                    <a:pt x="2116" y="21099"/>
                  </a:cubicBezTo>
                  <a:cubicBezTo>
                    <a:pt x="-7456" y="-2832"/>
                    <a:pt x="18270" y="-2832"/>
                    <a:pt x="23057" y="3749"/>
                  </a:cubicBezTo>
                  <a:cubicBezTo>
                    <a:pt x="29039" y="10330"/>
                    <a:pt x="37416" y="19305"/>
                    <a:pt x="51176" y="2229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4"/>
            <p:cNvSpPr/>
            <p:nvPr/>
          </p:nvSpPr>
          <p:spPr>
            <a:xfrm>
              <a:off x="1348193" y="4699571"/>
              <a:ext cx="42936" cy="27924"/>
            </a:xfrm>
            <a:custGeom>
              <a:rect b="b" l="l" r="r" t="t"/>
              <a:pathLst>
                <a:path extrusionOk="0" h="29471" w="45315">
                  <a:moveTo>
                    <a:pt x="433" y="4565"/>
                  </a:moveTo>
                  <a:cubicBezTo>
                    <a:pt x="-1961" y="10548"/>
                    <a:pt x="5817" y="20120"/>
                    <a:pt x="17783" y="25505"/>
                  </a:cubicBezTo>
                  <a:cubicBezTo>
                    <a:pt x="30347" y="30890"/>
                    <a:pt x="42313" y="30890"/>
                    <a:pt x="44706" y="24907"/>
                  </a:cubicBezTo>
                  <a:cubicBezTo>
                    <a:pt x="47697" y="18924"/>
                    <a:pt x="39321" y="9351"/>
                    <a:pt x="27356" y="3967"/>
                  </a:cubicBezTo>
                  <a:cubicBezTo>
                    <a:pt x="14791" y="-1418"/>
                    <a:pt x="2826" y="-1418"/>
                    <a:pt x="433" y="456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4"/>
            <p:cNvSpPr/>
            <p:nvPr/>
          </p:nvSpPr>
          <p:spPr>
            <a:xfrm>
              <a:off x="1514508" y="5010240"/>
              <a:ext cx="48598" cy="88482"/>
            </a:xfrm>
            <a:custGeom>
              <a:rect b="b" l="l" r="r" t="t"/>
              <a:pathLst>
                <a:path extrusionOk="0" h="93385" w="51291">
                  <a:moveTo>
                    <a:pt x="9582" y="7180"/>
                  </a:moveTo>
                  <a:lnTo>
                    <a:pt x="28129" y="41282"/>
                  </a:lnTo>
                  <a:cubicBezTo>
                    <a:pt x="28129" y="41282"/>
                    <a:pt x="-589" y="68803"/>
                    <a:pt x="9" y="75384"/>
                  </a:cubicBezTo>
                  <a:cubicBezTo>
                    <a:pt x="9" y="81966"/>
                    <a:pt x="10778" y="78974"/>
                    <a:pt x="10778" y="78974"/>
                  </a:cubicBezTo>
                  <a:cubicBezTo>
                    <a:pt x="10778" y="78974"/>
                    <a:pt x="11377" y="86154"/>
                    <a:pt x="14966" y="87949"/>
                  </a:cubicBezTo>
                  <a:cubicBezTo>
                    <a:pt x="19753" y="90342"/>
                    <a:pt x="25736" y="86752"/>
                    <a:pt x="25736" y="86752"/>
                  </a:cubicBezTo>
                  <a:cubicBezTo>
                    <a:pt x="25736" y="86752"/>
                    <a:pt x="24539" y="92136"/>
                    <a:pt x="32317" y="93333"/>
                  </a:cubicBezTo>
                  <a:cubicBezTo>
                    <a:pt x="39496" y="94530"/>
                    <a:pt x="47872" y="74786"/>
                    <a:pt x="50265" y="59829"/>
                  </a:cubicBezTo>
                  <a:cubicBezTo>
                    <a:pt x="52659" y="45470"/>
                    <a:pt x="50864" y="40085"/>
                    <a:pt x="44881" y="31111"/>
                  </a:cubicBezTo>
                  <a:cubicBezTo>
                    <a:pt x="38300" y="21538"/>
                    <a:pt x="19753" y="0"/>
                    <a:pt x="19753" y="0"/>
                  </a:cubicBezTo>
                  <a:cubicBezTo>
                    <a:pt x="19753" y="0"/>
                    <a:pt x="10778" y="598"/>
                    <a:pt x="9582" y="718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4"/>
            <p:cNvSpPr/>
            <p:nvPr/>
          </p:nvSpPr>
          <p:spPr>
            <a:xfrm>
              <a:off x="1359169" y="4654627"/>
              <a:ext cx="35573" cy="31745"/>
            </a:xfrm>
            <a:custGeom>
              <a:rect b="b" l="l" r="r" t="t"/>
              <a:pathLst>
                <a:path extrusionOk="0" h="33504" w="37544">
                  <a:moveTo>
                    <a:pt x="14562" y="33504"/>
                  </a:moveTo>
                  <a:cubicBezTo>
                    <a:pt x="12767" y="33504"/>
                    <a:pt x="10972" y="33504"/>
                    <a:pt x="9177" y="32906"/>
                  </a:cubicBezTo>
                  <a:cubicBezTo>
                    <a:pt x="5588" y="31709"/>
                    <a:pt x="3195" y="29316"/>
                    <a:pt x="1400" y="26325"/>
                  </a:cubicBezTo>
                  <a:cubicBezTo>
                    <a:pt x="-994" y="20940"/>
                    <a:pt x="-395" y="12564"/>
                    <a:pt x="3793" y="1795"/>
                  </a:cubicBezTo>
                  <a:cubicBezTo>
                    <a:pt x="3793" y="1196"/>
                    <a:pt x="3793" y="1196"/>
                    <a:pt x="3793" y="1196"/>
                  </a:cubicBezTo>
                  <a:cubicBezTo>
                    <a:pt x="3793" y="598"/>
                    <a:pt x="4391" y="0"/>
                    <a:pt x="5588" y="0"/>
                  </a:cubicBezTo>
                  <a:cubicBezTo>
                    <a:pt x="6186" y="0"/>
                    <a:pt x="6785" y="1196"/>
                    <a:pt x="6785" y="1795"/>
                  </a:cubicBezTo>
                  <a:cubicBezTo>
                    <a:pt x="6785" y="1795"/>
                    <a:pt x="6785" y="2393"/>
                    <a:pt x="6186" y="2991"/>
                  </a:cubicBezTo>
                  <a:cubicBezTo>
                    <a:pt x="1400" y="15555"/>
                    <a:pt x="1998" y="21538"/>
                    <a:pt x="3793" y="25128"/>
                  </a:cubicBezTo>
                  <a:cubicBezTo>
                    <a:pt x="4989" y="27521"/>
                    <a:pt x="6785" y="29316"/>
                    <a:pt x="9776" y="29914"/>
                  </a:cubicBezTo>
                  <a:cubicBezTo>
                    <a:pt x="23537" y="34701"/>
                    <a:pt x="34904" y="14359"/>
                    <a:pt x="34904" y="14359"/>
                  </a:cubicBezTo>
                  <a:cubicBezTo>
                    <a:pt x="35502" y="13761"/>
                    <a:pt x="36100" y="13162"/>
                    <a:pt x="36699" y="13761"/>
                  </a:cubicBezTo>
                  <a:cubicBezTo>
                    <a:pt x="37297" y="14359"/>
                    <a:pt x="37895" y="14957"/>
                    <a:pt x="37297" y="15555"/>
                  </a:cubicBezTo>
                  <a:cubicBezTo>
                    <a:pt x="37895" y="16154"/>
                    <a:pt x="28323" y="33504"/>
                    <a:pt x="14562" y="3350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4"/>
            <p:cNvSpPr/>
            <p:nvPr/>
          </p:nvSpPr>
          <p:spPr>
            <a:xfrm>
              <a:off x="1695407" y="4907658"/>
              <a:ext cx="89454" cy="53590"/>
            </a:xfrm>
            <a:custGeom>
              <a:rect b="b" l="l" r="r" t="t"/>
              <a:pathLst>
                <a:path extrusionOk="0" h="56559" w="94411">
                  <a:moveTo>
                    <a:pt x="90672" y="24623"/>
                  </a:moveTo>
                  <a:lnTo>
                    <a:pt x="52980" y="35392"/>
                  </a:lnTo>
                  <a:cubicBezTo>
                    <a:pt x="52980" y="35392"/>
                    <a:pt x="32040" y="1289"/>
                    <a:pt x="25459" y="93"/>
                  </a:cubicBezTo>
                  <a:cubicBezTo>
                    <a:pt x="18878" y="-1104"/>
                    <a:pt x="19476" y="9665"/>
                    <a:pt x="19476" y="9665"/>
                  </a:cubicBezTo>
                  <a:cubicBezTo>
                    <a:pt x="19476" y="9665"/>
                    <a:pt x="12296" y="8469"/>
                    <a:pt x="9903" y="11460"/>
                  </a:cubicBezTo>
                  <a:cubicBezTo>
                    <a:pt x="6313" y="15648"/>
                    <a:pt x="8706" y="22230"/>
                    <a:pt x="8706" y="22230"/>
                  </a:cubicBezTo>
                  <a:cubicBezTo>
                    <a:pt x="8706" y="22230"/>
                    <a:pt x="3921" y="19836"/>
                    <a:pt x="331" y="27016"/>
                  </a:cubicBezTo>
                  <a:cubicBezTo>
                    <a:pt x="-2661" y="34195"/>
                    <a:pt x="15287" y="46161"/>
                    <a:pt x="28450" y="52144"/>
                  </a:cubicBezTo>
                  <a:cubicBezTo>
                    <a:pt x="42210" y="58127"/>
                    <a:pt x="46997" y="57529"/>
                    <a:pt x="57767" y="53340"/>
                  </a:cubicBezTo>
                  <a:cubicBezTo>
                    <a:pt x="68535" y="49153"/>
                    <a:pt x="93664" y="35392"/>
                    <a:pt x="93664" y="35392"/>
                  </a:cubicBezTo>
                  <a:cubicBezTo>
                    <a:pt x="93664" y="35392"/>
                    <a:pt x="96655" y="27016"/>
                    <a:pt x="90672" y="24623"/>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4"/>
            <p:cNvSpPr/>
            <p:nvPr/>
          </p:nvSpPr>
          <p:spPr>
            <a:xfrm>
              <a:off x="1822031" y="4653061"/>
              <a:ext cx="205449" cy="214506"/>
            </a:xfrm>
            <a:custGeom>
              <a:rect b="b" l="l" r="r" t="t"/>
              <a:pathLst>
                <a:path extrusionOk="0" h="226392" w="216833">
                  <a:moveTo>
                    <a:pt x="2356" y="144047"/>
                  </a:moveTo>
                  <a:cubicBezTo>
                    <a:pt x="6544" y="124902"/>
                    <a:pt x="17313" y="107552"/>
                    <a:pt x="61587" y="93193"/>
                  </a:cubicBezTo>
                  <a:cubicBezTo>
                    <a:pt x="105860" y="78834"/>
                    <a:pt x="123210" y="47723"/>
                    <a:pt x="142356" y="13620"/>
                  </a:cubicBezTo>
                  <a:cubicBezTo>
                    <a:pt x="161501" y="-20482"/>
                    <a:pt x="165090" y="20201"/>
                    <a:pt x="165090" y="20201"/>
                  </a:cubicBezTo>
                  <a:cubicBezTo>
                    <a:pt x="165090" y="20201"/>
                    <a:pt x="190219" y="14219"/>
                    <a:pt x="188424" y="45928"/>
                  </a:cubicBezTo>
                  <a:cubicBezTo>
                    <a:pt x="188424" y="45928"/>
                    <a:pt x="207569" y="39945"/>
                    <a:pt x="206971" y="66270"/>
                  </a:cubicBezTo>
                  <a:cubicBezTo>
                    <a:pt x="206971" y="66270"/>
                    <a:pt x="227911" y="69261"/>
                    <a:pt x="208766" y="99774"/>
                  </a:cubicBezTo>
                  <a:cubicBezTo>
                    <a:pt x="189620" y="130287"/>
                    <a:pt x="198595" y="172167"/>
                    <a:pt x="148937" y="206269"/>
                  </a:cubicBezTo>
                  <a:cubicBezTo>
                    <a:pt x="98681" y="239774"/>
                    <a:pt x="-17986" y="239175"/>
                    <a:pt x="2356" y="14404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4"/>
            <p:cNvSpPr/>
            <p:nvPr/>
          </p:nvSpPr>
          <p:spPr>
            <a:xfrm>
              <a:off x="1843164" y="4619519"/>
              <a:ext cx="174948" cy="216353"/>
            </a:xfrm>
            <a:custGeom>
              <a:rect b="b" l="l" r="r" t="t"/>
              <a:pathLst>
                <a:path extrusionOk="0" h="228341" w="184642">
                  <a:moveTo>
                    <a:pt x="7549" y="190854"/>
                  </a:moveTo>
                  <a:cubicBezTo>
                    <a:pt x="-2024" y="176495"/>
                    <a:pt x="-5613" y="152564"/>
                    <a:pt x="15925" y="134017"/>
                  </a:cubicBezTo>
                  <a:cubicBezTo>
                    <a:pt x="53018" y="91538"/>
                    <a:pt x="87121" y="49658"/>
                    <a:pt x="106266" y="0"/>
                  </a:cubicBezTo>
                  <a:cubicBezTo>
                    <a:pt x="123617" y="98718"/>
                    <a:pt x="52420" y="129829"/>
                    <a:pt x="52420" y="129829"/>
                  </a:cubicBezTo>
                  <a:cubicBezTo>
                    <a:pt x="66181" y="159743"/>
                    <a:pt x="78147" y="172906"/>
                    <a:pt x="131993" y="193846"/>
                  </a:cubicBezTo>
                  <a:cubicBezTo>
                    <a:pt x="150540" y="201025"/>
                    <a:pt x="168489" y="202820"/>
                    <a:pt x="184642" y="201623"/>
                  </a:cubicBezTo>
                  <a:cubicBezTo>
                    <a:pt x="126608" y="231538"/>
                    <a:pt x="53018" y="246495"/>
                    <a:pt x="7549" y="190854"/>
                  </a:cubicBezTo>
                  <a:close/>
                </a:path>
              </a:pathLst>
            </a:custGeom>
            <a:solidFill>
              <a:srgbClr val="F4C60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 name="Google Shape;121;p4"/>
            <p:cNvSpPr/>
            <p:nvPr/>
          </p:nvSpPr>
          <p:spPr>
            <a:xfrm>
              <a:off x="1695361" y="4499124"/>
              <a:ext cx="410264" cy="489566"/>
            </a:xfrm>
            <a:custGeom>
              <a:rect b="b" l="l" r="r" t="t"/>
              <a:pathLst>
                <a:path extrusionOk="0" h="516692" w="432996">
                  <a:moveTo>
                    <a:pt x="422771" y="362332"/>
                  </a:moveTo>
                  <a:cubicBezTo>
                    <a:pt x="422771" y="362332"/>
                    <a:pt x="447300" y="338400"/>
                    <a:pt x="420377" y="337204"/>
                  </a:cubicBezTo>
                  <a:cubicBezTo>
                    <a:pt x="420377" y="337204"/>
                    <a:pt x="436531" y="310879"/>
                    <a:pt x="413197" y="313871"/>
                  </a:cubicBezTo>
                  <a:cubicBezTo>
                    <a:pt x="397642" y="315665"/>
                    <a:pt x="371916" y="327033"/>
                    <a:pt x="340805" y="328828"/>
                  </a:cubicBezTo>
                  <a:cubicBezTo>
                    <a:pt x="282173" y="358144"/>
                    <a:pt x="209181" y="373101"/>
                    <a:pt x="163113" y="318059"/>
                  </a:cubicBezTo>
                  <a:cubicBezTo>
                    <a:pt x="153541" y="303700"/>
                    <a:pt x="149950" y="279768"/>
                    <a:pt x="171489" y="261221"/>
                  </a:cubicBezTo>
                  <a:cubicBezTo>
                    <a:pt x="208583" y="218743"/>
                    <a:pt x="242685" y="176862"/>
                    <a:pt x="261831" y="127204"/>
                  </a:cubicBezTo>
                  <a:cubicBezTo>
                    <a:pt x="261233" y="124213"/>
                    <a:pt x="260634" y="121820"/>
                    <a:pt x="260036" y="118828"/>
                  </a:cubicBezTo>
                  <a:cubicBezTo>
                    <a:pt x="237301" y="13529"/>
                    <a:pt x="129010" y="-19975"/>
                    <a:pt x="134993" y="11136"/>
                  </a:cubicBezTo>
                  <a:cubicBezTo>
                    <a:pt x="134993" y="11136"/>
                    <a:pt x="89523" y="-11000"/>
                    <a:pt x="92515" y="18914"/>
                  </a:cubicBezTo>
                  <a:cubicBezTo>
                    <a:pt x="92515" y="18914"/>
                    <a:pt x="13541" y="49427"/>
                    <a:pt x="1575" y="134384"/>
                  </a:cubicBezTo>
                  <a:cubicBezTo>
                    <a:pt x="-12784" y="234896"/>
                    <a:pt x="75763" y="257631"/>
                    <a:pt x="75763" y="257631"/>
                  </a:cubicBezTo>
                  <a:cubicBezTo>
                    <a:pt x="75763" y="257631"/>
                    <a:pt x="75164" y="283358"/>
                    <a:pt x="60207" y="307289"/>
                  </a:cubicBezTo>
                  <a:cubicBezTo>
                    <a:pt x="55421" y="315067"/>
                    <a:pt x="50634" y="328828"/>
                    <a:pt x="49438" y="346777"/>
                  </a:cubicBezTo>
                  <a:cubicBezTo>
                    <a:pt x="46447" y="385665"/>
                    <a:pt x="69780" y="470024"/>
                    <a:pt x="129010" y="496349"/>
                  </a:cubicBezTo>
                  <a:cubicBezTo>
                    <a:pt x="165506" y="512503"/>
                    <a:pt x="212172" y="525665"/>
                    <a:pt x="286959" y="508913"/>
                  </a:cubicBezTo>
                  <a:cubicBezTo>
                    <a:pt x="302514" y="505323"/>
                    <a:pt x="327044" y="496349"/>
                    <a:pt x="330036" y="493357"/>
                  </a:cubicBezTo>
                  <a:cubicBezTo>
                    <a:pt x="362942" y="478400"/>
                    <a:pt x="371317" y="420964"/>
                    <a:pt x="400035" y="401221"/>
                  </a:cubicBezTo>
                  <a:cubicBezTo>
                    <a:pt x="429950" y="380879"/>
                    <a:pt x="437129" y="365323"/>
                    <a:pt x="422771" y="3623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 name="Google Shape;122;p4"/>
            <p:cNvSpPr/>
            <p:nvPr/>
          </p:nvSpPr>
          <p:spPr>
            <a:xfrm>
              <a:off x="1659973" y="4621186"/>
              <a:ext cx="56193" cy="29396"/>
            </a:xfrm>
            <a:custGeom>
              <a:rect b="b" l="l" r="r" t="t"/>
              <a:pathLst>
                <a:path extrusionOk="0" h="31025" w="59307">
                  <a:moveTo>
                    <a:pt x="59307" y="21571"/>
                  </a:moveTo>
                  <a:cubicBezTo>
                    <a:pt x="59307" y="21571"/>
                    <a:pt x="27597" y="33537"/>
                    <a:pt x="11444" y="30546"/>
                  </a:cubicBezTo>
                  <a:cubicBezTo>
                    <a:pt x="-4710" y="27554"/>
                    <a:pt x="-1719" y="13195"/>
                    <a:pt x="7854" y="8409"/>
                  </a:cubicBezTo>
                  <a:cubicBezTo>
                    <a:pt x="10247" y="7212"/>
                    <a:pt x="28196" y="-565"/>
                    <a:pt x="33580" y="33"/>
                  </a:cubicBezTo>
                  <a:cubicBezTo>
                    <a:pt x="49136" y="3024"/>
                    <a:pt x="59307" y="21571"/>
                    <a:pt x="59307" y="21571"/>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4"/>
            <p:cNvSpPr/>
            <p:nvPr/>
          </p:nvSpPr>
          <p:spPr>
            <a:xfrm>
              <a:off x="1651576" y="4574818"/>
              <a:ext cx="78258" cy="74728"/>
            </a:xfrm>
            <a:custGeom>
              <a:rect b="b" l="l" r="r" t="t"/>
              <a:pathLst>
                <a:path extrusionOk="0" h="78869" w="82594">
                  <a:moveTo>
                    <a:pt x="54419" y="16716"/>
                  </a:moveTo>
                  <a:cubicBezTo>
                    <a:pt x="54419" y="16716"/>
                    <a:pt x="72367" y="25690"/>
                    <a:pt x="71171" y="38853"/>
                  </a:cubicBezTo>
                  <a:cubicBezTo>
                    <a:pt x="69974" y="51417"/>
                    <a:pt x="76555" y="59195"/>
                    <a:pt x="80743" y="66972"/>
                  </a:cubicBezTo>
                  <a:cubicBezTo>
                    <a:pt x="85529" y="74152"/>
                    <a:pt x="81342" y="84323"/>
                    <a:pt x="64589" y="75348"/>
                  </a:cubicBezTo>
                  <a:cubicBezTo>
                    <a:pt x="47838" y="66972"/>
                    <a:pt x="18521" y="47229"/>
                    <a:pt x="4162" y="23896"/>
                  </a:cubicBezTo>
                  <a:cubicBezTo>
                    <a:pt x="-10197" y="1160"/>
                    <a:pt x="16726" y="-3626"/>
                    <a:pt x="22709" y="2357"/>
                  </a:cubicBezTo>
                  <a:cubicBezTo>
                    <a:pt x="29889" y="8340"/>
                    <a:pt x="39461" y="16118"/>
                    <a:pt x="54419" y="1671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4"/>
            <p:cNvSpPr/>
            <p:nvPr/>
          </p:nvSpPr>
          <p:spPr>
            <a:xfrm>
              <a:off x="1745731" y="4644958"/>
              <a:ext cx="45556" cy="28995"/>
            </a:xfrm>
            <a:custGeom>
              <a:rect b="b" l="l" r="r" t="t"/>
              <a:pathLst>
                <a:path extrusionOk="0" h="30602" w="48080">
                  <a:moveTo>
                    <a:pt x="408" y="5429"/>
                  </a:moveTo>
                  <a:cubicBezTo>
                    <a:pt x="-1986" y="12011"/>
                    <a:pt x="6390" y="21583"/>
                    <a:pt x="19553" y="26968"/>
                  </a:cubicBezTo>
                  <a:cubicBezTo>
                    <a:pt x="32715" y="32352"/>
                    <a:pt x="45279" y="31754"/>
                    <a:pt x="47672" y="25173"/>
                  </a:cubicBezTo>
                  <a:cubicBezTo>
                    <a:pt x="50066" y="18592"/>
                    <a:pt x="41690" y="9019"/>
                    <a:pt x="28528" y="3635"/>
                  </a:cubicBezTo>
                  <a:cubicBezTo>
                    <a:pt x="15963" y="-1750"/>
                    <a:pt x="3399" y="-1152"/>
                    <a:pt x="408" y="542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 name="Google Shape;125;p4"/>
            <p:cNvSpPr/>
            <p:nvPr/>
          </p:nvSpPr>
          <p:spPr>
            <a:xfrm>
              <a:off x="1823472" y="4670086"/>
              <a:ext cx="258257" cy="234781"/>
            </a:xfrm>
            <a:custGeom>
              <a:rect b="b" l="l" r="r" t="t"/>
              <a:pathLst>
                <a:path extrusionOk="0" h="247790" w="272567">
                  <a:moveTo>
                    <a:pt x="263483" y="87770"/>
                  </a:moveTo>
                  <a:cubicBezTo>
                    <a:pt x="270064" y="57855"/>
                    <a:pt x="246730" y="60248"/>
                    <a:pt x="246730" y="60248"/>
                  </a:cubicBezTo>
                  <a:cubicBezTo>
                    <a:pt x="256303" y="23753"/>
                    <a:pt x="225790" y="25548"/>
                    <a:pt x="225790" y="25548"/>
                  </a:cubicBezTo>
                  <a:cubicBezTo>
                    <a:pt x="225790" y="25548"/>
                    <a:pt x="231175" y="-22315"/>
                    <a:pt x="200662" y="12984"/>
                  </a:cubicBezTo>
                  <a:cubicBezTo>
                    <a:pt x="170149" y="48283"/>
                    <a:pt x="143825" y="80590"/>
                    <a:pt x="88782" y="87171"/>
                  </a:cubicBezTo>
                  <a:cubicBezTo>
                    <a:pt x="34338" y="93753"/>
                    <a:pt x="17585" y="111701"/>
                    <a:pt x="8611" y="132641"/>
                  </a:cubicBezTo>
                  <a:cubicBezTo>
                    <a:pt x="5619" y="139223"/>
                    <a:pt x="3825" y="145206"/>
                    <a:pt x="2628" y="151188"/>
                  </a:cubicBezTo>
                  <a:cubicBezTo>
                    <a:pt x="-19509" y="242128"/>
                    <a:pt x="103739" y="263667"/>
                    <a:pt x="164765" y="237342"/>
                  </a:cubicBezTo>
                  <a:cubicBezTo>
                    <a:pt x="223397" y="211616"/>
                    <a:pt x="228781" y="169137"/>
                    <a:pt x="250320" y="138026"/>
                  </a:cubicBezTo>
                  <a:cubicBezTo>
                    <a:pt x="252713" y="134436"/>
                    <a:pt x="255704" y="130847"/>
                    <a:pt x="258696" y="127855"/>
                  </a:cubicBezTo>
                  <a:cubicBezTo>
                    <a:pt x="286815" y="96146"/>
                    <a:pt x="263483" y="87770"/>
                    <a:pt x="263483" y="8777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4"/>
            <p:cNvSpPr/>
            <p:nvPr/>
          </p:nvSpPr>
          <p:spPr>
            <a:xfrm>
              <a:off x="1742994" y="4600637"/>
              <a:ext cx="14755" cy="19096"/>
            </a:xfrm>
            <a:custGeom>
              <a:rect b="b" l="l" r="r" t="t"/>
              <a:pathLst>
                <a:path extrusionOk="0" h="20154" w="15573">
                  <a:moveTo>
                    <a:pt x="15265" y="11573"/>
                  </a:moveTo>
                  <a:cubicBezTo>
                    <a:pt x="14069" y="16958"/>
                    <a:pt x="9880" y="21146"/>
                    <a:pt x="5693" y="19949"/>
                  </a:cubicBezTo>
                  <a:cubicBezTo>
                    <a:pt x="1505" y="19351"/>
                    <a:pt x="-888" y="13966"/>
                    <a:pt x="308" y="8582"/>
                  </a:cubicBezTo>
                  <a:cubicBezTo>
                    <a:pt x="1505" y="3197"/>
                    <a:pt x="5693" y="-991"/>
                    <a:pt x="9880" y="206"/>
                  </a:cubicBezTo>
                  <a:cubicBezTo>
                    <a:pt x="14069" y="804"/>
                    <a:pt x="16462" y="5590"/>
                    <a:pt x="15265" y="115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4"/>
            <p:cNvSpPr/>
            <p:nvPr/>
          </p:nvSpPr>
          <p:spPr>
            <a:xfrm>
              <a:off x="1855451" y="4978214"/>
              <a:ext cx="58463" cy="84296"/>
            </a:xfrm>
            <a:custGeom>
              <a:rect b="b" l="l" r="r" t="t"/>
              <a:pathLst>
                <a:path extrusionOk="0" h="88967" w="61702">
                  <a:moveTo>
                    <a:pt x="46021" y="2127"/>
                  </a:moveTo>
                  <a:lnTo>
                    <a:pt x="43029" y="41016"/>
                  </a:lnTo>
                  <a:cubicBezTo>
                    <a:pt x="43029" y="41016"/>
                    <a:pt x="4140" y="48794"/>
                    <a:pt x="551" y="54777"/>
                  </a:cubicBezTo>
                  <a:cubicBezTo>
                    <a:pt x="-2441" y="60760"/>
                    <a:pt x="7730" y="63751"/>
                    <a:pt x="7730" y="63751"/>
                  </a:cubicBezTo>
                  <a:cubicBezTo>
                    <a:pt x="7730" y="63751"/>
                    <a:pt x="4140" y="70332"/>
                    <a:pt x="5935" y="73922"/>
                  </a:cubicBezTo>
                  <a:cubicBezTo>
                    <a:pt x="8927" y="78708"/>
                    <a:pt x="16106" y="78708"/>
                    <a:pt x="16106" y="78708"/>
                  </a:cubicBezTo>
                  <a:cubicBezTo>
                    <a:pt x="16106" y="78708"/>
                    <a:pt x="12516" y="82896"/>
                    <a:pt x="17901" y="87683"/>
                  </a:cubicBezTo>
                  <a:cubicBezTo>
                    <a:pt x="23286" y="93067"/>
                    <a:pt x="41235" y="80503"/>
                    <a:pt x="50807" y="69136"/>
                  </a:cubicBezTo>
                  <a:cubicBezTo>
                    <a:pt x="60978" y="58366"/>
                    <a:pt x="62175" y="52982"/>
                    <a:pt x="61576" y="41614"/>
                  </a:cubicBezTo>
                  <a:cubicBezTo>
                    <a:pt x="61576" y="30247"/>
                    <a:pt x="56790" y="2127"/>
                    <a:pt x="56790" y="2127"/>
                  </a:cubicBezTo>
                  <a:cubicBezTo>
                    <a:pt x="56790" y="2127"/>
                    <a:pt x="50807" y="-2659"/>
                    <a:pt x="46021" y="212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 name="Google Shape;128;p4"/>
          <p:cNvGrpSpPr/>
          <p:nvPr/>
        </p:nvGrpSpPr>
        <p:grpSpPr>
          <a:xfrm>
            <a:off x="6531127" y="4903717"/>
            <a:ext cx="1088325" cy="406667"/>
            <a:chOff x="6531127" y="4903717"/>
            <a:chExt cx="1088325" cy="406667"/>
          </a:xfrm>
        </p:grpSpPr>
        <p:grpSp>
          <p:nvGrpSpPr>
            <p:cNvPr id="129" name="Google Shape;129;p4"/>
            <p:cNvGrpSpPr/>
            <p:nvPr/>
          </p:nvGrpSpPr>
          <p:grpSpPr>
            <a:xfrm>
              <a:off x="6531127" y="5070592"/>
              <a:ext cx="440212" cy="239792"/>
              <a:chOff x="6849227" y="4807679"/>
              <a:chExt cx="440212" cy="239792"/>
            </a:xfrm>
          </p:grpSpPr>
          <p:sp>
            <p:nvSpPr>
              <p:cNvPr id="130" name="Google Shape;130;p4"/>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 name="Google Shape;131;p4"/>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4"/>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4"/>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 name="Google Shape;134;p4"/>
            <p:cNvGrpSpPr/>
            <p:nvPr/>
          </p:nvGrpSpPr>
          <p:grpSpPr>
            <a:xfrm>
              <a:off x="7179240" y="4903717"/>
              <a:ext cx="440212" cy="239792"/>
              <a:chOff x="6849227" y="4807679"/>
              <a:chExt cx="440212" cy="239792"/>
            </a:xfrm>
          </p:grpSpPr>
          <p:sp>
            <p:nvSpPr>
              <p:cNvPr id="135" name="Google Shape;135;p4"/>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4"/>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4"/>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4"/>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39" name="Shape 139"/>
        <p:cNvGrpSpPr/>
        <p:nvPr/>
      </p:nvGrpSpPr>
      <p:grpSpPr>
        <a:xfrm>
          <a:off x="0" y="0"/>
          <a:ext cx="0" cy="0"/>
          <a:chOff x="0" y="0"/>
          <a:chExt cx="0" cy="0"/>
        </a:xfrm>
      </p:grpSpPr>
      <p:grpSp>
        <p:nvGrpSpPr>
          <p:cNvPr id="140" name="Google Shape;140;p5"/>
          <p:cNvGrpSpPr/>
          <p:nvPr/>
        </p:nvGrpSpPr>
        <p:grpSpPr>
          <a:xfrm>
            <a:off x="-1007387" y="55188"/>
            <a:ext cx="11594439" cy="1836026"/>
            <a:chOff x="-1007387" y="55188"/>
            <a:chExt cx="11594439" cy="1836026"/>
          </a:xfrm>
        </p:grpSpPr>
        <p:sp>
          <p:nvSpPr>
            <p:cNvPr id="141" name="Google Shape;141;p5"/>
            <p:cNvSpPr/>
            <p:nvPr/>
          </p:nvSpPr>
          <p:spPr>
            <a:xfrm>
              <a:off x="7985308" y="55188"/>
              <a:ext cx="1587295" cy="771161"/>
            </a:xfrm>
            <a:custGeom>
              <a:rect b="b" l="l" r="r" t="t"/>
              <a:pathLst>
                <a:path extrusionOk="0" h="771161" w="1587295">
                  <a:moveTo>
                    <a:pt x="1485220" y="415164"/>
                  </a:moveTo>
                  <a:cubicBezTo>
                    <a:pt x="1478100" y="414571"/>
                    <a:pt x="1470980" y="415164"/>
                    <a:pt x="1463860" y="416351"/>
                  </a:cubicBezTo>
                  <a:cubicBezTo>
                    <a:pt x="1463860" y="415758"/>
                    <a:pt x="1463860" y="415164"/>
                    <a:pt x="1463860" y="413977"/>
                  </a:cubicBezTo>
                  <a:cubicBezTo>
                    <a:pt x="1468014" y="330911"/>
                    <a:pt x="1403934" y="260306"/>
                    <a:pt x="1320868" y="256152"/>
                  </a:cubicBezTo>
                  <a:cubicBezTo>
                    <a:pt x="1288235" y="254372"/>
                    <a:pt x="1257382" y="263865"/>
                    <a:pt x="1231869" y="280479"/>
                  </a:cubicBezTo>
                  <a:cubicBezTo>
                    <a:pt x="1187963" y="125620"/>
                    <a:pt x="1049717" y="8734"/>
                    <a:pt x="880025" y="428"/>
                  </a:cubicBezTo>
                  <a:cubicBezTo>
                    <a:pt x="715080" y="-7286"/>
                    <a:pt x="569715" y="90020"/>
                    <a:pt x="508008" y="233012"/>
                  </a:cubicBezTo>
                  <a:cubicBezTo>
                    <a:pt x="477156" y="235386"/>
                    <a:pt x="447489" y="243099"/>
                    <a:pt x="420196" y="255559"/>
                  </a:cubicBezTo>
                  <a:cubicBezTo>
                    <a:pt x="406549" y="189699"/>
                    <a:pt x="350183" y="139266"/>
                    <a:pt x="280170" y="135707"/>
                  </a:cubicBezTo>
                  <a:cubicBezTo>
                    <a:pt x="271864" y="135113"/>
                    <a:pt x="263557" y="135707"/>
                    <a:pt x="255844" y="136893"/>
                  </a:cubicBezTo>
                  <a:lnTo>
                    <a:pt x="255844" y="136893"/>
                  </a:lnTo>
                  <a:cubicBezTo>
                    <a:pt x="255844" y="136893"/>
                    <a:pt x="255844" y="136893"/>
                    <a:pt x="255844" y="136893"/>
                  </a:cubicBezTo>
                  <a:cubicBezTo>
                    <a:pt x="194731" y="144013"/>
                    <a:pt x="144298" y="187919"/>
                    <a:pt x="128278" y="246066"/>
                  </a:cubicBezTo>
                  <a:cubicBezTo>
                    <a:pt x="127092" y="249626"/>
                    <a:pt x="126499" y="252592"/>
                    <a:pt x="125905" y="256152"/>
                  </a:cubicBezTo>
                  <a:cubicBezTo>
                    <a:pt x="118192" y="253779"/>
                    <a:pt x="110479" y="251999"/>
                    <a:pt x="101579" y="251406"/>
                  </a:cubicBezTo>
                  <a:cubicBezTo>
                    <a:pt x="81406" y="250219"/>
                    <a:pt x="62419" y="255559"/>
                    <a:pt x="46399" y="265645"/>
                  </a:cubicBezTo>
                  <a:cubicBezTo>
                    <a:pt x="38686" y="270392"/>
                    <a:pt x="30973" y="276326"/>
                    <a:pt x="25039" y="283445"/>
                  </a:cubicBezTo>
                  <a:cubicBezTo>
                    <a:pt x="22666" y="285819"/>
                    <a:pt x="20886" y="288192"/>
                    <a:pt x="19106" y="290565"/>
                  </a:cubicBezTo>
                  <a:cubicBezTo>
                    <a:pt x="15546" y="295312"/>
                    <a:pt x="11986" y="300652"/>
                    <a:pt x="9613" y="306585"/>
                  </a:cubicBezTo>
                  <a:cubicBezTo>
                    <a:pt x="6646" y="312518"/>
                    <a:pt x="4273" y="319045"/>
                    <a:pt x="2493" y="326165"/>
                  </a:cubicBezTo>
                  <a:cubicBezTo>
                    <a:pt x="1306" y="332098"/>
                    <a:pt x="120" y="338031"/>
                    <a:pt x="120" y="343965"/>
                  </a:cubicBezTo>
                  <a:cubicBezTo>
                    <a:pt x="-2254" y="392024"/>
                    <a:pt x="30973" y="433557"/>
                    <a:pt x="76659" y="443051"/>
                  </a:cubicBezTo>
                  <a:cubicBezTo>
                    <a:pt x="76066" y="444237"/>
                    <a:pt x="74879" y="446017"/>
                    <a:pt x="74286" y="447797"/>
                  </a:cubicBezTo>
                  <a:cubicBezTo>
                    <a:pt x="73099" y="450171"/>
                    <a:pt x="71319" y="453137"/>
                    <a:pt x="70132" y="455510"/>
                  </a:cubicBezTo>
                  <a:cubicBezTo>
                    <a:pt x="67759" y="460257"/>
                    <a:pt x="65979" y="465004"/>
                    <a:pt x="64199" y="470344"/>
                  </a:cubicBezTo>
                  <a:cubicBezTo>
                    <a:pt x="62419" y="474497"/>
                    <a:pt x="61232" y="479243"/>
                    <a:pt x="60046" y="483990"/>
                  </a:cubicBezTo>
                  <a:cubicBezTo>
                    <a:pt x="58859" y="487550"/>
                    <a:pt x="58266" y="491110"/>
                    <a:pt x="57672" y="495263"/>
                  </a:cubicBezTo>
                  <a:cubicBezTo>
                    <a:pt x="56486" y="501197"/>
                    <a:pt x="55893" y="507723"/>
                    <a:pt x="55299" y="514250"/>
                  </a:cubicBezTo>
                  <a:cubicBezTo>
                    <a:pt x="51146" y="597316"/>
                    <a:pt x="115225" y="667922"/>
                    <a:pt x="198291" y="672075"/>
                  </a:cubicBezTo>
                  <a:cubicBezTo>
                    <a:pt x="207784" y="672669"/>
                    <a:pt x="217278" y="672075"/>
                    <a:pt x="226771" y="670889"/>
                  </a:cubicBezTo>
                  <a:cubicBezTo>
                    <a:pt x="227364" y="670889"/>
                    <a:pt x="227958" y="670889"/>
                    <a:pt x="229144" y="670295"/>
                  </a:cubicBezTo>
                  <a:cubicBezTo>
                    <a:pt x="232704" y="669702"/>
                    <a:pt x="236858" y="669108"/>
                    <a:pt x="240417" y="667922"/>
                  </a:cubicBezTo>
                  <a:cubicBezTo>
                    <a:pt x="243977" y="667329"/>
                    <a:pt x="247537" y="666142"/>
                    <a:pt x="251097" y="664955"/>
                  </a:cubicBezTo>
                  <a:cubicBezTo>
                    <a:pt x="259404" y="662582"/>
                    <a:pt x="267117" y="659022"/>
                    <a:pt x="274831" y="655462"/>
                  </a:cubicBezTo>
                  <a:cubicBezTo>
                    <a:pt x="276610" y="654275"/>
                    <a:pt x="278984" y="653089"/>
                    <a:pt x="280764" y="651902"/>
                  </a:cubicBezTo>
                  <a:cubicBezTo>
                    <a:pt x="285510" y="649529"/>
                    <a:pt x="289664" y="646562"/>
                    <a:pt x="293817" y="643595"/>
                  </a:cubicBezTo>
                  <a:cubicBezTo>
                    <a:pt x="296784" y="641222"/>
                    <a:pt x="299750" y="639442"/>
                    <a:pt x="302124" y="637069"/>
                  </a:cubicBezTo>
                  <a:cubicBezTo>
                    <a:pt x="302717" y="637069"/>
                    <a:pt x="302717" y="636475"/>
                    <a:pt x="303310" y="636475"/>
                  </a:cubicBezTo>
                  <a:cubicBezTo>
                    <a:pt x="347810" y="708862"/>
                    <a:pt x="425536" y="758701"/>
                    <a:pt x="516908" y="762855"/>
                  </a:cubicBezTo>
                  <a:cubicBezTo>
                    <a:pt x="520468" y="762855"/>
                    <a:pt x="524028" y="762855"/>
                    <a:pt x="527588" y="763448"/>
                  </a:cubicBezTo>
                  <a:cubicBezTo>
                    <a:pt x="545388" y="763448"/>
                    <a:pt x="562595" y="761668"/>
                    <a:pt x="579801" y="758701"/>
                  </a:cubicBezTo>
                  <a:cubicBezTo>
                    <a:pt x="583361" y="758108"/>
                    <a:pt x="586328" y="757515"/>
                    <a:pt x="589888" y="756328"/>
                  </a:cubicBezTo>
                  <a:cubicBezTo>
                    <a:pt x="616588" y="749801"/>
                    <a:pt x="641507" y="739715"/>
                    <a:pt x="664647" y="726068"/>
                  </a:cubicBezTo>
                  <a:cubicBezTo>
                    <a:pt x="667614" y="724288"/>
                    <a:pt x="670580" y="722508"/>
                    <a:pt x="672954" y="720728"/>
                  </a:cubicBezTo>
                  <a:cubicBezTo>
                    <a:pt x="685414" y="727848"/>
                    <a:pt x="699060" y="734375"/>
                    <a:pt x="712113" y="740308"/>
                  </a:cubicBezTo>
                  <a:cubicBezTo>
                    <a:pt x="732287" y="749208"/>
                    <a:pt x="753646" y="755735"/>
                    <a:pt x="775599" y="761074"/>
                  </a:cubicBezTo>
                  <a:cubicBezTo>
                    <a:pt x="782720" y="762855"/>
                    <a:pt x="790433" y="764041"/>
                    <a:pt x="797553" y="765821"/>
                  </a:cubicBezTo>
                  <a:cubicBezTo>
                    <a:pt x="804673" y="767601"/>
                    <a:pt x="812386" y="768194"/>
                    <a:pt x="820099" y="768788"/>
                  </a:cubicBezTo>
                  <a:cubicBezTo>
                    <a:pt x="827812" y="769381"/>
                    <a:pt x="835526" y="769974"/>
                    <a:pt x="843239" y="770568"/>
                  </a:cubicBezTo>
                  <a:cubicBezTo>
                    <a:pt x="863412" y="771755"/>
                    <a:pt x="882992" y="771161"/>
                    <a:pt x="901978" y="768788"/>
                  </a:cubicBezTo>
                  <a:cubicBezTo>
                    <a:pt x="909692" y="768194"/>
                    <a:pt x="917405" y="767008"/>
                    <a:pt x="925118" y="765821"/>
                  </a:cubicBezTo>
                  <a:cubicBezTo>
                    <a:pt x="932831" y="764635"/>
                    <a:pt x="939951" y="762855"/>
                    <a:pt x="947665" y="761074"/>
                  </a:cubicBezTo>
                  <a:cubicBezTo>
                    <a:pt x="967244" y="756328"/>
                    <a:pt x="986231" y="750394"/>
                    <a:pt x="1004624" y="743274"/>
                  </a:cubicBezTo>
                  <a:cubicBezTo>
                    <a:pt x="1010557" y="740901"/>
                    <a:pt x="1016491" y="738528"/>
                    <a:pt x="1022424" y="735561"/>
                  </a:cubicBezTo>
                  <a:cubicBezTo>
                    <a:pt x="1039631" y="727848"/>
                    <a:pt x="1055650" y="718355"/>
                    <a:pt x="1071077" y="708268"/>
                  </a:cubicBezTo>
                  <a:cubicBezTo>
                    <a:pt x="1077010" y="704115"/>
                    <a:pt x="1083537" y="699962"/>
                    <a:pt x="1089470" y="695808"/>
                  </a:cubicBezTo>
                  <a:cubicBezTo>
                    <a:pt x="1095404" y="691655"/>
                    <a:pt x="1101337" y="686908"/>
                    <a:pt x="1107270" y="682162"/>
                  </a:cubicBezTo>
                  <a:cubicBezTo>
                    <a:pt x="1127443" y="665549"/>
                    <a:pt x="1145243" y="647156"/>
                    <a:pt x="1161856" y="626389"/>
                  </a:cubicBezTo>
                  <a:cubicBezTo>
                    <a:pt x="1164823" y="634696"/>
                    <a:pt x="1168976" y="643002"/>
                    <a:pt x="1173723" y="650715"/>
                  </a:cubicBezTo>
                  <a:cubicBezTo>
                    <a:pt x="1176689" y="656056"/>
                    <a:pt x="1180249" y="660802"/>
                    <a:pt x="1184403" y="664955"/>
                  </a:cubicBezTo>
                  <a:cubicBezTo>
                    <a:pt x="1187369" y="668515"/>
                    <a:pt x="1190336" y="671482"/>
                    <a:pt x="1193896" y="674449"/>
                  </a:cubicBezTo>
                  <a:cubicBezTo>
                    <a:pt x="1195676" y="676228"/>
                    <a:pt x="1198049" y="678008"/>
                    <a:pt x="1200422" y="679789"/>
                  </a:cubicBezTo>
                  <a:cubicBezTo>
                    <a:pt x="1215256" y="692248"/>
                    <a:pt x="1233649" y="701148"/>
                    <a:pt x="1253822" y="705302"/>
                  </a:cubicBezTo>
                  <a:cubicBezTo>
                    <a:pt x="1259755" y="706488"/>
                    <a:pt x="1266282" y="707082"/>
                    <a:pt x="1272808" y="707675"/>
                  </a:cubicBezTo>
                  <a:cubicBezTo>
                    <a:pt x="1276962" y="707675"/>
                    <a:pt x="1281115" y="707675"/>
                    <a:pt x="1285269" y="707675"/>
                  </a:cubicBezTo>
                  <a:cubicBezTo>
                    <a:pt x="1293575" y="707082"/>
                    <a:pt x="1301882" y="705895"/>
                    <a:pt x="1309595" y="704115"/>
                  </a:cubicBezTo>
                  <a:cubicBezTo>
                    <a:pt x="1317308" y="702335"/>
                    <a:pt x="1325021" y="699368"/>
                    <a:pt x="1332141" y="695808"/>
                  </a:cubicBezTo>
                  <a:cubicBezTo>
                    <a:pt x="1371301" y="676822"/>
                    <a:pt x="1399187" y="637662"/>
                    <a:pt x="1401561" y="591383"/>
                  </a:cubicBezTo>
                  <a:lnTo>
                    <a:pt x="1401561" y="591383"/>
                  </a:lnTo>
                  <a:lnTo>
                    <a:pt x="1401561" y="591383"/>
                  </a:lnTo>
                  <a:cubicBezTo>
                    <a:pt x="1401561" y="591383"/>
                    <a:pt x="1401561" y="590789"/>
                    <a:pt x="1401561" y="590789"/>
                  </a:cubicBezTo>
                  <a:lnTo>
                    <a:pt x="1401561" y="590789"/>
                  </a:lnTo>
                  <a:cubicBezTo>
                    <a:pt x="1401561" y="589603"/>
                    <a:pt x="1401561" y="589009"/>
                    <a:pt x="1401561" y="587823"/>
                  </a:cubicBezTo>
                  <a:cubicBezTo>
                    <a:pt x="1419954" y="609776"/>
                    <a:pt x="1446653" y="624016"/>
                    <a:pt x="1476913" y="625796"/>
                  </a:cubicBezTo>
                  <a:cubicBezTo>
                    <a:pt x="1535060" y="628762"/>
                    <a:pt x="1584306" y="583669"/>
                    <a:pt x="1587272" y="525523"/>
                  </a:cubicBezTo>
                  <a:cubicBezTo>
                    <a:pt x="1588459" y="466784"/>
                    <a:pt x="1543366" y="417538"/>
                    <a:pt x="1485220" y="4151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2" name="Google Shape;142;p5"/>
            <p:cNvGrpSpPr/>
            <p:nvPr/>
          </p:nvGrpSpPr>
          <p:grpSpPr>
            <a:xfrm>
              <a:off x="-1007387" y="1198280"/>
              <a:ext cx="1968677" cy="455759"/>
              <a:chOff x="4152688" y="2379755"/>
              <a:chExt cx="1968677" cy="455759"/>
            </a:xfrm>
          </p:grpSpPr>
          <p:sp>
            <p:nvSpPr>
              <p:cNvPr id="143" name="Google Shape;143;p5"/>
              <p:cNvSpPr/>
              <p:nvPr/>
            </p:nvSpPr>
            <p:spPr>
              <a:xfrm>
                <a:off x="5887001" y="2779668"/>
                <a:ext cx="132905" cy="46353"/>
              </a:xfrm>
              <a:custGeom>
                <a:rect b="b" l="l" r="r" t="t"/>
                <a:pathLst>
                  <a:path extrusionOk="0" h="46353" w="132905">
                    <a:moveTo>
                      <a:pt x="66453" y="1854"/>
                    </a:moveTo>
                    <a:cubicBezTo>
                      <a:pt x="49839" y="4228"/>
                      <a:pt x="34413" y="8381"/>
                      <a:pt x="20766" y="14314"/>
                    </a:cubicBezTo>
                    <a:cubicBezTo>
                      <a:pt x="7120" y="20247"/>
                      <a:pt x="0" y="25587"/>
                      <a:pt x="0" y="30334"/>
                    </a:cubicBezTo>
                    <a:cubicBezTo>
                      <a:pt x="0" y="39234"/>
                      <a:pt x="5340" y="44574"/>
                      <a:pt x="16020" y="46354"/>
                    </a:cubicBezTo>
                    <a:lnTo>
                      <a:pt x="24920" y="43980"/>
                    </a:lnTo>
                    <a:lnTo>
                      <a:pt x="115105" y="43980"/>
                    </a:lnTo>
                    <a:cubicBezTo>
                      <a:pt x="126972" y="41607"/>
                      <a:pt x="132905" y="36267"/>
                      <a:pt x="132905" y="26774"/>
                    </a:cubicBezTo>
                    <a:cubicBezTo>
                      <a:pt x="132905" y="4228"/>
                      <a:pt x="110952" y="-4079"/>
                      <a:pt x="66453" y="1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5"/>
              <p:cNvSpPr/>
              <p:nvPr/>
            </p:nvSpPr>
            <p:spPr>
              <a:xfrm>
                <a:off x="4152688" y="2379755"/>
                <a:ext cx="1691416" cy="455759"/>
              </a:xfrm>
              <a:custGeom>
                <a:rect b="b" l="l" r="r" t="t"/>
                <a:pathLst>
                  <a:path extrusionOk="0" h="455759" w="1691416">
                    <a:moveTo>
                      <a:pt x="867460" y="451013"/>
                    </a:moveTo>
                    <a:cubicBezTo>
                      <a:pt x="1075719" y="453980"/>
                      <a:pt x="1240664" y="453980"/>
                      <a:pt x="1361703" y="452199"/>
                    </a:cubicBezTo>
                    <a:cubicBezTo>
                      <a:pt x="1482742" y="450420"/>
                      <a:pt x="1590134" y="448640"/>
                      <a:pt x="1683287" y="446860"/>
                    </a:cubicBezTo>
                    <a:cubicBezTo>
                      <a:pt x="1698713" y="419566"/>
                      <a:pt x="1692186" y="401173"/>
                      <a:pt x="1663707" y="390493"/>
                    </a:cubicBezTo>
                    <a:cubicBezTo>
                      <a:pt x="1635227" y="379814"/>
                      <a:pt x="1616834" y="376847"/>
                      <a:pt x="1607341" y="381593"/>
                    </a:cubicBezTo>
                    <a:cubicBezTo>
                      <a:pt x="1599034" y="385747"/>
                      <a:pt x="1594287" y="387527"/>
                      <a:pt x="1594287" y="387527"/>
                    </a:cubicBezTo>
                    <a:cubicBezTo>
                      <a:pt x="1593101" y="387527"/>
                      <a:pt x="1591914" y="387527"/>
                      <a:pt x="1591321" y="386933"/>
                    </a:cubicBezTo>
                    <a:lnTo>
                      <a:pt x="1591321" y="385747"/>
                    </a:lnTo>
                    <a:cubicBezTo>
                      <a:pt x="1590134" y="369727"/>
                      <a:pt x="1587168" y="356080"/>
                      <a:pt x="1581828" y="344214"/>
                    </a:cubicBezTo>
                    <a:cubicBezTo>
                      <a:pt x="1572334" y="321074"/>
                      <a:pt x="1554535" y="309801"/>
                      <a:pt x="1527241" y="310394"/>
                    </a:cubicBezTo>
                    <a:cubicBezTo>
                      <a:pt x="1509441" y="310987"/>
                      <a:pt x="1494608" y="315734"/>
                      <a:pt x="1483335" y="324634"/>
                    </a:cubicBezTo>
                    <a:cubicBezTo>
                      <a:pt x="1480369" y="305054"/>
                      <a:pt x="1475622" y="288441"/>
                      <a:pt x="1467908" y="274201"/>
                    </a:cubicBezTo>
                    <a:cubicBezTo>
                      <a:pt x="1448329" y="237415"/>
                      <a:pt x="1413916" y="219615"/>
                      <a:pt x="1364670" y="220208"/>
                    </a:cubicBezTo>
                    <a:cubicBezTo>
                      <a:pt x="1358736" y="219615"/>
                      <a:pt x="1352803" y="220208"/>
                      <a:pt x="1346870" y="221395"/>
                    </a:cubicBezTo>
                    <a:cubicBezTo>
                      <a:pt x="1348650" y="211902"/>
                      <a:pt x="1349243" y="200628"/>
                      <a:pt x="1349243" y="187575"/>
                    </a:cubicBezTo>
                    <a:cubicBezTo>
                      <a:pt x="1349243" y="157909"/>
                      <a:pt x="1344496" y="132989"/>
                      <a:pt x="1335003" y="112816"/>
                    </a:cubicBezTo>
                    <a:cubicBezTo>
                      <a:pt x="1316017" y="72469"/>
                      <a:pt x="1280417" y="52890"/>
                      <a:pt x="1228797" y="54076"/>
                    </a:cubicBezTo>
                    <a:cubicBezTo>
                      <a:pt x="1192011" y="55263"/>
                      <a:pt x="1157005" y="67723"/>
                      <a:pt x="1123185" y="92643"/>
                    </a:cubicBezTo>
                    <a:cubicBezTo>
                      <a:pt x="1103012" y="106883"/>
                      <a:pt x="1088178" y="122902"/>
                      <a:pt x="1078685" y="140702"/>
                    </a:cubicBezTo>
                    <a:cubicBezTo>
                      <a:pt x="1057919" y="121122"/>
                      <a:pt x="1029439" y="111629"/>
                      <a:pt x="993839" y="112816"/>
                    </a:cubicBezTo>
                    <a:cubicBezTo>
                      <a:pt x="968920" y="113409"/>
                      <a:pt x="941033" y="121716"/>
                      <a:pt x="910180" y="138329"/>
                    </a:cubicBezTo>
                    <a:cubicBezTo>
                      <a:pt x="907807" y="140109"/>
                      <a:pt x="905433" y="141296"/>
                      <a:pt x="903060" y="143076"/>
                    </a:cubicBezTo>
                    <a:cubicBezTo>
                      <a:pt x="897720" y="120529"/>
                      <a:pt x="888227" y="99169"/>
                      <a:pt x="875174" y="78996"/>
                    </a:cubicBezTo>
                    <a:cubicBezTo>
                      <a:pt x="839574" y="25003"/>
                      <a:pt x="780241" y="-1697"/>
                      <a:pt x="697769" y="83"/>
                    </a:cubicBezTo>
                    <a:cubicBezTo>
                      <a:pt x="646149" y="1270"/>
                      <a:pt x="595123" y="17883"/>
                      <a:pt x="545283" y="50516"/>
                    </a:cubicBezTo>
                    <a:cubicBezTo>
                      <a:pt x="488324" y="87896"/>
                      <a:pt x="459251" y="131802"/>
                      <a:pt x="458657" y="182828"/>
                    </a:cubicBezTo>
                    <a:cubicBezTo>
                      <a:pt x="446197" y="176895"/>
                      <a:pt x="430178" y="174522"/>
                      <a:pt x="411784" y="174522"/>
                    </a:cubicBezTo>
                    <a:cubicBezTo>
                      <a:pt x="371438" y="175709"/>
                      <a:pt x="336432" y="193509"/>
                      <a:pt x="306765" y="229108"/>
                    </a:cubicBezTo>
                    <a:cubicBezTo>
                      <a:pt x="288965" y="250468"/>
                      <a:pt x="274132" y="272421"/>
                      <a:pt x="262859" y="295561"/>
                    </a:cubicBezTo>
                    <a:cubicBezTo>
                      <a:pt x="249806" y="270641"/>
                      <a:pt x="231413" y="259368"/>
                      <a:pt x="208273" y="260555"/>
                    </a:cubicBezTo>
                    <a:cubicBezTo>
                      <a:pt x="185133" y="261741"/>
                      <a:pt x="164960" y="277168"/>
                      <a:pt x="147753" y="306241"/>
                    </a:cubicBezTo>
                    <a:cubicBezTo>
                      <a:pt x="131733" y="333534"/>
                      <a:pt x="125207" y="359640"/>
                      <a:pt x="128174" y="385153"/>
                    </a:cubicBezTo>
                    <a:cubicBezTo>
                      <a:pt x="112747" y="382187"/>
                      <a:pt x="87234" y="386340"/>
                      <a:pt x="51634" y="398207"/>
                    </a:cubicBezTo>
                    <a:cubicBezTo>
                      <a:pt x="16628" y="410073"/>
                      <a:pt x="-579" y="429060"/>
                      <a:pt x="15" y="455759"/>
                    </a:cubicBezTo>
                    <a:cubicBezTo>
                      <a:pt x="84861" y="455166"/>
                      <a:pt x="198186" y="453386"/>
                      <a:pt x="339992" y="450420"/>
                    </a:cubicBezTo>
                    <a:cubicBezTo>
                      <a:pt x="483577" y="448640"/>
                      <a:pt x="658609" y="448046"/>
                      <a:pt x="867460" y="451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5"/>
              <p:cNvSpPr/>
              <p:nvPr/>
            </p:nvSpPr>
            <p:spPr>
              <a:xfrm>
                <a:off x="6067373" y="2792486"/>
                <a:ext cx="53992" cy="33535"/>
              </a:xfrm>
              <a:custGeom>
                <a:rect b="b" l="l" r="r" t="t"/>
                <a:pathLst>
                  <a:path extrusionOk="0" h="33535" w="53992">
                    <a:moveTo>
                      <a:pt x="27293" y="309"/>
                    </a:moveTo>
                    <a:cubicBezTo>
                      <a:pt x="9493" y="-1471"/>
                      <a:pt x="0" y="4462"/>
                      <a:pt x="0" y="17516"/>
                    </a:cubicBezTo>
                    <a:cubicBezTo>
                      <a:pt x="0" y="21076"/>
                      <a:pt x="594" y="24042"/>
                      <a:pt x="2373" y="26415"/>
                    </a:cubicBezTo>
                    <a:cubicBezTo>
                      <a:pt x="6527" y="31162"/>
                      <a:pt x="14833" y="33535"/>
                      <a:pt x="27293" y="33535"/>
                    </a:cubicBezTo>
                    <a:cubicBezTo>
                      <a:pt x="39160" y="33535"/>
                      <a:pt x="47466" y="31755"/>
                      <a:pt x="51026" y="27602"/>
                    </a:cubicBezTo>
                    <a:cubicBezTo>
                      <a:pt x="53400" y="25229"/>
                      <a:pt x="53993" y="22262"/>
                      <a:pt x="53993" y="17516"/>
                    </a:cubicBezTo>
                    <a:cubicBezTo>
                      <a:pt x="53993" y="7429"/>
                      <a:pt x="45093" y="2089"/>
                      <a:pt x="27293" y="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 name="Google Shape;146;p5"/>
            <p:cNvGrpSpPr/>
            <p:nvPr/>
          </p:nvGrpSpPr>
          <p:grpSpPr>
            <a:xfrm>
              <a:off x="8618376" y="1435455"/>
              <a:ext cx="1968677" cy="455759"/>
              <a:chOff x="4152688" y="2379755"/>
              <a:chExt cx="1968677" cy="455759"/>
            </a:xfrm>
          </p:grpSpPr>
          <p:sp>
            <p:nvSpPr>
              <p:cNvPr id="147" name="Google Shape;147;p5"/>
              <p:cNvSpPr/>
              <p:nvPr/>
            </p:nvSpPr>
            <p:spPr>
              <a:xfrm>
                <a:off x="5887001" y="2779668"/>
                <a:ext cx="132905" cy="46353"/>
              </a:xfrm>
              <a:custGeom>
                <a:rect b="b" l="l" r="r" t="t"/>
                <a:pathLst>
                  <a:path extrusionOk="0" h="46353" w="132905">
                    <a:moveTo>
                      <a:pt x="66453" y="1854"/>
                    </a:moveTo>
                    <a:cubicBezTo>
                      <a:pt x="49839" y="4228"/>
                      <a:pt x="34413" y="8381"/>
                      <a:pt x="20766" y="14314"/>
                    </a:cubicBezTo>
                    <a:cubicBezTo>
                      <a:pt x="7120" y="20247"/>
                      <a:pt x="0" y="25587"/>
                      <a:pt x="0" y="30334"/>
                    </a:cubicBezTo>
                    <a:cubicBezTo>
                      <a:pt x="0" y="39234"/>
                      <a:pt x="5340" y="44574"/>
                      <a:pt x="16020" y="46354"/>
                    </a:cubicBezTo>
                    <a:lnTo>
                      <a:pt x="24920" y="43980"/>
                    </a:lnTo>
                    <a:lnTo>
                      <a:pt x="115105" y="43980"/>
                    </a:lnTo>
                    <a:cubicBezTo>
                      <a:pt x="126972" y="41607"/>
                      <a:pt x="132905" y="36267"/>
                      <a:pt x="132905" y="26774"/>
                    </a:cubicBezTo>
                    <a:cubicBezTo>
                      <a:pt x="132905" y="4228"/>
                      <a:pt x="110952" y="-4079"/>
                      <a:pt x="66453" y="1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 name="Google Shape;148;p5"/>
              <p:cNvSpPr/>
              <p:nvPr/>
            </p:nvSpPr>
            <p:spPr>
              <a:xfrm>
                <a:off x="4152688" y="2379755"/>
                <a:ext cx="1691416" cy="455759"/>
              </a:xfrm>
              <a:custGeom>
                <a:rect b="b" l="l" r="r" t="t"/>
                <a:pathLst>
                  <a:path extrusionOk="0" h="455759" w="1691416">
                    <a:moveTo>
                      <a:pt x="867460" y="451013"/>
                    </a:moveTo>
                    <a:cubicBezTo>
                      <a:pt x="1075719" y="453980"/>
                      <a:pt x="1240664" y="453980"/>
                      <a:pt x="1361703" y="452199"/>
                    </a:cubicBezTo>
                    <a:cubicBezTo>
                      <a:pt x="1482742" y="450420"/>
                      <a:pt x="1590134" y="448640"/>
                      <a:pt x="1683287" y="446860"/>
                    </a:cubicBezTo>
                    <a:cubicBezTo>
                      <a:pt x="1698713" y="419566"/>
                      <a:pt x="1692186" y="401173"/>
                      <a:pt x="1663707" y="390493"/>
                    </a:cubicBezTo>
                    <a:cubicBezTo>
                      <a:pt x="1635227" y="379814"/>
                      <a:pt x="1616834" y="376847"/>
                      <a:pt x="1607341" y="381593"/>
                    </a:cubicBezTo>
                    <a:cubicBezTo>
                      <a:pt x="1599034" y="385747"/>
                      <a:pt x="1594287" y="387527"/>
                      <a:pt x="1594287" y="387527"/>
                    </a:cubicBezTo>
                    <a:cubicBezTo>
                      <a:pt x="1593101" y="387527"/>
                      <a:pt x="1591914" y="387527"/>
                      <a:pt x="1591321" y="386933"/>
                    </a:cubicBezTo>
                    <a:lnTo>
                      <a:pt x="1591321" y="385747"/>
                    </a:lnTo>
                    <a:cubicBezTo>
                      <a:pt x="1590134" y="369727"/>
                      <a:pt x="1587168" y="356080"/>
                      <a:pt x="1581828" y="344214"/>
                    </a:cubicBezTo>
                    <a:cubicBezTo>
                      <a:pt x="1572334" y="321074"/>
                      <a:pt x="1554535" y="309801"/>
                      <a:pt x="1527241" y="310394"/>
                    </a:cubicBezTo>
                    <a:cubicBezTo>
                      <a:pt x="1509441" y="310987"/>
                      <a:pt x="1494608" y="315734"/>
                      <a:pt x="1483335" y="324634"/>
                    </a:cubicBezTo>
                    <a:cubicBezTo>
                      <a:pt x="1480369" y="305054"/>
                      <a:pt x="1475622" y="288441"/>
                      <a:pt x="1467908" y="274201"/>
                    </a:cubicBezTo>
                    <a:cubicBezTo>
                      <a:pt x="1448329" y="237415"/>
                      <a:pt x="1413916" y="219615"/>
                      <a:pt x="1364670" y="220208"/>
                    </a:cubicBezTo>
                    <a:cubicBezTo>
                      <a:pt x="1358736" y="219615"/>
                      <a:pt x="1352803" y="220208"/>
                      <a:pt x="1346870" y="221395"/>
                    </a:cubicBezTo>
                    <a:cubicBezTo>
                      <a:pt x="1348650" y="211902"/>
                      <a:pt x="1349243" y="200628"/>
                      <a:pt x="1349243" y="187575"/>
                    </a:cubicBezTo>
                    <a:cubicBezTo>
                      <a:pt x="1349243" y="157909"/>
                      <a:pt x="1344496" y="132989"/>
                      <a:pt x="1335003" y="112816"/>
                    </a:cubicBezTo>
                    <a:cubicBezTo>
                      <a:pt x="1316017" y="72469"/>
                      <a:pt x="1280417" y="52890"/>
                      <a:pt x="1228797" y="54076"/>
                    </a:cubicBezTo>
                    <a:cubicBezTo>
                      <a:pt x="1192011" y="55263"/>
                      <a:pt x="1157005" y="67723"/>
                      <a:pt x="1123185" y="92643"/>
                    </a:cubicBezTo>
                    <a:cubicBezTo>
                      <a:pt x="1103012" y="106883"/>
                      <a:pt x="1088178" y="122902"/>
                      <a:pt x="1078685" y="140702"/>
                    </a:cubicBezTo>
                    <a:cubicBezTo>
                      <a:pt x="1057919" y="121122"/>
                      <a:pt x="1029439" y="111629"/>
                      <a:pt x="993839" y="112816"/>
                    </a:cubicBezTo>
                    <a:cubicBezTo>
                      <a:pt x="968920" y="113409"/>
                      <a:pt x="941033" y="121716"/>
                      <a:pt x="910180" y="138329"/>
                    </a:cubicBezTo>
                    <a:cubicBezTo>
                      <a:pt x="907807" y="140109"/>
                      <a:pt x="905433" y="141296"/>
                      <a:pt x="903060" y="143076"/>
                    </a:cubicBezTo>
                    <a:cubicBezTo>
                      <a:pt x="897720" y="120529"/>
                      <a:pt x="888227" y="99169"/>
                      <a:pt x="875174" y="78996"/>
                    </a:cubicBezTo>
                    <a:cubicBezTo>
                      <a:pt x="839574" y="25003"/>
                      <a:pt x="780241" y="-1697"/>
                      <a:pt x="697769" y="83"/>
                    </a:cubicBezTo>
                    <a:cubicBezTo>
                      <a:pt x="646149" y="1270"/>
                      <a:pt x="595123" y="17883"/>
                      <a:pt x="545283" y="50516"/>
                    </a:cubicBezTo>
                    <a:cubicBezTo>
                      <a:pt x="488324" y="87896"/>
                      <a:pt x="459251" y="131802"/>
                      <a:pt x="458657" y="182828"/>
                    </a:cubicBezTo>
                    <a:cubicBezTo>
                      <a:pt x="446197" y="176895"/>
                      <a:pt x="430178" y="174522"/>
                      <a:pt x="411784" y="174522"/>
                    </a:cubicBezTo>
                    <a:cubicBezTo>
                      <a:pt x="371438" y="175709"/>
                      <a:pt x="336432" y="193509"/>
                      <a:pt x="306765" y="229108"/>
                    </a:cubicBezTo>
                    <a:cubicBezTo>
                      <a:pt x="288965" y="250468"/>
                      <a:pt x="274132" y="272421"/>
                      <a:pt x="262859" y="295561"/>
                    </a:cubicBezTo>
                    <a:cubicBezTo>
                      <a:pt x="249806" y="270641"/>
                      <a:pt x="231413" y="259368"/>
                      <a:pt x="208273" y="260555"/>
                    </a:cubicBezTo>
                    <a:cubicBezTo>
                      <a:pt x="185133" y="261741"/>
                      <a:pt x="164960" y="277168"/>
                      <a:pt x="147753" y="306241"/>
                    </a:cubicBezTo>
                    <a:cubicBezTo>
                      <a:pt x="131733" y="333534"/>
                      <a:pt x="125207" y="359640"/>
                      <a:pt x="128174" y="385153"/>
                    </a:cubicBezTo>
                    <a:cubicBezTo>
                      <a:pt x="112747" y="382187"/>
                      <a:pt x="87234" y="386340"/>
                      <a:pt x="51634" y="398207"/>
                    </a:cubicBezTo>
                    <a:cubicBezTo>
                      <a:pt x="16628" y="410073"/>
                      <a:pt x="-579" y="429060"/>
                      <a:pt x="15" y="455759"/>
                    </a:cubicBezTo>
                    <a:cubicBezTo>
                      <a:pt x="84861" y="455166"/>
                      <a:pt x="198186" y="453386"/>
                      <a:pt x="339992" y="450420"/>
                    </a:cubicBezTo>
                    <a:cubicBezTo>
                      <a:pt x="483577" y="448640"/>
                      <a:pt x="658609" y="448046"/>
                      <a:pt x="867460" y="451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5"/>
              <p:cNvSpPr/>
              <p:nvPr/>
            </p:nvSpPr>
            <p:spPr>
              <a:xfrm>
                <a:off x="6067373" y="2792486"/>
                <a:ext cx="53992" cy="33535"/>
              </a:xfrm>
              <a:custGeom>
                <a:rect b="b" l="l" r="r" t="t"/>
                <a:pathLst>
                  <a:path extrusionOk="0" h="33535" w="53992">
                    <a:moveTo>
                      <a:pt x="27293" y="309"/>
                    </a:moveTo>
                    <a:cubicBezTo>
                      <a:pt x="9493" y="-1471"/>
                      <a:pt x="0" y="4462"/>
                      <a:pt x="0" y="17516"/>
                    </a:cubicBezTo>
                    <a:cubicBezTo>
                      <a:pt x="0" y="21076"/>
                      <a:pt x="594" y="24042"/>
                      <a:pt x="2373" y="26415"/>
                    </a:cubicBezTo>
                    <a:cubicBezTo>
                      <a:pt x="6527" y="31162"/>
                      <a:pt x="14833" y="33535"/>
                      <a:pt x="27293" y="33535"/>
                    </a:cubicBezTo>
                    <a:cubicBezTo>
                      <a:pt x="39160" y="33535"/>
                      <a:pt x="47466" y="31755"/>
                      <a:pt x="51026" y="27602"/>
                    </a:cubicBezTo>
                    <a:cubicBezTo>
                      <a:pt x="53400" y="25229"/>
                      <a:pt x="53993" y="22262"/>
                      <a:pt x="53993" y="17516"/>
                    </a:cubicBezTo>
                    <a:cubicBezTo>
                      <a:pt x="53993" y="7429"/>
                      <a:pt x="45093" y="2089"/>
                      <a:pt x="27293" y="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0" name="Google Shape;150;p5"/>
          <p:cNvGrpSpPr/>
          <p:nvPr/>
        </p:nvGrpSpPr>
        <p:grpSpPr>
          <a:xfrm>
            <a:off x="-1375" y="4685922"/>
            <a:ext cx="9144000" cy="829600"/>
            <a:chOff x="-1375" y="4351975"/>
            <a:chExt cx="9144000" cy="829600"/>
          </a:xfrm>
        </p:grpSpPr>
        <p:sp>
          <p:nvSpPr>
            <p:cNvPr id="151" name="Google Shape;151;p5"/>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52" name="Google Shape;152;p5"/>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 name="Google Shape;153;p5"/>
          <p:cNvGrpSpPr/>
          <p:nvPr/>
        </p:nvGrpSpPr>
        <p:grpSpPr>
          <a:xfrm>
            <a:off x="7884869" y="4261887"/>
            <a:ext cx="733512" cy="789118"/>
            <a:chOff x="7449801" y="3340775"/>
            <a:chExt cx="1425680" cy="1533757"/>
          </a:xfrm>
        </p:grpSpPr>
        <p:sp>
          <p:nvSpPr>
            <p:cNvPr id="154" name="Google Shape;154;p5"/>
            <p:cNvSpPr/>
            <p:nvPr/>
          </p:nvSpPr>
          <p:spPr>
            <a:xfrm>
              <a:off x="7517142" y="3431250"/>
              <a:ext cx="1358339" cy="1443282"/>
            </a:xfrm>
            <a:custGeom>
              <a:rect b="b" l="l" r="r" t="t"/>
              <a:pathLst>
                <a:path extrusionOk="0" h="1523253" w="1433603">
                  <a:moveTo>
                    <a:pt x="214876" y="552526"/>
                  </a:moveTo>
                  <a:cubicBezTo>
                    <a:pt x="232226" y="610560"/>
                    <a:pt x="207098" y="673978"/>
                    <a:pt x="171798" y="723038"/>
                  </a:cubicBezTo>
                  <a:cubicBezTo>
                    <a:pt x="136500" y="772098"/>
                    <a:pt x="89833" y="813380"/>
                    <a:pt x="56927" y="864235"/>
                  </a:cubicBezTo>
                  <a:cubicBezTo>
                    <a:pt x="-1107" y="952781"/>
                    <a:pt x="-16064" y="1067653"/>
                    <a:pt x="18038" y="1168165"/>
                  </a:cubicBezTo>
                  <a:cubicBezTo>
                    <a:pt x="52141" y="1269276"/>
                    <a:pt x="131713" y="1350045"/>
                    <a:pt x="222055" y="1406882"/>
                  </a:cubicBezTo>
                  <a:cubicBezTo>
                    <a:pt x="440430" y="1544489"/>
                    <a:pt x="723421" y="1552865"/>
                    <a:pt x="967523" y="1469703"/>
                  </a:cubicBezTo>
                  <a:cubicBezTo>
                    <a:pt x="1094361" y="1426626"/>
                    <a:pt x="1218804" y="1339276"/>
                    <a:pt x="1299573" y="1232182"/>
                  </a:cubicBezTo>
                  <a:cubicBezTo>
                    <a:pt x="1516154" y="945602"/>
                    <a:pt x="1414445" y="584833"/>
                    <a:pt x="1375556" y="524406"/>
                  </a:cubicBezTo>
                  <a:cubicBezTo>
                    <a:pt x="1362993" y="505261"/>
                    <a:pt x="1343249" y="484321"/>
                    <a:pt x="1321112" y="490304"/>
                  </a:cubicBezTo>
                  <a:cubicBezTo>
                    <a:pt x="1310343" y="493295"/>
                    <a:pt x="1302565" y="501073"/>
                    <a:pt x="1295386" y="509449"/>
                  </a:cubicBezTo>
                  <a:cubicBezTo>
                    <a:pt x="1249916" y="560303"/>
                    <a:pt x="1216412" y="621927"/>
                    <a:pt x="1167950" y="669791"/>
                  </a:cubicBezTo>
                  <a:cubicBezTo>
                    <a:pt x="1080002" y="757141"/>
                    <a:pt x="948976" y="790645"/>
                    <a:pt x="825130" y="782269"/>
                  </a:cubicBezTo>
                  <a:cubicBezTo>
                    <a:pt x="763506" y="778081"/>
                    <a:pt x="691712" y="754149"/>
                    <a:pt x="676156" y="694320"/>
                  </a:cubicBezTo>
                  <a:cubicBezTo>
                    <a:pt x="661797" y="638680"/>
                    <a:pt x="704276" y="586628"/>
                    <a:pt x="737780" y="540560"/>
                  </a:cubicBezTo>
                  <a:cubicBezTo>
                    <a:pt x="814361" y="435859"/>
                    <a:pt x="859233" y="292868"/>
                    <a:pt x="801797" y="176800"/>
                  </a:cubicBezTo>
                  <a:cubicBezTo>
                    <a:pt x="767096" y="106800"/>
                    <a:pt x="700088" y="57142"/>
                    <a:pt x="627695" y="26630"/>
                  </a:cubicBezTo>
                  <a:cubicBezTo>
                    <a:pt x="588208" y="9877"/>
                    <a:pt x="546328" y="-2088"/>
                    <a:pt x="503849" y="305"/>
                  </a:cubicBezTo>
                  <a:cubicBezTo>
                    <a:pt x="450602" y="3296"/>
                    <a:pt x="400943" y="29023"/>
                    <a:pt x="356670" y="58937"/>
                  </a:cubicBezTo>
                  <a:cubicBezTo>
                    <a:pt x="274705" y="114578"/>
                    <a:pt x="204106" y="190561"/>
                    <a:pt x="171798" y="283894"/>
                  </a:cubicBezTo>
                  <a:cubicBezTo>
                    <a:pt x="140089" y="377227"/>
                    <a:pt x="153252" y="489705"/>
                    <a:pt x="220260" y="562099"/>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5"/>
            <p:cNvSpPr/>
            <p:nvPr/>
          </p:nvSpPr>
          <p:spPr>
            <a:xfrm>
              <a:off x="7449801" y="3687488"/>
              <a:ext cx="383901" cy="302022"/>
            </a:xfrm>
            <a:custGeom>
              <a:rect b="b" l="l" r="r" t="t"/>
              <a:pathLst>
                <a:path extrusionOk="0" h="318757" w="405173">
                  <a:moveTo>
                    <a:pt x="245342" y="0"/>
                  </a:moveTo>
                  <a:cubicBezTo>
                    <a:pt x="204658" y="74786"/>
                    <a:pt x="122692" y="98718"/>
                    <a:pt x="38932" y="82564"/>
                  </a:cubicBezTo>
                  <a:cubicBezTo>
                    <a:pt x="32351" y="81367"/>
                    <a:pt x="25172" y="79572"/>
                    <a:pt x="17992" y="81367"/>
                  </a:cubicBezTo>
                  <a:cubicBezTo>
                    <a:pt x="5428" y="84957"/>
                    <a:pt x="641" y="99914"/>
                    <a:pt x="43" y="113076"/>
                  </a:cubicBezTo>
                  <a:cubicBezTo>
                    <a:pt x="-1153" y="150769"/>
                    <a:pt x="22778" y="184871"/>
                    <a:pt x="49701" y="211196"/>
                  </a:cubicBezTo>
                  <a:cubicBezTo>
                    <a:pt x="108333" y="269828"/>
                    <a:pt x="187308" y="307520"/>
                    <a:pt x="269871" y="317093"/>
                  </a:cubicBezTo>
                  <a:cubicBezTo>
                    <a:pt x="312350" y="321879"/>
                    <a:pt x="360812" y="317691"/>
                    <a:pt x="390726" y="286580"/>
                  </a:cubicBezTo>
                  <a:cubicBezTo>
                    <a:pt x="400299" y="277008"/>
                    <a:pt x="407478" y="263845"/>
                    <a:pt x="404486" y="250683"/>
                  </a:cubicBezTo>
                  <a:cubicBezTo>
                    <a:pt x="400299" y="233931"/>
                    <a:pt x="381154" y="225555"/>
                    <a:pt x="363803" y="224358"/>
                  </a:cubicBezTo>
                  <a:cubicBezTo>
                    <a:pt x="346453" y="223162"/>
                    <a:pt x="329102" y="225555"/>
                    <a:pt x="312350" y="220170"/>
                  </a:cubicBezTo>
                  <a:cubicBezTo>
                    <a:pt x="274060" y="207008"/>
                    <a:pt x="264487" y="157350"/>
                    <a:pt x="266282" y="116666"/>
                  </a:cubicBezTo>
                  <a:cubicBezTo>
                    <a:pt x="268675" y="75983"/>
                    <a:pt x="273462" y="29316"/>
                    <a:pt x="245342" y="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5"/>
            <p:cNvSpPr/>
            <p:nvPr/>
          </p:nvSpPr>
          <p:spPr>
            <a:xfrm>
              <a:off x="7465698" y="3776958"/>
              <a:ext cx="339560" cy="176177"/>
            </a:xfrm>
            <a:custGeom>
              <a:rect b="b" l="l" r="r" t="t"/>
              <a:pathLst>
                <a:path extrusionOk="0" h="185939" w="358375">
                  <a:moveTo>
                    <a:pt x="0" y="0"/>
                  </a:moveTo>
                  <a:cubicBezTo>
                    <a:pt x="10171" y="34701"/>
                    <a:pt x="31709" y="64615"/>
                    <a:pt x="57436" y="88547"/>
                  </a:cubicBezTo>
                  <a:cubicBezTo>
                    <a:pt x="83760" y="111880"/>
                    <a:pt x="114871" y="129230"/>
                    <a:pt x="148375" y="141795"/>
                  </a:cubicBezTo>
                  <a:cubicBezTo>
                    <a:pt x="165128" y="148376"/>
                    <a:pt x="181880" y="153162"/>
                    <a:pt x="199230" y="157948"/>
                  </a:cubicBezTo>
                  <a:cubicBezTo>
                    <a:pt x="216580" y="162735"/>
                    <a:pt x="233931" y="166324"/>
                    <a:pt x="251880" y="169914"/>
                  </a:cubicBezTo>
                  <a:cubicBezTo>
                    <a:pt x="286581" y="177093"/>
                    <a:pt x="323076" y="181282"/>
                    <a:pt x="358375" y="172307"/>
                  </a:cubicBezTo>
                  <a:cubicBezTo>
                    <a:pt x="342221" y="180085"/>
                    <a:pt x="323674" y="184273"/>
                    <a:pt x="305127" y="185470"/>
                  </a:cubicBezTo>
                  <a:cubicBezTo>
                    <a:pt x="286581" y="186666"/>
                    <a:pt x="268033" y="185470"/>
                    <a:pt x="250084" y="183076"/>
                  </a:cubicBezTo>
                  <a:cubicBezTo>
                    <a:pt x="214187" y="178290"/>
                    <a:pt x="177692" y="170512"/>
                    <a:pt x="142991" y="157350"/>
                  </a:cubicBezTo>
                  <a:cubicBezTo>
                    <a:pt x="125641" y="150769"/>
                    <a:pt x="108888" y="142991"/>
                    <a:pt x="92735" y="132820"/>
                  </a:cubicBezTo>
                  <a:cubicBezTo>
                    <a:pt x="77179" y="123247"/>
                    <a:pt x="62222" y="111282"/>
                    <a:pt x="49059" y="98120"/>
                  </a:cubicBezTo>
                  <a:cubicBezTo>
                    <a:pt x="22735" y="71197"/>
                    <a:pt x="3590" y="36495"/>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5"/>
            <p:cNvSpPr/>
            <p:nvPr/>
          </p:nvSpPr>
          <p:spPr>
            <a:xfrm>
              <a:off x="7896276" y="3340775"/>
              <a:ext cx="147735" cy="137346"/>
            </a:xfrm>
            <a:custGeom>
              <a:rect b="b" l="l" r="r" t="t"/>
              <a:pathLst>
                <a:path extrusionOk="0" h="144956" w="155921">
                  <a:moveTo>
                    <a:pt x="155921" y="144956"/>
                  </a:moveTo>
                  <a:cubicBezTo>
                    <a:pt x="121220" y="141366"/>
                    <a:pt x="87716" y="124016"/>
                    <a:pt x="64981" y="97691"/>
                  </a:cubicBezTo>
                  <a:cubicBezTo>
                    <a:pt x="42246" y="70768"/>
                    <a:pt x="30280" y="35469"/>
                    <a:pt x="32674" y="170"/>
                  </a:cubicBezTo>
                  <a:cubicBezTo>
                    <a:pt x="28485" y="-1027"/>
                    <a:pt x="24896" y="4358"/>
                    <a:pt x="23101" y="7948"/>
                  </a:cubicBezTo>
                  <a:cubicBezTo>
                    <a:pt x="13528" y="28888"/>
                    <a:pt x="3956" y="50427"/>
                    <a:pt x="964" y="73161"/>
                  </a:cubicBezTo>
                  <a:cubicBezTo>
                    <a:pt x="-2027" y="95896"/>
                    <a:pt x="1562" y="121025"/>
                    <a:pt x="17118" y="138375"/>
                  </a:cubicBezTo>
                  <a:lnTo>
                    <a:pt x="155921" y="14495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5"/>
            <p:cNvSpPr/>
            <p:nvPr/>
          </p:nvSpPr>
          <p:spPr>
            <a:xfrm>
              <a:off x="7845658" y="3393598"/>
              <a:ext cx="81063" cy="134916"/>
            </a:xfrm>
            <a:custGeom>
              <a:rect b="b" l="l" r="r" t="t"/>
              <a:pathLst>
                <a:path extrusionOk="0" h="142392" w="85555">
                  <a:moveTo>
                    <a:pt x="34102" y="55043"/>
                  </a:moveTo>
                  <a:cubicBezTo>
                    <a:pt x="22136" y="37094"/>
                    <a:pt x="10769" y="18547"/>
                    <a:pt x="0" y="0"/>
                  </a:cubicBezTo>
                  <a:cubicBezTo>
                    <a:pt x="2991" y="53846"/>
                    <a:pt x="28119" y="105897"/>
                    <a:pt x="68205" y="142393"/>
                  </a:cubicBezTo>
                  <a:lnTo>
                    <a:pt x="85556" y="92137"/>
                  </a:lnTo>
                  <a:cubicBezTo>
                    <a:pt x="63418" y="92735"/>
                    <a:pt x="46667" y="72991"/>
                    <a:pt x="34102" y="5504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5"/>
            <p:cNvSpPr/>
            <p:nvPr/>
          </p:nvSpPr>
          <p:spPr>
            <a:xfrm>
              <a:off x="8012140" y="3516263"/>
              <a:ext cx="219312" cy="219596"/>
            </a:xfrm>
            <a:custGeom>
              <a:rect b="b" l="l" r="r" t="t"/>
              <a:pathLst>
                <a:path extrusionOk="0" h="231764" w="231464">
                  <a:moveTo>
                    <a:pt x="0" y="6807"/>
                  </a:moveTo>
                  <a:cubicBezTo>
                    <a:pt x="29914" y="-2167"/>
                    <a:pt x="62820" y="-2167"/>
                    <a:pt x="93931" y="6209"/>
                  </a:cubicBezTo>
                  <a:cubicBezTo>
                    <a:pt x="125043" y="14586"/>
                    <a:pt x="154358" y="31338"/>
                    <a:pt x="177093" y="54072"/>
                  </a:cubicBezTo>
                  <a:cubicBezTo>
                    <a:pt x="188461" y="65440"/>
                    <a:pt x="198632" y="78602"/>
                    <a:pt x="206410" y="92961"/>
                  </a:cubicBezTo>
                  <a:cubicBezTo>
                    <a:pt x="214187" y="107320"/>
                    <a:pt x="220769" y="122278"/>
                    <a:pt x="224957" y="137833"/>
                  </a:cubicBezTo>
                  <a:cubicBezTo>
                    <a:pt x="233333" y="168944"/>
                    <a:pt x="233931" y="201850"/>
                    <a:pt x="224957" y="231764"/>
                  </a:cubicBezTo>
                  <a:cubicBezTo>
                    <a:pt x="226153" y="200653"/>
                    <a:pt x="221367" y="170141"/>
                    <a:pt x="210597" y="142619"/>
                  </a:cubicBezTo>
                  <a:cubicBezTo>
                    <a:pt x="205213" y="128859"/>
                    <a:pt x="198632" y="115098"/>
                    <a:pt x="190854" y="103132"/>
                  </a:cubicBezTo>
                  <a:cubicBezTo>
                    <a:pt x="183076" y="90568"/>
                    <a:pt x="174102" y="79201"/>
                    <a:pt x="163332" y="69030"/>
                  </a:cubicBezTo>
                  <a:cubicBezTo>
                    <a:pt x="142991" y="48090"/>
                    <a:pt x="117265" y="32534"/>
                    <a:pt x="89145" y="21765"/>
                  </a:cubicBezTo>
                  <a:cubicBezTo>
                    <a:pt x="61623" y="10996"/>
                    <a:pt x="31111" y="5611"/>
                    <a:pt x="0" y="68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5"/>
            <p:cNvSpPr/>
            <p:nvPr/>
          </p:nvSpPr>
          <p:spPr>
            <a:xfrm>
              <a:off x="8078392" y="4108221"/>
              <a:ext cx="499420" cy="145166"/>
            </a:xfrm>
            <a:custGeom>
              <a:rect b="b" l="l" r="r" t="t"/>
              <a:pathLst>
                <a:path extrusionOk="0" h="153210" w="527092">
                  <a:moveTo>
                    <a:pt x="0" y="0"/>
                  </a:moveTo>
                  <a:cubicBezTo>
                    <a:pt x="20940" y="46666"/>
                    <a:pt x="59829" y="81966"/>
                    <a:pt x="104102" y="104102"/>
                  </a:cubicBezTo>
                  <a:cubicBezTo>
                    <a:pt x="126239" y="114872"/>
                    <a:pt x="150170" y="123247"/>
                    <a:pt x="174102" y="128034"/>
                  </a:cubicBezTo>
                  <a:cubicBezTo>
                    <a:pt x="198632" y="133418"/>
                    <a:pt x="223162" y="135812"/>
                    <a:pt x="248290" y="136410"/>
                  </a:cubicBezTo>
                  <a:cubicBezTo>
                    <a:pt x="273419" y="137008"/>
                    <a:pt x="298546" y="135812"/>
                    <a:pt x="323674" y="133418"/>
                  </a:cubicBezTo>
                  <a:cubicBezTo>
                    <a:pt x="348803" y="131025"/>
                    <a:pt x="373333" y="126837"/>
                    <a:pt x="397862" y="120854"/>
                  </a:cubicBezTo>
                  <a:cubicBezTo>
                    <a:pt x="421794" y="114273"/>
                    <a:pt x="445725" y="105897"/>
                    <a:pt x="467863" y="93931"/>
                  </a:cubicBezTo>
                  <a:cubicBezTo>
                    <a:pt x="489999" y="81966"/>
                    <a:pt x="509743" y="66410"/>
                    <a:pt x="527093" y="47863"/>
                  </a:cubicBezTo>
                  <a:cubicBezTo>
                    <a:pt x="512734" y="68803"/>
                    <a:pt x="492990" y="86154"/>
                    <a:pt x="471452" y="101111"/>
                  </a:cubicBezTo>
                  <a:cubicBezTo>
                    <a:pt x="449914" y="114872"/>
                    <a:pt x="425982" y="125641"/>
                    <a:pt x="400854" y="133418"/>
                  </a:cubicBezTo>
                  <a:cubicBezTo>
                    <a:pt x="351196" y="148974"/>
                    <a:pt x="299145" y="153760"/>
                    <a:pt x="247692" y="153162"/>
                  </a:cubicBezTo>
                  <a:cubicBezTo>
                    <a:pt x="196239" y="151367"/>
                    <a:pt x="143589" y="141795"/>
                    <a:pt x="97521" y="116068"/>
                  </a:cubicBezTo>
                  <a:cubicBezTo>
                    <a:pt x="74786" y="103504"/>
                    <a:pt x="53846" y="86752"/>
                    <a:pt x="37094" y="67607"/>
                  </a:cubicBezTo>
                  <a:cubicBezTo>
                    <a:pt x="20342" y="47265"/>
                    <a:pt x="7180" y="2453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5"/>
            <p:cNvSpPr/>
            <p:nvPr/>
          </p:nvSpPr>
          <p:spPr>
            <a:xfrm>
              <a:off x="7769532" y="3655196"/>
              <a:ext cx="144947" cy="186741"/>
            </a:xfrm>
            <a:custGeom>
              <a:rect b="b" l="l" r="r" t="t"/>
              <a:pathLst>
                <a:path extrusionOk="0" h="197088" w="152978">
                  <a:moveTo>
                    <a:pt x="109151" y="7197"/>
                  </a:moveTo>
                  <a:cubicBezTo>
                    <a:pt x="42142" y="-28700"/>
                    <a:pt x="-12900" y="78393"/>
                    <a:pt x="2655" y="136427"/>
                  </a:cubicBezTo>
                  <a:cubicBezTo>
                    <a:pt x="10433" y="166342"/>
                    <a:pt x="36757" y="190273"/>
                    <a:pt x="66672" y="196256"/>
                  </a:cubicBezTo>
                  <a:cubicBezTo>
                    <a:pt x="79834" y="198649"/>
                    <a:pt x="104962" y="196855"/>
                    <a:pt x="123509" y="177709"/>
                  </a:cubicBezTo>
                  <a:cubicBezTo>
                    <a:pt x="168980" y="131641"/>
                    <a:pt x="160005" y="39504"/>
                    <a:pt x="109151" y="719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5"/>
            <p:cNvSpPr/>
            <p:nvPr/>
          </p:nvSpPr>
          <p:spPr>
            <a:xfrm>
              <a:off x="7799226" y="3722453"/>
              <a:ext cx="86310" cy="72953"/>
            </a:xfrm>
            <a:custGeom>
              <a:rect b="b" l="l" r="r" t="t"/>
              <a:pathLst>
                <a:path extrusionOk="0" h="76995" w="91092">
                  <a:moveTo>
                    <a:pt x="8375" y="7332"/>
                  </a:moveTo>
                  <a:cubicBezTo>
                    <a:pt x="9572" y="13315"/>
                    <a:pt x="11367" y="19896"/>
                    <a:pt x="13760" y="26477"/>
                  </a:cubicBezTo>
                  <a:cubicBezTo>
                    <a:pt x="15555" y="32460"/>
                    <a:pt x="17949" y="38443"/>
                    <a:pt x="20940" y="44426"/>
                  </a:cubicBezTo>
                  <a:cubicBezTo>
                    <a:pt x="23932" y="49810"/>
                    <a:pt x="27521" y="55195"/>
                    <a:pt x="31111" y="58186"/>
                  </a:cubicBezTo>
                  <a:cubicBezTo>
                    <a:pt x="35298" y="61178"/>
                    <a:pt x="39487" y="62374"/>
                    <a:pt x="44273" y="61776"/>
                  </a:cubicBezTo>
                  <a:cubicBezTo>
                    <a:pt x="53247" y="60580"/>
                    <a:pt x="61623" y="49810"/>
                    <a:pt x="67606" y="39041"/>
                  </a:cubicBezTo>
                  <a:cubicBezTo>
                    <a:pt x="70598" y="33657"/>
                    <a:pt x="73589" y="27674"/>
                    <a:pt x="75384" y="21691"/>
                  </a:cubicBezTo>
                  <a:cubicBezTo>
                    <a:pt x="77778" y="15708"/>
                    <a:pt x="80170" y="9127"/>
                    <a:pt x="81965" y="3144"/>
                  </a:cubicBezTo>
                  <a:lnTo>
                    <a:pt x="81965" y="3144"/>
                  </a:lnTo>
                  <a:cubicBezTo>
                    <a:pt x="82563" y="751"/>
                    <a:pt x="85555" y="-446"/>
                    <a:pt x="87948" y="153"/>
                  </a:cubicBezTo>
                  <a:cubicBezTo>
                    <a:pt x="90342" y="751"/>
                    <a:pt x="91538" y="3144"/>
                    <a:pt x="90940" y="5537"/>
                  </a:cubicBezTo>
                  <a:cubicBezTo>
                    <a:pt x="89144" y="19298"/>
                    <a:pt x="85555" y="33058"/>
                    <a:pt x="79572" y="45622"/>
                  </a:cubicBezTo>
                  <a:cubicBezTo>
                    <a:pt x="76581" y="52203"/>
                    <a:pt x="72991" y="58186"/>
                    <a:pt x="67606" y="64169"/>
                  </a:cubicBezTo>
                  <a:cubicBezTo>
                    <a:pt x="62221" y="69554"/>
                    <a:pt x="55042" y="74939"/>
                    <a:pt x="46068" y="76733"/>
                  </a:cubicBezTo>
                  <a:cubicBezTo>
                    <a:pt x="37094" y="77930"/>
                    <a:pt x="27521" y="74939"/>
                    <a:pt x="21538" y="69554"/>
                  </a:cubicBezTo>
                  <a:cubicBezTo>
                    <a:pt x="15555" y="64169"/>
                    <a:pt x="11367" y="56990"/>
                    <a:pt x="8375" y="50409"/>
                  </a:cubicBezTo>
                  <a:cubicBezTo>
                    <a:pt x="2991" y="36648"/>
                    <a:pt x="598" y="22887"/>
                    <a:pt x="0" y="9127"/>
                  </a:cubicBezTo>
                  <a:cubicBezTo>
                    <a:pt x="0" y="6734"/>
                    <a:pt x="1794" y="4939"/>
                    <a:pt x="3590" y="4939"/>
                  </a:cubicBezTo>
                  <a:cubicBezTo>
                    <a:pt x="5983" y="4340"/>
                    <a:pt x="7777" y="5537"/>
                    <a:pt x="8375" y="7332"/>
                  </a:cubicBezTo>
                  <a:lnTo>
                    <a:pt x="8375" y="73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5"/>
            <p:cNvSpPr/>
            <p:nvPr/>
          </p:nvSpPr>
          <p:spPr>
            <a:xfrm>
              <a:off x="7791368" y="4224801"/>
              <a:ext cx="799539" cy="548164"/>
            </a:xfrm>
            <a:custGeom>
              <a:rect b="b" l="l" r="r" t="t"/>
              <a:pathLst>
                <a:path extrusionOk="0" h="578537" w="843841">
                  <a:moveTo>
                    <a:pt x="843514" y="99989"/>
                  </a:moveTo>
                  <a:cubicBezTo>
                    <a:pt x="817189" y="126314"/>
                    <a:pt x="777702" y="135288"/>
                    <a:pt x="740607" y="135887"/>
                  </a:cubicBezTo>
                  <a:cubicBezTo>
                    <a:pt x="565907" y="138878"/>
                    <a:pt x="413344" y="-15480"/>
                    <a:pt x="239242" y="1272"/>
                  </a:cubicBezTo>
                  <a:cubicBezTo>
                    <a:pt x="153088" y="9049"/>
                    <a:pt x="72319" y="62895"/>
                    <a:pt x="31037" y="138878"/>
                  </a:cubicBezTo>
                  <a:cubicBezTo>
                    <a:pt x="-10245" y="214861"/>
                    <a:pt x="-10245" y="311784"/>
                    <a:pt x="30439" y="388365"/>
                  </a:cubicBezTo>
                  <a:cubicBezTo>
                    <a:pt x="53772" y="432638"/>
                    <a:pt x="89669" y="469732"/>
                    <a:pt x="130951" y="499048"/>
                  </a:cubicBezTo>
                  <a:cubicBezTo>
                    <a:pt x="235652" y="573834"/>
                    <a:pt x="375053" y="598364"/>
                    <a:pt x="497702" y="561869"/>
                  </a:cubicBezTo>
                  <a:cubicBezTo>
                    <a:pt x="620950" y="525373"/>
                    <a:pt x="741804" y="410501"/>
                    <a:pt x="784283" y="289647"/>
                  </a:cubicBezTo>
                  <a:cubicBezTo>
                    <a:pt x="724454" y="315373"/>
                    <a:pt x="669412" y="321356"/>
                    <a:pt x="621549" y="310587"/>
                  </a:cubicBezTo>
                  <a:cubicBezTo>
                    <a:pt x="692146" y="303408"/>
                    <a:pt x="762745" y="271698"/>
                    <a:pt x="807018" y="211271"/>
                  </a:cubicBezTo>
                  <a:cubicBezTo>
                    <a:pt x="778300" y="214861"/>
                    <a:pt x="743001" y="217852"/>
                    <a:pt x="719667" y="210075"/>
                  </a:cubicBezTo>
                  <a:cubicBezTo>
                    <a:pt x="772317" y="194519"/>
                    <a:pt x="849497" y="146058"/>
                    <a:pt x="843514" y="9998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5"/>
            <p:cNvSpPr/>
            <p:nvPr/>
          </p:nvSpPr>
          <p:spPr>
            <a:xfrm>
              <a:off x="7846791" y="4318497"/>
              <a:ext cx="712566" cy="138127"/>
            </a:xfrm>
            <a:custGeom>
              <a:rect b="b" l="l" r="r" t="t"/>
              <a:pathLst>
                <a:path extrusionOk="0" h="145780" w="752049">
                  <a:moveTo>
                    <a:pt x="0" y="145780"/>
                  </a:moveTo>
                  <a:cubicBezTo>
                    <a:pt x="19146" y="117062"/>
                    <a:pt x="41880" y="90738"/>
                    <a:pt x="67607" y="68601"/>
                  </a:cubicBezTo>
                  <a:cubicBezTo>
                    <a:pt x="80769" y="57234"/>
                    <a:pt x="95128" y="47063"/>
                    <a:pt x="109487" y="38088"/>
                  </a:cubicBezTo>
                  <a:cubicBezTo>
                    <a:pt x="124444" y="29114"/>
                    <a:pt x="140000" y="21336"/>
                    <a:pt x="156752" y="15353"/>
                  </a:cubicBezTo>
                  <a:cubicBezTo>
                    <a:pt x="189658" y="2789"/>
                    <a:pt x="226154" y="-1399"/>
                    <a:pt x="260855" y="396"/>
                  </a:cubicBezTo>
                  <a:cubicBezTo>
                    <a:pt x="296153" y="2789"/>
                    <a:pt x="330256" y="11763"/>
                    <a:pt x="363162" y="21934"/>
                  </a:cubicBezTo>
                  <a:cubicBezTo>
                    <a:pt x="396068" y="32703"/>
                    <a:pt x="427777" y="44669"/>
                    <a:pt x="460084" y="56037"/>
                  </a:cubicBezTo>
                  <a:cubicBezTo>
                    <a:pt x="491794" y="67405"/>
                    <a:pt x="524700" y="76379"/>
                    <a:pt x="557606" y="81165"/>
                  </a:cubicBezTo>
                  <a:cubicBezTo>
                    <a:pt x="623418" y="90738"/>
                    <a:pt x="692819" y="76977"/>
                    <a:pt x="752050" y="42276"/>
                  </a:cubicBezTo>
                  <a:cubicBezTo>
                    <a:pt x="697606" y="84157"/>
                    <a:pt x="625811" y="103900"/>
                    <a:pt x="555811" y="96720"/>
                  </a:cubicBezTo>
                  <a:cubicBezTo>
                    <a:pt x="521110" y="93729"/>
                    <a:pt x="487007" y="84755"/>
                    <a:pt x="454102" y="73986"/>
                  </a:cubicBezTo>
                  <a:cubicBezTo>
                    <a:pt x="421196" y="63216"/>
                    <a:pt x="389487" y="51251"/>
                    <a:pt x="357179" y="41080"/>
                  </a:cubicBezTo>
                  <a:cubicBezTo>
                    <a:pt x="324871" y="30311"/>
                    <a:pt x="292564" y="21934"/>
                    <a:pt x="259658" y="18943"/>
                  </a:cubicBezTo>
                  <a:cubicBezTo>
                    <a:pt x="226752" y="15951"/>
                    <a:pt x="193846" y="19541"/>
                    <a:pt x="162137" y="29712"/>
                  </a:cubicBezTo>
                  <a:cubicBezTo>
                    <a:pt x="146581" y="34499"/>
                    <a:pt x="131025" y="41678"/>
                    <a:pt x="116068" y="49456"/>
                  </a:cubicBezTo>
                  <a:cubicBezTo>
                    <a:pt x="101111" y="57234"/>
                    <a:pt x="86752" y="66208"/>
                    <a:pt x="73590" y="76379"/>
                  </a:cubicBezTo>
                  <a:cubicBezTo>
                    <a:pt x="46667" y="96122"/>
                    <a:pt x="22137" y="120054"/>
                    <a:pt x="0" y="1457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 name="Google Shape;165;p5"/>
            <p:cNvSpPr/>
            <p:nvPr/>
          </p:nvSpPr>
          <p:spPr>
            <a:xfrm>
              <a:off x="8073295" y="4664857"/>
              <a:ext cx="235254" cy="54706"/>
            </a:xfrm>
            <a:custGeom>
              <a:rect b="b" l="l" r="r" t="t"/>
              <a:pathLst>
                <a:path extrusionOk="0" h="57737" w="248289">
                  <a:moveTo>
                    <a:pt x="0" y="26923"/>
                  </a:moveTo>
                  <a:cubicBezTo>
                    <a:pt x="22137" y="29914"/>
                    <a:pt x="43675" y="33504"/>
                    <a:pt x="64616" y="35299"/>
                  </a:cubicBezTo>
                  <a:cubicBezTo>
                    <a:pt x="86154" y="37692"/>
                    <a:pt x="107094" y="38291"/>
                    <a:pt x="128034" y="37094"/>
                  </a:cubicBezTo>
                  <a:cubicBezTo>
                    <a:pt x="148974" y="35897"/>
                    <a:pt x="169914" y="32308"/>
                    <a:pt x="189658" y="26325"/>
                  </a:cubicBezTo>
                  <a:cubicBezTo>
                    <a:pt x="210000" y="20342"/>
                    <a:pt x="229145" y="11368"/>
                    <a:pt x="248290" y="0"/>
                  </a:cubicBezTo>
                  <a:cubicBezTo>
                    <a:pt x="235128" y="17949"/>
                    <a:pt x="215983" y="31709"/>
                    <a:pt x="195043" y="41282"/>
                  </a:cubicBezTo>
                  <a:cubicBezTo>
                    <a:pt x="174103" y="50855"/>
                    <a:pt x="151367" y="56239"/>
                    <a:pt x="128632" y="57436"/>
                  </a:cubicBezTo>
                  <a:cubicBezTo>
                    <a:pt x="105898" y="58632"/>
                    <a:pt x="83162" y="56239"/>
                    <a:pt x="61624" y="50855"/>
                  </a:cubicBezTo>
                  <a:cubicBezTo>
                    <a:pt x="40684" y="45470"/>
                    <a:pt x="19744" y="37692"/>
                    <a:pt x="0" y="269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 name="Google Shape;166;p5"/>
          <p:cNvGrpSpPr/>
          <p:nvPr/>
        </p:nvGrpSpPr>
        <p:grpSpPr>
          <a:xfrm>
            <a:off x="7188577" y="4980829"/>
            <a:ext cx="440212" cy="239792"/>
            <a:chOff x="6849227" y="4807679"/>
            <a:chExt cx="440212" cy="239792"/>
          </a:xfrm>
        </p:grpSpPr>
        <p:sp>
          <p:nvSpPr>
            <p:cNvPr id="167" name="Google Shape;167;p5"/>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5"/>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5"/>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5"/>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 name="Google Shape;171;p5"/>
          <p:cNvGrpSpPr/>
          <p:nvPr/>
        </p:nvGrpSpPr>
        <p:grpSpPr>
          <a:xfrm rot="1005570">
            <a:off x="-388576" y="2848974"/>
            <a:ext cx="1596676" cy="3034003"/>
            <a:chOff x="128796" y="2670910"/>
            <a:chExt cx="1168849" cy="2221047"/>
          </a:xfrm>
        </p:grpSpPr>
        <p:sp>
          <p:nvSpPr>
            <p:cNvPr id="172" name="Google Shape;172;p5"/>
            <p:cNvSpPr/>
            <p:nvPr/>
          </p:nvSpPr>
          <p:spPr>
            <a:xfrm>
              <a:off x="466514" y="4153544"/>
              <a:ext cx="502749" cy="738413"/>
            </a:xfrm>
            <a:custGeom>
              <a:rect b="b" l="l" r="r" t="t"/>
              <a:pathLst>
                <a:path extrusionOk="0" h="385594" w="262532">
                  <a:moveTo>
                    <a:pt x="261317" y="3544"/>
                  </a:moveTo>
                  <a:cubicBezTo>
                    <a:pt x="250548" y="-21585"/>
                    <a:pt x="17216" y="92689"/>
                    <a:pt x="2856" y="164483"/>
                  </a:cubicBezTo>
                  <a:cubicBezTo>
                    <a:pt x="-22870" y="296107"/>
                    <a:pt x="132087" y="375679"/>
                    <a:pt x="190719" y="385252"/>
                  </a:cubicBezTo>
                  <a:cubicBezTo>
                    <a:pt x="230206" y="391833"/>
                    <a:pt x="170377" y="302688"/>
                    <a:pt x="169180" y="202774"/>
                  </a:cubicBezTo>
                  <a:cubicBezTo>
                    <a:pt x="167386" y="54996"/>
                    <a:pt x="275078" y="34056"/>
                    <a:pt x="261317" y="35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5"/>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5"/>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5"/>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5"/>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5"/>
            <p:cNvSpPr/>
            <p:nvPr/>
          </p:nvSpPr>
          <p:spPr>
            <a:xfrm>
              <a:off x="626070" y="3245169"/>
              <a:ext cx="386443" cy="1388279"/>
            </a:xfrm>
            <a:custGeom>
              <a:rect b="b" l="l" r="r" t="t"/>
              <a:pathLst>
                <a:path extrusionOk="0" h="724950" w="201798">
                  <a:moveTo>
                    <a:pt x="1970" y="583930"/>
                  </a:moveTo>
                  <a:cubicBezTo>
                    <a:pt x="-2816" y="473247"/>
                    <a:pt x="-2218" y="256068"/>
                    <a:pt x="43252" y="142991"/>
                  </a:cubicBezTo>
                  <a:cubicBezTo>
                    <a:pt x="88722" y="29914"/>
                    <a:pt x="201799" y="0"/>
                    <a:pt x="201799" y="0"/>
                  </a:cubicBezTo>
                  <a:cubicBezTo>
                    <a:pt x="201799" y="0"/>
                    <a:pt x="97098" y="186068"/>
                    <a:pt x="86927" y="257264"/>
                  </a:cubicBezTo>
                  <a:cubicBezTo>
                    <a:pt x="76756" y="329059"/>
                    <a:pt x="22910" y="710767"/>
                    <a:pt x="18124" y="723930"/>
                  </a:cubicBezTo>
                  <a:cubicBezTo>
                    <a:pt x="13338" y="737092"/>
                    <a:pt x="3765" y="619229"/>
                    <a:pt x="1970" y="5839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5"/>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5"/>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5"/>
            <p:cNvSpPr/>
            <p:nvPr/>
          </p:nvSpPr>
          <p:spPr>
            <a:xfrm>
              <a:off x="128796" y="3095313"/>
              <a:ext cx="501826" cy="1477982"/>
            </a:xfrm>
            <a:custGeom>
              <a:rect b="b" l="l" r="r" t="t"/>
              <a:pathLst>
                <a:path extrusionOk="0" h="771792" w="262050">
                  <a:moveTo>
                    <a:pt x="262050" y="771793"/>
                  </a:moveTo>
                  <a:cubicBezTo>
                    <a:pt x="262050" y="771793"/>
                    <a:pt x="233333" y="376324"/>
                    <a:pt x="209999" y="287777"/>
                  </a:cubicBezTo>
                  <a:cubicBezTo>
                    <a:pt x="186666" y="199230"/>
                    <a:pt x="0" y="0"/>
                    <a:pt x="0" y="0"/>
                  </a:cubicBezTo>
                  <a:cubicBezTo>
                    <a:pt x="0" y="0"/>
                    <a:pt x="163332" y="258461"/>
                    <a:pt x="168717" y="409230"/>
                  </a:cubicBezTo>
                  <a:cubicBezTo>
                    <a:pt x="174102" y="559999"/>
                    <a:pt x="262050" y="771793"/>
                    <a:pt x="262050" y="7717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5"/>
            <p:cNvSpPr/>
            <p:nvPr/>
          </p:nvSpPr>
          <p:spPr>
            <a:xfrm>
              <a:off x="358725" y="3421335"/>
              <a:ext cx="276118" cy="1152596"/>
            </a:xfrm>
            <a:custGeom>
              <a:rect b="b" l="l" r="r" t="t"/>
              <a:pathLst>
                <a:path extrusionOk="0" h="601878" w="144187">
                  <a:moveTo>
                    <a:pt x="0" y="0"/>
                  </a:moveTo>
                  <a:cubicBezTo>
                    <a:pt x="14957" y="21538"/>
                    <a:pt x="26325" y="44872"/>
                    <a:pt x="36495" y="68205"/>
                  </a:cubicBezTo>
                  <a:cubicBezTo>
                    <a:pt x="46667" y="92136"/>
                    <a:pt x="55042" y="116666"/>
                    <a:pt x="62222" y="141794"/>
                  </a:cubicBezTo>
                  <a:cubicBezTo>
                    <a:pt x="69401" y="166923"/>
                    <a:pt x="74188" y="192051"/>
                    <a:pt x="78974" y="217777"/>
                  </a:cubicBezTo>
                  <a:cubicBezTo>
                    <a:pt x="82564" y="243504"/>
                    <a:pt x="85556" y="269230"/>
                    <a:pt x="89145" y="294956"/>
                  </a:cubicBezTo>
                  <a:cubicBezTo>
                    <a:pt x="96324" y="346409"/>
                    <a:pt x="105299" y="397264"/>
                    <a:pt x="114273" y="448118"/>
                  </a:cubicBezTo>
                  <a:cubicBezTo>
                    <a:pt x="123846" y="498973"/>
                    <a:pt x="133419" y="549828"/>
                    <a:pt x="144188" y="600682"/>
                  </a:cubicBezTo>
                  <a:lnTo>
                    <a:pt x="138803" y="601879"/>
                  </a:lnTo>
                  <a:cubicBezTo>
                    <a:pt x="128632" y="551024"/>
                    <a:pt x="119060" y="500170"/>
                    <a:pt x="110085" y="449315"/>
                  </a:cubicBezTo>
                  <a:cubicBezTo>
                    <a:pt x="101111" y="398461"/>
                    <a:pt x="92735" y="347008"/>
                    <a:pt x="86154" y="295555"/>
                  </a:cubicBezTo>
                  <a:cubicBezTo>
                    <a:pt x="82564" y="269828"/>
                    <a:pt x="80171" y="244102"/>
                    <a:pt x="76581" y="218376"/>
                  </a:cubicBezTo>
                  <a:cubicBezTo>
                    <a:pt x="72393" y="192649"/>
                    <a:pt x="67607" y="167521"/>
                    <a:pt x="61025" y="142393"/>
                  </a:cubicBezTo>
                  <a:cubicBezTo>
                    <a:pt x="54444" y="117265"/>
                    <a:pt x="46068" y="92735"/>
                    <a:pt x="35897" y="68803"/>
                  </a:cubicBezTo>
                  <a:cubicBezTo>
                    <a:pt x="25727" y="44872"/>
                    <a:pt x="14359" y="21538"/>
                    <a:pt x="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5"/>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5"/>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5"/>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5"/>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6" name="Google Shape;186;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87" name="Google Shape;187;p5"/>
          <p:cNvSpPr txBox="1"/>
          <p:nvPr>
            <p:ph idx="1" type="subTitle"/>
          </p:nvPr>
        </p:nvSpPr>
        <p:spPr>
          <a:xfrm>
            <a:off x="1515200" y="2802476"/>
            <a:ext cx="2466000" cy="133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8" name="Google Shape;188;p5"/>
          <p:cNvSpPr txBox="1"/>
          <p:nvPr>
            <p:ph idx="2" type="subTitle"/>
          </p:nvPr>
        </p:nvSpPr>
        <p:spPr>
          <a:xfrm>
            <a:off x="1515200" y="2514029"/>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9" name="Google Shape;189;p5"/>
          <p:cNvSpPr txBox="1"/>
          <p:nvPr>
            <p:ph idx="3" type="subTitle"/>
          </p:nvPr>
        </p:nvSpPr>
        <p:spPr>
          <a:xfrm>
            <a:off x="5162800" y="2802476"/>
            <a:ext cx="2466000" cy="133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0" name="Google Shape;190;p5"/>
          <p:cNvSpPr txBox="1"/>
          <p:nvPr>
            <p:ph idx="4" type="subTitle"/>
          </p:nvPr>
        </p:nvSpPr>
        <p:spPr>
          <a:xfrm>
            <a:off x="5162800" y="2514029"/>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91" name="Shape 191"/>
        <p:cNvGrpSpPr/>
        <p:nvPr/>
      </p:nvGrpSpPr>
      <p:grpSpPr>
        <a:xfrm>
          <a:off x="0" y="0"/>
          <a:ext cx="0" cy="0"/>
          <a:chOff x="0" y="0"/>
          <a:chExt cx="0" cy="0"/>
        </a:xfrm>
      </p:grpSpPr>
      <p:sp>
        <p:nvSpPr>
          <p:cNvPr id="192" name="Google Shape;192;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93" name="Google Shape;193;p6"/>
          <p:cNvGrpSpPr/>
          <p:nvPr/>
        </p:nvGrpSpPr>
        <p:grpSpPr>
          <a:xfrm>
            <a:off x="-1375" y="4685922"/>
            <a:ext cx="9144000" cy="829600"/>
            <a:chOff x="-1375" y="4351975"/>
            <a:chExt cx="9144000" cy="829600"/>
          </a:xfrm>
        </p:grpSpPr>
        <p:sp>
          <p:nvSpPr>
            <p:cNvPr id="194" name="Google Shape;194;p6"/>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95" name="Google Shape;195;p6"/>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6" name="Google Shape;196;p6"/>
          <p:cNvSpPr/>
          <p:nvPr/>
        </p:nvSpPr>
        <p:spPr>
          <a:xfrm>
            <a:off x="8552477" y="902945"/>
            <a:ext cx="1453060" cy="314463"/>
          </a:xfrm>
          <a:custGeom>
            <a:rect b="b" l="l" r="r" t="t"/>
            <a:pathLst>
              <a:path extrusionOk="0" h="314463" w="1453060">
                <a:moveTo>
                  <a:pt x="14833" y="314464"/>
                </a:moveTo>
                <a:lnTo>
                  <a:pt x="1438227" y="314464"/>
                </a:lnTo>
                <a:cubicBezTo>
                  <a:pt x="1446534" y="314464"/>
                  <a:pt x="1453060" y="307937"/>
                  <a:pt x="1453060" y="299631"/>
                </a:cubicBezTo>
                <a:cubicBezTo>
                  <a:pt x="1453060" y="291324"/>
                  <a:pt x="1446534" y="284798"/>
                  <a:pt x="1438227" y="284798"/>
                </a:cubicBezTo>
                <a:lnTo>
                  <a:pt x="1225816" y="284798"/>
                </a:lnTo>
                <a:cubicBezTo>
                  <a:pt x="1218103" y="153672"/>
                  <a:pt x="1108930" y="49840"/>
                  <a:pt x="976025" y="49840"/>
                </a:cubicBezTo>
                <a:cubicBezTo>
                  <a:pt x="876939" y="49840"/>
                  <a:pt x="790906" y="107392"/>
                  <a:pt x="750560" y="191052"/>
                </a:cubicBezTo>
                <a:cubicBezTo>
                  <a:pt x="719707" y="154859"/>
                  <a:pt x="673427" y="131719"/>
                  <a:pt x="622401" y="131719"/>
                </a:cubicBezTo>
                <a:cubicBezTo>
                  <a:pt x="603414" y="131719"/>
                  <a:pt x="585615" y="134686"/>
                  <a:pt x="568408" y="140619"/>
                </a:cubicBezTo>
                <a:cubicBezTo>
                  <a:pt x="515602" y="56366"/>
                  <a:pt x="421856" y="0"/>
                  <a:pt x="314464" y="0"/>
                </a:cubicBezTo>
                <a:cubicBezTo>
                  <a:pt x="154265" y="0"/>
                  <a:pt x="23140" y="125786"/>
                  <a:pt x="15426" y="284798"/>
                </a:cubicBezTo>
                <a:lnTo>
                  <a:pt x="14833" y="284798"/>
                </a:lnTo>
                <a:cubicBezTo>
                  <a:pt x="6526" y="284798"/>
                  <a:pt x="0" y="291324"/>
                  <a:pt x="0" y="299631"/>
                </a:cubicBezTo>
                <a:cubicBezTo>
                  <a:pt x="0" y="307937"/>
                  <a:pt x="6526" y="314464"/>
                  <a:pt x="14833" y="314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7" name="Google Shape;197;p6"/>
          <p:cNvGrpSpPr/>
          <p:nvPr/>
        </p:nvGrpSpPr>
        <p:grpSpPr>
          <a:xfrm rot="-2031497">
            <a:off x="8371519" y="4032027"/>
            <a:ext cx="1158012" cy="1511802"/>
            <a:chOff x="5998706" y="953669"/>
            <a:chExt cx="2042988" cy="2667151"/>
          </a:xfrm>
        </p:grpSpPr>
        <p:sp>
          <p:nvSpPr>
            <p:cNvPr id="198" name="Google Shape;198;p6"/>
            <p:cNvSpPr/>
            <p:nvPr/>
          </p:nvSpPr>
          <p:spPr>
            <a:xfrm>
              <a:off x="7103844" y="2040666"/>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8" y="14474"/>
                    <a:pt x="337473" y="59188"/>
                    <a:pt x="326742" y="93767"/>
                  </a:cubicBezTo>
                  <a:cubicBezTo>
                    <a:pt x="316606" y="128943"/>
                    <a:pt x="287989" y="155175"/>
                    <a:pt x="258179" y="176042"/>
                  </a:cubicBezTo>
                  <a:cubicBezTo>
                    <a:pt x="186039" y="226719"/>
                    <a:pt x="98995" y="256529"/>
                    <a:pt x="10759" y="259510"/>
                  </a:cubicBezTo>
                  <a:cubicBezTo>
                    <a:pt x="7778" y="259510"/>
                    <a:pt x="3604" y="259510"/>
                    <a:pt x="1816" y="257125"/>
                  </a:cubicBezTo>
                  <a:cubicBezTo>
                    <a:pt x="-1165" y="254144"/>
                    <a:pt x="27" y="248182"/>
                    <a:pt x="1816" y="244008"/>
                  </a:cubicBezTo>
                  <a:cubicBezTo>
                    <a:pt x="26260" y="180216"/>
                    <a:pt x="65012" y="124770"/>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6"/>
            <p:cNvSpPr/>
            <p:nvPr/>
          </p:nvSpPr>
          <p:spPr>
            <a:xfrm>
              <a:off x="6869423" y="3148455"/>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9" y="14473"/>
                    <a:pt x="337474" y="59188"/>
                    <a:pt x="326742" y="93767"/>
                  </a:cubicBezTo>
                  <a:cubicBezTo>
                    <a:pt x="316607" y="128943"/>
                    <a:pt x="287989" y="155176"/>
                    <a:pt x="258179" y="176042"/>
                  </a:cubicBezTo>
                  <a:cubicBezTo>
                    <a:pt x="186040" y="226719"/>
                    <a:pt x="98996" y="256529"/>
                    <a:pt x="10759" y="259510"/>
                  </a:cubicBezTo>
                  <a:cubicBezTo>
                    <a:pt x="7778" y="259510"/>
                    <a:pt x="3605" y="259510"/>
                    <a:pt x="1816" y="257125"/>
                  </a:cubicBezTo>
                  <a:cubicBezTo>
                    <a:pt x="-1165" y="254144"/>
                    <a:pt x="27" y="248182"/>
                    <a:pt x="1816" y="244008"/>
                  </a:cubicBezTo>
                  <a:cubicBezTo>
                    <a:pt x="25664" y="180215"/>
                    <a:pt x="65012" y="125366"/>
                    <a:pt x="115093" y="764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6"/>
            <p:cNvSpPr/>
            <p:nvPr/>
          </p:nvSpPr>
          <p:spPr>
            <a:xfrm>
              <a:off x="6947252" y="2634874"/>
              <a:ext cx="258356" cy="203066"/>
            </a:xfrm>
            <a:custGeom>
              <a:rect b="b" l="l" r="r" t="t"/>
              <a:pathLst>
                <a:path extrusionOk="0" h="259509" w="330167">
                  <a:moveTo>
                    <a:pt x="115093" y="76478"/>
                  </a:moveTo>
                  <a:cubicBezTo>
                    <a:pt x="150268" y="41899"/>
                    <a:pt x="193195" y="13877"/>
                    <a:pt x="241486" y="3146"/>
                  </a:cubicBezTo>
                  <a:cubicBezTo>
                    <a:pt x="256987" y="-432"/>
                    <a:pt x="273084" y="-1624"/>
                    <a:pt x="287989" y="3146"/>
                  </a:cubicBezTo>
                  <a:cubicBezTo>
                    <a:pt x="322568" y="14473"/>
                    <a:pt x="337473" y="59188"/>
                    <a:pt x="326742" y="93768"/>
                  </a:cubicBezTo>
                  <a:cubicBezTo>
                    <a:pt x="316607" y="128943"/>
                    <a:pt x="287989" y="155175"/>
                    <a:pt x="258179" y="176042"/>
                  </a:cubicBezTo>
                  <a:cubicBezTo>
                    <a:pt x="186040" y="226719"/>
                    <a:pt x="98996" y="256529"/>
                    <a:pt x="10758" y="259509"/>
                  </a:cubicBezTo>
                  <a:cubicBezTo>
                    <a:pt x="7778" y="259509"/>
                    <a:pt x="3604" y="259509"/>
                    <a:pt x="1816" y="257125"/>
                  </a:cubicBezTo>
                  <a:cubicBezTo>
                    <a:pt x="-1165" y="254144"/>
                    <a:pt x="27" y="248182"/>
                    <a:pt x="1816" y="244008"/>
                  </a:cubicBezTo>
                  <a:cubicBezTo>
                    <a:pt x="25663" y="180216"/>
                    <a:pt x="65013" y="125366"/>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6"/>
            <p:cNvSpPr/>
            <p:nvPr/>
          </p:nvSpPr>
          <p:spPr>
            <a:xfrm>
              <a:off x="6903183" y="2228731"/>
              <a:ext cx="135262" cy="302835"/>
            </a:xfrm>
            <a:custGeom>
              <a:rect b="b" l="l" r="r" t="t"/>
              <a:pathLst>
                <a:path extrusionOk="0" h="387010" w="172859">
                  <a:moveTo>
                    <a:pt x="13479" y="202553"/>
                  </a:moveTo>
                  <a:cubicBezTo>
                    <a:pt x="-233" y="155453"/>
                    <a:pt x="-5599" y="104181"/>
                    <a:pt x="7517" y="56485"/>
                  </a:cubicBezTo>
                  <a:cubicBezTo>
                    <a:pt x="11690" y="41580"/>
                    <a:pt x="17652" y="26079"/>
                    <a:pt x="29576" y="15348"/>
                  </a:cubicBezTo>
                  <a:cubicBezTo>
                    <a:pt x="55809" y="-9692"/>
                    <a:pt x="102312" y="-1942"/>
                    <a:pt x="127948" y="23098"/>
                  </a:cubicBezTo>
                  <a:cubicBezTo>
                    <a:pt x="154181" y="48735"/>
                    <a:pt x="164316" y="86295"/>
                    <a:pt x="169086" y="122067"/>
                  </a:cubicBezTo>
                  <a:cubicBezTo>
                    <a:pt x="180413" y="209707"/>
                    <a:pt x="166105" y="300329"/>
                    <a:pt x="127948" y="379623"/>
                  </a:cubicBezTo>
                  <a:cubicBezTo>
                    <a:pt x="126756" y="382604"/>
                    <a:pt x="124967" y="385585"/>
                    <a:pt x="121986" y="386777"/>
                  </a:cubicBezTo>
                  <a:cubicBezTo>
                    <a:pt x="117813" y="387969"/>
                    <a:pt x="113640" y="384392"/>
                    <a:pt x="110659" y="380815"/>
                  </a:cubicBezTo>
                  <a:cubicBezTo>
                    <a:pt x="63559" y="330139"/>
                    <a:pt x="33153" y="269923"/>
                    <a:pt x="13479" y="202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6"/>
            <p:cNvSpPr/>
            <p:nvPr/>
          </p:nvSpPr>
          <p:spPr>
            <a:xfrm>
              <a:off x="6698554" y="2884620"/>
              <a:ext cx="194399" cy="264548"/>
            </a:xfrm>
            <a:custGeom>
              <a:rect b="b" l="l" r="r" t="t"/>
              <a:pathLst>
                <a:path extrusionOk="0" h="338081" w="248433">
                  <a:moveTo>
                    <a:pt x="69565" y="214863"/>
                  </a:moveTo>
                  <a:cubicBezTo>
                    <a:pt x="36774" y="177899"/>
                    <a:pt x="10542" y="133781"/>
                    <a:pt x="2195" y="85489"/>
                  </a:cubicBezTo>
                  <a:cubicBezTo>
                    <a:pt x="-786" y="69988"/>
                    <a:pt x="-1382" y="53295"/>
                    <a:pt x="4580" y="38986"/>
                  </a:cubicBezTo>
                  <a:cubicBezTo>
                    <a:pt x="17696" y="5003"/>
                    <a:pt x="63007" y="-7517"/>
                    <a:pt x="96990" y="4407"/>
                  </a:cubicBezTo>
                  <a:cubicBezTo>
                    <a:pt x="131569" y="16331"/>
                    <a:pt x="156610" y="46140"/>
                    <a:pt x="176284" y="76546"/>
                  </a:cubicBezTo>
                  <a:cubicBezTo>
                    <a:pt x="223979" y="151070"/>
                    <a:pt x="249020" y="239307"/>
                    <a:pt x="248423" y="327544"/>
                  </a:cubicBezTo>
                  <a:cubicBezTo>
                    <a:pt x="248423" y="330525"/>
                    <a:pt x="248423" y="334102"/>
                    <a:pt x="246039" y="336487"/>
                  </a:cubicBezTo>
                  <a:cubicBezTo>
                    <a:pt x="242461" y="339468"/>
                    <a:pt x="237096" y="337680"/>
                    <a:pt x="232922" y="335891"/>
                  </a:cubicBezTo>
                  <a:cubicBezTo>
                    <a:pt x="169130" y="308466"/>
                    <a:pt x="115472" y="266732"/>
                    <a:pt x="69565" y="2148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6"/>
            <p:cNvSpPr/>
            <p:nvPr/>
          </p:nvSpPr>
          <p:spPr>
            <a:xfrm>
              <a:off x="6525885" y="2265099"/>
              <a:ext cx="149033" cy="235581"/>
            </a:xfrm>
            <a:custGeom>
              <a:rect b="b" l="l" r="r" t="t"/>
              <a:pathLst>
                <a:path extrusionOk="0" h="301062" w="190458">
                  <a:moveTo>
                    <a:pt x="23360" y="121450"/>
                  </a:moveTo>
                  <a:cubicBezTo>
                    <a:pt x="37072" y="82101"/>
                    <a:pt x="57939" y="44540"/>
                    <a:pt x="90133" y="18308"/>
                  </a:cubicBezTo>
                  <a:cubicBezTo>
                    <a:pt x="100269" y="9961"/>
                    <a:pt x="112193" y="2807"/>
                    <a:pt x="125309" y="422"/>
                  </a:cubicBezTo>
                  <a:cubicBezTo>
                    <a:pt x="155715" y="-3751"/>
                    <a:pt x="183736" y="23674"/>
                    <a:pt x="189101" y="54080"/>
                  </a:cubicBezTo>
                  <a:cubicBezTo>
                    <a:pt x="194467" y="84485"/>
                    <a:pt x="183139" y="114891"/>
                    <a:pt x="168831" y="142316"/>
                  </a:cubicBezTo>
                  <a:cubicBezTo>
                    <a:pt x="134252" y="207898"/>
                    <a:pt x="79998" y="263344"/>
                    <a:pt x="15013" y="299115"/>
                  </a:cubicBezTo>
                  <a:cubicBezTo>
                    <a:pt x="12628" y="300308"/>
                    <a:pt x="9647" y="301500"/>
                    <a:pt x="7262" y="300904"/>
                  </a:cubicBezTo>
                  <a:cubicBezTo>
                    <a:pt x="3685" y="299712"/>
                    <a:pt x="2493" y="294942"/>
                    <a:pt x="1897" y="291365"/>
                  </a:cubicBezTo>
                  <a:cubicBezTo>
                    <a:pt x="-4065" y="232938"/>
                    <a:pt x="4281" y="176896"/>
                    <a:pt x="23360" y="12145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6"/>
            <p:cNvSpPr/>
            <p:nvPr/>
          </p:nvSpPr>
          <p:spPr>
            <a:xfrm>
              <a:off x="6608841" y="2677083"/>
              <a:ext cx="149033" cy="235581"/>
            </a:xfrm>
            <a:custGeom>
              <a:rect b="b" l="l" r="r" t="t"/>
              <a:pathLst>
                <a:path extrusionOk="0" h="301062" w="190458">
                  <a:moveTo>
                    <a:pt x="23360" y="121449"/>
                  </a:moveTo>
                  <a:cubicBezTo>
                    <a:pt x="37072" y="82101"/>
                    <a:pt x="57939" y="44541"/>
                    <a:pt x="90134" y="18308"/>
                  </a:cubicBezTo>
                  <a:cubicBezTo>
                    <a:pt x="100269" y="9961"/>
                    <a:pt x="112193" y="2807"/>
                    <a:pt x="125309" y="422"/>
                  </a:cubicBezTo>
                  <a:cubicBezTo>
                    <a:pt x="155715" y="-3751"/>
                    <a:pt x="183736" y="23674"/>
                    <a:pt x="189102" y="54080"/>
                  </a:cubicBezTo>
                  <a:cubicBezTo>
                    <a:pt x="194468" y="84486"/>
                    <a:pt x="183140" y="114891"/>
                    <a:pt x="168831" y="142316"/>
                  </a:cubicBezTo>
                  <a:cubicBezTo>
                    <a:pt x="134252" y="207898"/>
                    <a:pt x="79998" y="263344"/>
                    <a:pt x="15013" y="299116"/>
                  </a:cubicBezTo>
                  <a:cubicBezTo>
                    <a:pt x="12629" y="300308"/>
                    <a:pt x="9648" y="301500"/>
                    <a:pt x="7263" y="300904"/>
                  </a:cubicBezTo>
                  <a:cubicBezTo>
                    <a:pt x="3686" y="299712"/>
                    <a:pt x="2493" y="294942"/>
                    <a:pt x="1897" y="291365"/>
                  </a:cubicBezTo>
                  <a:cubicBezTo>
                    <a:pt x="-4065" y="232938"/>
                    <a:pt x="4282" y="176896"/>
                    <a:pt x="23360" y="1214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6"/>
            <p:cNvSpPr/>
            <p:nvPr/>
          </p:nvSpPr>
          <p:spPr>
            <a:xfrm>
              <a:off x="6394250" y="2540393"/>
              <a:ext cx="168710" cy="219612"/>
            </a:xfrm>
            <a:custGeom>
              <a:rect b="b" l="l" r="r" t="t"/>
              <a:pathLst>
                <a:path extrusionOk="0" h="280654" w="215604">
                  <a:moveTo>
                    <a:pt x="62382" y="181247"/>
                  </a:moveTo>
                  <a:cubicBezTo>
                    <a:pt x="33765" y="150841"/>
                    <a:pt x="10513" y="114473"/>
                    <a:pt x="2166" y="73932"/>
                  </a:cubicBezTo>
                  <a:cubicBezTo>
                    <a:pt x="-219" y="60816"/>
                    <a:pt x="-1411" y="47103"/>
                    <a:pt x="2762" y="34583"/>
                  </a:cubicBezTo>
                  <a:cubicBezTo>
                    <a:pt x="12898" y="5370"/>
                    <a:pt x="50458" y="-5958"/>
                    <a:pt x="79672" y="2985"/>
                  </a:cubicBezTo>
                  <a:cubicBezTo>
                    <a:pt x="108885" y="11928"/>
                    <a:pt x="130944" y="36372"/>
                    <a:pt x="148234" y="62008"/>
                  </a:cubicBezTo>
                  <a:cubicBezTo>
                    <a:pt x="189968" y="123416"/>
                    <a:pt x="213815" y="196748"/>
                    <a:pt x="215604" y="271273"/>
                  </a:cubicBezTo>
                  <a:cubicBezTo>
                    <a:pt x="215604" y="274254"/>
                    <a:pt x="215604" y="277235"/>
                    <a:pt x="213815" y="279023"/>
                  </a:cubicBezTo>
                  <a:cubicBezTo>
                    <a:pt x="210834" y="282004"/>
                    <a:pt x="206661" y="280216"/>
                    <a:pt x="203084" y="279023"/>
                  </a:cubicBezTo>
                  <a:cubicBezTo>
                    <a:pt x="148234" y="257560"/>
                    <a:pt x="102327" y="224173"/>
                    <a:pt x="62382" y="1812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6"/>
            <p:cNvSpPr/>
            <p:nvPr/>
          </p:nvSpPr>
          <p:spPr>
            <a:xfrm>
              <a:off x="6484324" y="3110201"/>
              <a:ext cx="230550" cy="156048"/>
            </a:xfrm>
            <a:custGeom>
              <a:rect b="b" l="l" r="r" t="t"/>
              <a:pathLst>
                <a:path extrusionOk="0" h="199423" w="294632">
                  <a:moveTo>
                    <a:pt x="116472" y="169533"/>
                  </a:moveTo>
                  <a:cubicBezTo>
                    <a:pt x="77719" y="154032"/>
                    <a:pt x="41352" y="131377"/>
                    <a:pt x="16312" y="97990"/>
                  </a:cubicBezTo>
                  <a:cubicBezTo>
                    <a:pt x="8561" y="87258"/>
                    <a:pt x="1407" y="75335"/>
                    <a:pt x="214" y="62218"/>
                  </a:cubicBezTo>
                  <a:cubicBezTo>
                    <a:pt x="-2767" y="31812"/>
                    <a:pt x="25851" y="4984"/>
                    <a:pt x="56257" y="810"/>
                  </a:cubicBezTo>
                  <a:cubicBezTo>
                    <a:pt x="86662" y="-3363"/>
                    <a:pt x="117068" y="9157"/>
                    <a:pt x="143301" y="25254"/>
                  </a:cubicBezTo>
                  <a:cubicBezTo>
                    <a:pt x="207094" y="62815"/>
                    <a:pt x="260155" y="119453"/>
                    <a:pt x="292945" y="186227"/>
                  </a:cubicBezTo>
                  <a:cubicBezTo>
                    <a:pt x="294138" y="188611"/>
                    <a:pt x="295330" y="191592"/>
                    <a:pt x="294138" y="193977"/>
                  </a:cubicBezTo>
                  <a:cubicBezTo>
                    <a:pt x="292945" y="197554"/>
                    <a:pt x="288176" y="198151"/>
                    <a:pt x="284003" y="198747"/>
                  </a:cubicBezTo>
                  <a:cubicBezTo>
                    <a:pt x="226768" y="202324"/>
                    <a:pt x="171322" y="191592"/>
                    <a:pt x="116472" y="1695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6"/>
            <p:cNvSpPr/>
            <p:nvPr/>
          </p:nvSpPr>
          <p:spPr>
            <a:xfrm>
              <a:off x="6293300" y="2839507"/>
              <a:ext cx="111325" cy="257661"/>
            </a:xfrm>
            <a:custGeom>
              <a:rect b="b" l="l" r="r" t="t"/>
              <a:pathLst>
                <a:path extrusionOk="0" h="329279" w="142269">
                  <a:moveTo>
                    <a:pt x="1934" y="160491"/>
                  </a:moveTo>
                  <a:cubicBezTo>
                    <a:pt x="-2836" y="119353"/>
                    <a:pt x="741" y="76428"/>
                    <a:pt x="18031" y="38867"/>
                  </a:cubicBezTo>
                  <a:cubicBezTo>
                    <a:pt x="23397" y="26943"/>
                    <a:pt x="31147" y="15019"/>
                    <a:pt x="41879" y="7865"/>
                  </a:cubicBezTo>
                  <a:cubicBezTo>
                    <a:pt x="67515" y="-9424"/>
                    <a:pt x="104479" y="3692"/>
                    <a:pt x="122365" y="28732"/>
                  </a:cubicBezTo>
                  <a:cubicBezTo>
                    <a:pt x="140251" y="53772"/>
                    <a:pt x="143232" y="86563"/>
                    <a:pt x="142039" y="116969"/>
                  </a:cubicBezTo>
                  <a:cubicBezTo>
                    <a:pt x="138462" y="190897"/>
                    <a:pt x="113422" y="264229"/>
                    <a:pt x="70496" y="324445"/>
                  </a:cubicBezTo>
                  <a:cubicBezTo>
                    <a:pt x="68707" y="326829"/>
                    <a:pt x="66919" y="329214"/>
                    <a:pt x="64534" y="329214"/>
                  </a:cubicBezTo>
                  <a:cubicBezTo>
                    <a:pt x="60957" y="329810"/>
                    <a:pt x="57976" y="326233"/>
                    <a:pt x="55591" y="322656"/>
                  </a:cubicBezTo>
                  <a:cubicBezTo>
                    <a:pt x="24589" y="273172"/>
                    <a:pt x="8492" y="218918"/>
                    <a:pt x="1934" y="1604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6"/>
            <p:cNvSpPr/>
            <p:nvPr/>
          </p:nvSpPr>
          <p:spPr>
            <a:xfrm>
              <a:off x="5998706" y="2830107"/>
              <a:ext cx="231219" cy="155118"/>
            </a:xfrm>
            <a:custGeom>
              <a:rect b="b" l="l" r="r" t="t"/>
              <a:pathLst>
                <a:path extrusionOk="0" h="198234" w="295488">
                  <a:moveTo>
                    <a:pt x="116472" y="169535"/>
                  </a:moveTo>
                  <a:cubicBezTo>
                    <a:pt x="77719" y="154630"/>
                    <a:pt x="41352" y="131378"/>
                    <a:pt x="16311" y="97991"/>
                  </a:cubicBezTo>
                  <a:cubicBezTo>
                    <a:pt x="8561" y="87260"/>
                    <a:pt x="1406" y="75336"/>
                    <a:pt x="214" y="62220"/>
                  </a:cubicBezTo>
                  <a:cubicBezTo>
                    <a:pt x="-2767" y="31814"/>
                    <a:pt x="25850" y="4985"/>
                    <a:pt x="56257" y="812"/>
                  </a:cubicBezTo>
                  <a:cubicBezTo>
                    <a:pt x="86662" y="-3362"/>
                    <a:pt x="117068" y="9158"/>
                    <a:pt x="143301" y="24659"/>
                  </a:cubicBezTo>
                  <a:cubicBezTo>
                    <a:pt x="207689" y="62220"/>
                    <a:pt x="260155" y="118858"/>
                    <a:pt x="293542" y="185035"/>
                  </a:cubicBezTo>
                  <a:cubicBezTo>
                    <a:pt x="294734" y="187420"/>
                    <a:pt x="295926" y="190401"/>
                    <a:pt x="295330" y="192786"/>
                  </a:cubicBezTo>
                  <a:cubicBezTo>
                    <a:pt x="294138" y="196363"/>
                    <a:pt x="289368" y="196959"/>
                    <a:pt x="285195" y="197556"/>
                  </a:cubicBezTo>
                  <a:cubicBezTo>
                    <a:pt x="226768" y="201133"/>
                    <a:pt x="170726" y="190401"/>
                    <a:pt x="116472" y="1695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6"/>
            <p:cNvSpPr/>
            <p:nvPr/>
          </p:nvSpPr>
          <p:spPr>
            <a:xfrm>
              <a:off x="6325943" y="3300717"/>
              <a:ext cx="257192" cy="112829"/>
            </a:xfrm>
            <a:custGeom>
              <a:rect b="b" l="l" r="r" t="t"/>
              <a:pathLst>
                <a:path extrusionOk="0" h="144191" w="328680">
                  <a:moveTo>
                    <a:pt x="157515" y="143424"/>
                  </a:moveTo>
                  <a:cubicBezTo>
                    <a:pt x="115782" y="146405"/>
                    <a:pt x="73452" y="141040"/>
                    <a:pt x="36488" y="121366"/>
                  </a:cubicBezTo>
                  <a:cubicBezTo>
                    <a:pt x="24564" y="115404"/>
                    <a:pt x="13237" y="107057"/>
                    <a:pt x="6678" y="95729"/>
                  </a:cubicBezTo>
                  <a:cubicBezTo>
                    <a:pt x="-9419" y="69497"/>
                    <a:pt x="5486" y="33128"/>
                    <a:pt x="31122" y="16435"/>
                  </a:cubicBezTo>
                  <a:cubicBezTo>
                    <a:pt x="56758" y="-258"/>
                    <a:pt x="89549" y="-1451"/>
                    <a:pt x="119955" y="934"/>
                  </a:cubicBezTo>
                  <a:cubicBezTo>
                    <a:pt x="193883" y="7492"/>
                    <a:pt x="266023" y="36109"/>
                    <a:pt x="323854" y="82016"/>
                  </a:cubicBezTo>
                  <a:cubicBezTo>
                    <a:pt x="326239" y="83805"/>
                    <a:pt x="328027" y="85594"/>
                    <a:pt x="328623" y="88575"/>
                  </a:cubicBezTo>
                  <a:cubicBezTo>
                    <a:pt x="329220" y="92152"/>
                    <a:pt x="325046" y="95133"/>
                    <a:pt x="321469" y="96921"/>
                  </a:cubicBezTo>
                  <a:cubicBezTo>
                    <a:pt x="271388" y="125539"/>
                    <a:pt x="216539" y="139251"/>
                    <a:pt x="157515" y="143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6"/>
            <p:cNvSpPr/>
            <p:nvPr/>
          </p:nvSpPr>
          <p:spPr>
            <a:xfrm>
              <a:off x="6859673" y="1669088"/>
              <a:ext cx="548884" cy="1951731"/>
            </a:xfrm>
            <a:custGeom>
              <a:rect b="b" l="l" r="r" t="t"/>
              <a:pathLst>
                <a:path extrusionOk="0" h="2494225" w="701449">
                  <a:moveTo>
                    <a:pt x="38733" y="2494226"/>
                  </a:moveTo>
                  <a:cubicBezTo>
                    <a:pt x="32175" y="2494226"/>
                    <a:pt x="26809" y="2489457"/>
                    <a:pt x="25617" y="2482899"/>
                  </a:cubicBezTo>
                  <a:cubicBezTo>
                    <a:pt x="-29234" y="2193744"/>
                    <a:pt x="13097" y="1889685"/>
                    <a:pt x="67350" y="1604704"/>
                  </a:cubicBezTo>
                  <a:cubicBezTo>
                    <a:pt x="158568" y="1124767"/>
                    <a:pt x="310597" y="509495"/>
                    <a:pt x="676661" y="5710"/>
                  </a:cubicBezTo>
                  <a:cubicBezTo>
                    <a:pt x="680835" y="-252"/>
                    <a:pt x="689778" y="-2040"/>
                    <a:pt x="695739" y="2729"/>
                  </a:cubicBezTo>
                  <a:cubicBezTo>
                    <a:pt x="701701" y="6903"/>
                    <a:pt x="703490" y="15846"/>
                    <a:pt x="698720" y="21808"/>
                  </a:cubicBezTo>
                  <a:cubicBezTo>
                    <a:pt x="335638" y="521419"/>
                    <a:pt x="184800" y="1133114"/>
                    <a:pt x="94179" y="1610070"/>
                  </a:cubicBezTo>
                  <a:cubicBezTo>
                    <a:pt x="32175" y="1936188"/>
                    <a:pt x="1173" y="2208649"/>
                    <a:pt x="52446" y="2478129"/>
                  </a:cubicBezTo>
                  <a:cubicBezTo>
                    <a:pt x="53638" y="2485283"/>
                    <a:pt x="48869" y="2492438"/>
                    <a:pt x="41714" y="2494226"/>
                  </a:cubicBezTo>
                  <a:cubicBezTo>
                    <a:pt x="40522" y="2494226"/>
                    <a:pt x="39329" y="2494226"/>
                    <a:pt x="38733" y="2494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6"/>
            <p:cNvSpPr/>
            <p:nvPr/>
          </p:nvSpPr>
          <p:spPr>
            <a:xfrm>
              <a:off x="6505172" y="1955845"/>
              <a:ext cx="396339" cy="1664681"/>
            </a:xfrm>
            <a:custGeom>
              <a:rect b="b" l="l" r="r" t="t"/>
              <a:pathLst>
                <a:path extrusionOk="0" h="2127388" w="506503">
                  <a:moveTo>
                    <a:pt x="492233" y="2127388"/>
                  </a:moveTo>
                  <a:cubicBezTo>
                    <a:pt x="488060" y="2127388"/>
                    <a:pt x="483886" y="2125600"/>
                    <a:pt x="481502" y="2122023"/>
                  </a:cubicBezTo>
                  <a:cubicBezTo>
                    <a:pt x="330068" y="1925278"/>
                    <a:pt x="246005" y="1680839"/>
                    <a:pt x="178635" y="1445938"/>
                  </a:cubicBezTo>
                  <a:cubicBezTo>
                    <a:pt x="64762" y="1050661"/>
                    <a:pt x="-55670" y="530183"/>
                    <a:pt x="27797" y="11494"/>
                  </a:cubicBezTo>
                  <a:cubicBezTo>
                    <a:pt x="28990" y="4340"/>
                    <a:pt x="36144" y="-1026"/>
                    <a:pt x="43299" y="166"/>
                  </a:cubicBezTo>
                  <a:cubicBezTo>
                    <a:pt x="50453" y="1359"/>
                    <a:pt x="55819" y="8513"/>
                    <a:pt x="54626" y="15667"/>
                  </a:cubicBezTo>
                  <a:cubicBezTo>
                    <a:pt x="-28244" y="528991"/>
                    <a:pt x="91591" y="1045295"/>
                    <a:pt x="204868" y="1438188"/>
                  </a:cubicBezTo>
                  <a:cubicBezTo>
                    <a:pt x="282373" y="1706475"/>
                    <a:pt x="362859" y="1922894"/>
                    <a:pt x="503561" y="2105329"/>
                  </a:cubicBezTo>
                  <a:cubicBezTo>
                    <a:pt x="508331" y="2111291"/>
                    <a:pt x="507138" y="2119638"/>
                    <a:pt x="501176" y="2124407"/>
                  </a:cubicBezTo>
                  <a:cubicBezTo>
                    <a:pt x="498195" y="2126792"/>
                    <a:pt x="495214" y="2127388"/>
                    <a:pt x="492233" y="21273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6"/>
            <p:cNvSpPr/>
            <p:nvPr/>
          </p:nvSpPr>
          <p:spPr>
            <a:xfrm>
              <a:off x="6067157" y="2727987"/>
              <a:ext cx="834164" cy="891749"/>
            </a:xfrm>
            <a:custGeom>
              <a:rect b="b" l="l" r="r" t="t"/>
              <a:pathLst>
                <a:path extrusionOk="0" h="1139615" w="1066024">
                  <a:moveTo>
                    <a:pt x="1052571" y="1139615"/>
                  </a:moveTo>
                  <a:cubicBezTo>
                    <a:pt x="1050186" y="1139615"/>
                    <a:pt x="1048398" y="1139019"/>
                    <a:pt x="1046609" y="1137827"/>
                  </a:cubicBezTo>
                  <a:cubicBezTo>
                    <a:pt x="825421" y="1024550"/>
                    <a:pt x="645370" y="839729"/>
                    <a:pt x="483205" y="656102"/>
                  </a:cubicBezTo>
                  <a:cubicBezTo>
                    <a:pt x="276922" y="422393"/>
                    <a:pt x="124296" y="220880"/>
                    <a:pt x="2076" y="20558"/>
                  </a:cubicBezTo>
                  <a:cubicBezTo>
                    <a:pt x="-2097" y="14000"/>
                    <a:pt x="288" y="5653"/>
                    <a:pt x="6846" y="2076"/>
                  </a:cubicBezTo>
                  <a:cubicBezTo>
                    <a:pt x="13404" y="-2097"/>
                    <a:pt x="21750" y="288"/>
                    <a:pt x="25328" y="6846"/>
                  </a:cubicBezTo>
                  <a:cubicBezTo>
                    <a:pt x="146355" y="205378"/>
                    <a:pt x="298385" y="406296"/>
                    <a:pt x="503476" y="638216"/>
                  </a:cubicBezTo>
                  <a:cubicBezTo>
                    <a:pt x="688296" y="847480"/>
                    <a:pt x="853442" y="1008452"/>
                    <a:pt x="1058533" y="1113383"/>
                  </a:cubicBezTo>
                  <a:cubicBezTo>
                    <a:pt x="1065091" y="1116960"/>
                    <a:pt x="1068072" y="1125307"/>
                    <a:pt x="1064495" y="1131865"/>
                  </a:cubicBezTo>
                  <a:cubicBezTo>
                    <a:pt x="1062110" y="1137231"/>
                    <a:pt x="1057341" y="1139615"/>
                    <a:pt x="1052571" y="11396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6"/>
            <p:cNvSpPr/>
            <p:nvPr/>
          </p:nvSpPr>
          <p:spPr>
            <a:xfrm>
              <a:off x="7461411" y="953669"/>
              <a:ext cx="426844" cy="506538"/>
            </a:xfrm>
            <a:custGeom>
              <a:rect b="b" l="l" r="r" t="t"/>
              <a:pathLst>
                <a:path extrusionOk="0" h="647333" w="545488">
                  <a:moveTo>
                    <a:pt x="70236" y="128578"/>
                  </a:moveTo>
                  <a:cubicBezTo>
                    <a:pt x="482" y="250797"/>
                    <a:pt x="-46618" y="563800"/>
                    <a:pt x="75006" y="632958"/>
                  </a:cubicBezTo>
                  <a:cubicBezTo>
                    <a:pt x="197226" y="702713"/>
                    <a:pt x="442262" y="502392"/>
                    <a:pt x="512016" y="380172"/>
                  </a:cubicBezTo>
                  <a:cubicBezTo>
                    <a:pt x="581772" y="257952"/>
                    <a:pt x="538845" y="102941"/>
                    <a:pt x="417221" y="33186"/>
                  </a:cubicBezTo>
                  <a:cubicBezTo>
                    <a:pt x="295001" y="-35972"/>
                    <a:pt x="139991" y="6358"/>
                    <a:pt x="70236" y="12857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6"/>
            <p:cNvSpPr/>
            <p:nvPr/>
          </p:nvSpPr>
          <p:spPr>
            <a:xfrm>
              <a:off x="7509751" y="1066963"/>
              <a:ext cx="236829" cy="389810"/>
            </a:xfrm>
            <a:custGeom>
              <a:rect b="b" l="l" r="r" t="t"/>
              <a:pathLst>
                <a:path extrusionOk="0" h="498160" w="302657">
                  <a:moveTo>
                    <a:pt x="13762" y="498160"/>
                  </a:moveTo>
                  <a:cubicBezTo>
                    <a:pt x="11377" y="498160"/>
                    <a:pt x="8396" y="497564"/>
                    <a:pt x="6011" y="495775"/>
                  </a:cubicBezTo>
                  <a:cubicBezTo>
                    <a:pt x="-547" y="491602"/>
                    <a:pt x="-1739" y="483255"/>
                    <a:pt x="2434" y="476697"/>
                  </a:cubicBezTo>
                  <a:cubicBezTo>
                    <a:pt x="102595" y="326456"/>
                    <a:pt x="195005" y="168465"/>
                    <a:pt x="276684" y="7492"/>
                  </a:cubicBezTo>
                  <a:cubicBezTo>
                    <a:pt x="280261" y="934"/>
                    <a:pt x="288012" y="-2047"/>
                    <a:pt x="295166" y="1530"/>
                  </a:cubicBezTo>
                  <a:cubicBezTo>
                    <a:pt x="301724" y="5108"/>
                    <a:pt x="304705" y="12858"/>
                    <a:pt x="301128" y="20012"/>
                  </a:cubicBezTo>
                  <a:cubicBezTo>
                    <a:pt x="219449" y="182177"/>
                    <a:pt x="126443" y="340765"/>
                    <a:pt x="25686" y="492198"/>
                  </a:cubicBezTo>
                  <a:cubicBezTo>
                    <a:pt x="22705" y="496372"/>
                    <a:pt x="18531" y="498160"/>
                    <a:pt x="13762" y="498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6"/>
            <p:cNvSpPr/>
            <p:nvPr/>
          </p:nvSpPr>
          <p:spPr>
            <a:xfrm>
              <a:off x="7513252" y="1104475"/>
              <a:ext cx="251272" cy="351792"/>
            </a:xfrm>
            <a:custGeom>
              <a:rect b="b" l="l" r="r" t="t"/>
              <a:pathLst>
                <a:path extrusionOk="0" h="449575" w="321114">
                  <a:moveTo>
                    <a:pt x="14052" y="449576"/>
                  </a:moveTo>
                  <a:cubicBezTo>
                    <a:pt x="11071" y="449576"/>
                    <a:pt x="8090" y="448980"/>
                    <a:pt x="5705" y="447191"/>
                  </a:cubicBezTo>
                  <a:cubicBezTo>
                    <a:pt x="936" y="443614"/>
                    <a:pt x="-1449" y="437056"/>
                    <a:pt x="936" y="431094"/>
                  </a:cubicBezTo>
                  <a:cubicBezTo>
                    <a:pt x="50420" y="305893"/>
                    <a:pt x="83807" y="156844"/>
                    <a:pt x="94538" y="12565"/>
                  </a:cubicBezTo>
                  <a:cubicBezTo>
                    <a:pt x="95135" y="4815"/>
                    <a:pt x="101693" y="-551"/>
                    <a:pt x="109443" y="45"/>
                  </a:cubicBezTo>
                  <a:cubicBezTo>
                    <a:pt x="117194" y="641"/>
                    <a:pt x="122559" y="7199"/>
                    <a:pt x="121963" y="14950"/>
                  </a:cubicBezTo>
                  <a:cubicBezTo>
                    <a:pt x="112424" y="143728"/>
                    <a:pt x="84999" y="275487"/>
                    <a:pt x="44458" y="392341"/>
                  </a:cubicBezTo>
                  <a:cubicBezTo>
                    <a:pt x="142830" y="305893"/>
                    <a:pt x="227490" y="205732"/>
                    <a:pt x="296052" y="94244"/>
                  </a:cubicBezTo>
                  <a:cubicBezTo>
                    <a:pt x="300225" y="87686"/>
                    <a:pt x="308572" y="85897"/>
                    <a:pt x="314534" y="89474"/>
                  </a:cubicBezTo>
                  <a:cubicBezTo>
                    <a:pt x="321092" y="93648"/>
                    <a:pt x="322881" y="101994"/>
                    <a:pt x="319304" y="108553"/>
                  </a:cubicBezTo>
                  <a:cubicBezTo>
                    <a:pt x="240009" y="237927"/>
                    <a:pt x="139849" y="351800"/>
                    <a:pt x="22398" y="447191"/>
                  </a:cubicBezTo>
                  <a:cubicBezTo>
                    <a:pt x="20014" y="448980"/>
                    <a:pt x="17033" y="449576"/>
                    <a:pt x="14052" y="4495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6"/>
            <p:cNvSpPr/>
            <p:nvPr/>
          </p:nvSpPr>
          <p:spPr>
            <a:xfrm>
              <a:off x="7512522" y="1388334"/>
              <a:ext cx="529173" cy="403405"/>
            </a:xfrm>
            <a:custGeom>
              <a:rect b="b" l="l" r="r" t="t"/>
              <a:pathLst>
                <a:path extrusionOk="0" h="515534" w="676259">
                  <a:moveTo>
                    <a:pt x="494327" y="17288"/>
                  </a:moveTo>
                  <a:cubicBezTo>
                    <a:pt x="359587" y="-22657"/>
                    <a:pt x="44200" y="2383"/>
                    <a:pt x="4256" y="137123"/>
                  </a:cubicBezTo>
                  <a:cubicBezTo>
                    <a:pt x="-35690" y="271863"/>
                    <a:pt x="215309" y="465030"/>
                    <a:pt x="349452" y="504975"/>
                  </a:cubicBezTo>
                  <a:cubicBezTo>
                    <a:pt x="484192" y="544920"/>
                    <a:pt x="625490" y="468011"/>
                    <a:pt x="665436" y="333867"/>
                  </a:cubicBezTo>
                  <a:cubicBezTo>
                    <a:pt x="705976" y="198531"/>
                    <a:pt x="629067" y="57233"/>
                    <a:pt x="494327" y="172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6"/>
            <p:cNvSpPr/>
            <p:nvPr/>
          </p:nvSpPr>
          <p:spPr>
            <a:xfrm>
              <a:off x="7508034" y="1483979"/>
              <a:ext cx="428920" cy="147313"/>
            </a:xfrm>
            <a:custGeom>
              <a:rect b="b" l="l" r="r" t="t"/>
              <a:pathLst>
                <a:path extrusionOk="0" h="188259" w="548141">
                  <a:moveTo>
                    <a:pt x="534052" y="188259"/>
                  </a:moveTo>
                  <a:cubicBezTo>
                    <a:pt x="532859" y="188259"/>
                    <a:pt x="531667" y="188259"/>
                    <a:pt x="531071" y="187663"/>
                  </a:cubicBezTo>
                  <a:cubicBezTo>
                    <a:pt x="354597" y="144737"/>
                    <a:pt x="178720" y="90483"/>
                    <a:pt x="8804" y="26691"/>
                  </a:cubicBezTo>
                  <a:cubicBezTo>
                    <a:pt x="1650" y="24306"/>
                    <a:pt x="-1927" y="15959"/>
                    <a:pt x="1054" y="8805"/>
                  </a:cubicBezTo>
                  <a:cubicBezTo>
                    <a:pt x="3439" y="1650"/>
                    <a:pt x="11785" y="-1927"/>
                    <a:pt x="18344" y="1054"/>
                  </a:cubicBezTo>
                  <a:cubicBezTo>
                    <a:pt x="187663" y="64847"/>
                    <a:pt x="362348" y="118505"/>
                    <a:pt x="537629" y="161431"/>
                  </a:cubicBezTo>
                  <a:cubicBezTo>
                    <a:pt x="544783" y="163219"/>
                    <a:pt x="549553" y="170373"/>
                    <a:pt x="547764" y="178124"/>
                  </a:cubicBezTo>
                  <a:cubicBezTo>
                    <a:pt x="545976" y="184086"/>
                    <a:pt x="540610" y="188259"/>
                    <a:pt x="534052" y="1882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6"/>
            <p:cNvSpPr/>
            <p:nvPr/>
          </p:nvSpPr>
          <p:spPr>
            <a:xfrm>
              <a:off x="7509434" y="1484207"/>
              <a:ext cx="359708" cy="189072"/>
            </a:xfrm>
            <a:custGeom>
              <a:rect b="b" l="l" r="r" t="t"/>
              <a:pathLst>
                <a:path extrusionOk="0" h="241625" w="459691">
                  <a:moveTo>
                    <a:pt x="406464" y="241625"/>
                  </a:moveTo>
                  <a:cubicBezTo>
                    <a:pt x="405272" y="241625"/>
                    <a:pt x="403483" y="241625"/>
                    <a:pt x="402291" y="241029"/>
                  </a:cubicBezTo>
                  <a:cubicBezTo>
                    <a:pt x="258608" y="193333"/>
                    <a:pt x="125060" y="121790"/>
                    <a:pt x="5225" y="28784"/>
                  </a:cubicBezTo>
                  <a:cubicBezTo>
                    <a:pt x="455" y="25207"/>
                    <a:pt x="-1333" y="18052"/>
                    <a:pt x="1051" y="12686"/>
                  </a:cubicBezTo>
                  <a:cubicBezTo>
                    <a:pt x="3436" y="6725"/>
                    <a:pt x="9398" y="3744"/>
                    <a:pt x="15360" y="4340"/>
                  </a:cubicBezTo>
                  <a:cubicBezTo>
                    <a:pt x="148908" y="24014"/>
                    <a:pt x="300938" y="22822"/>
                    <a:pt x="444024" y="166"/>
                  </a:cubicBezTo>
                  <a:cubicBezTo>
                    <a:pt x="451775" y="-1026"/>
                    <a:pt x="458333" y="4340"/>
                    <a:pt x="459525" y="11494"/>
                  </a:cubicBezTo>
                  <a:cubicBezTo>
                    <a:pt x="460718" y="18648"/>
                    <a:pt x="455352" y="25803"/>
                    <a:pt x="448197" y="26995"/>
                  </a:cubicBezTo>
                  <a:cubicBezTo>
                    <a:pt x="320612" y="46670"/>
                    <a:pt x="185872" y="50247"/>
                    <a:pt x="63056" y="37727"/>
                  </a:cubicBezTo>
                  <a:cubicBezTo>
                    <a:pt x="169775" y="114040"/>
                    <a:pt x="286033" y="173659"/>
                    <a:pt x="410637" y="214796"/>
                  </a:cubicBezTo>
                  <a:cubicBezTo>
                    <a:pt x="417791" y="217181"/>
                    <a:pt x="421369" y="224932"/>
                    <a:pt x="418984" y="232086"/>
                  </a:cubicBezTo>
                  <a:cubicBezTo>
                    <a:pt x="417195" y="238048"/>
                    <a:pt x="411830" y="241625"/>
                    <a:pt x="406464" y="2416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6"/>
            <p:cNvSpPr/>
            <p:nvPr/>
          </p:nvSpPr>
          <p:spPr>
            <a:xfrm>
              <a:off x="7051350" y="1065045"/>
              <a:ext cx="474296" cy="462289"/>
            </a:xfrm>
            <a:custGeom>
              <a:rect b="b" l="l" r="r" t="t"/>
              <a:pathLst>
                <a:path extrusionOk="0" h="590785" w="606129">
                  <a:moveTo>
                    <a:pt x="427282" y="67776"/>
                  </a:moveTo>
                  <a:cubicBezTo>
                    <a:pt x="530423" y="163167"/>
                    <a:pt x="669933" y="447552"/>
                    <a:pt x="573945" y="550694"/>
                  </a:cubicBezTo>
                  <a:cubicBezTo>
                    <a:pt x="478554" y="653835"/>
                    <a:pt x="184630" y="536385"/>
                    <a:pt x="81489" y="440994"/>
                  </a:cubicBezTo>
                  <a:cubicBezTo>
                    <a:pt x="-21653" y="345603"/>
                    <a:pt x="-27615" y="184630"/>
                    <a:pt x="67776" y="81489"/>
                  </a:cubicBezTo>
                  <a:cubicBezTo>
                    <a:pt x="163167" y="-21653"/>
                    <a:pt x="324140" y="-27615"/>
                    <a:pt x="427282" y="6777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6"/>
            <p:cNvSpPr/>
            <p:nvPr/>
          </p:nvSpPr>
          <p:spPr>
            <a:xfrm>
              <a:off x="7172956" y="1195972"/>
              <a:ext cx="336952" cy="307788"/>
            </a:xfrm>
            <a:custGeom>
              <a:rect b="b" l="l" r="r" t="t"/>
              <a:pathLst>
                <a:path extrusionOk="0" h="393339" w="430609">
                  <a:moveTo>
                    <a:pt x="417187" y="393339"/>
                  </a:moveTo>
                  <a:cubicBezTo>
                    <a:pt x="414206" y="393339"/>
                    <a:pt x="411226" y="392147"/>
                    <a:pt x="408841" y="390358"/>
                  </a:cubicBezTo>
                  <a:cubicBezTo>
                    <a:pt x="266946" y="276485"/>
                    <a:pt x="131014" y="153073"/>
                    <a:pt x="4024" y="23103"/>
                  </a:cubicBezTo>
                  <a:cubicBezTo>
                    <a:pt x="-1341" y="17737"/>
                    <a:pt x="-1341" y="8794"/>
                    <a:pt x="4024" y="4024"/>
                  </a:cubicBezTo>
                  <a:cubicBezTo>
                    <a:pt x="9390" y="-1341"/>
                    <a:pt x="18333" y="-1341"/>
                    <a:pt x="23102" y="4024"/>
                  </a:cubicBezTo>
                  <a:cubicBezTo>
                    <a:pt x="149496" y="133398"/>
                    <a:pt x="284832" y="256215"/>
                    <a:pt x="425534" y="368895"/>
                  </a:cubicBezTo>
                  <a:cubicBezTo>
                    <a:pt x="431496" y="373665"/>
                    <a:pt x="432092" y="382012"/>
                    <a:pt x="427919" y="387974"/>
                  </a:cubicBezTo>
                  <a:cubicBezTo>
                    <a:pt x="425534" y="391551"/>
                    <a:pt x="421361" y="393339"/>
                    <a:pt x="417187" y="393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6"/>
            <p:cNvSpPr/>
            <p:nvPr/>
          </p:nvSpPr>
          <p:spPr>
            <a:xfrm>
              <a:off x="7187208" y="1189904"/>
              <a:ext cx="320291" cy="314327"/>
            </a:xfrm>
            <a:custGeom>
              <a:rect b="b" l="l" r="r" t="t"/>
              <a:pathLst>
                <a:path extrusionOk="0" h="401696" w="409318">
                  <a:moveTo>
                    <a:pt x="394782" y="401697"/>
                  </a:moveTo>
                  <a:cubicBezTo>
                    <a:pt x="392994" y="401697"/>
                    <a:pt x="391205" y="401101"/>
                    <a:pt x="390013" y="400504"/>
                  </a:cubicBezTo>
                  <a:cubicBezTo>
                    <a:pt x="248714" y="345058"/>
                    <a:pt x="119340" y="266361"/>
                    <a:pt x="4870" y="167393"/>
                  </a:cubicBezTo>
                  <a:cubicBezTo>
                    <a:pt x="-1092" y="162623"/>
                    <a:pt x="-1688" y="153680"/>
                    <a:pt x="3678" y="148314"/>
                  </a:cubicBezTo>
                  <a:cubicBezTo>
                    <a:pt x="8448" y="142352"/>
                    <a:pt x="17391" y="141756"/>
                    <a:pt x="22756" y="147122"/>
                  </a:cubicBezTo>
                  <a:cubicBezTo>
                    <a:pt x="121725" y="232974"/>
                    <a:pt x="232617" y="303325"/>
                    <a:pt x="352452" y="355790"/>
                  </a:cubicBezTo>
                  <a:cubicBezTo>
                    <a:pt x="278524" y="256822"/>
                    <a:pt x="212942" y="138775"/>
                    <a:pt x="165247" y="18940"/>
                  </a:cubicBezTo>
                  <a:cubicBezTo>
                    <a:pt x="162266" y="11786"/>
                    <a:pt x="165843" y="4035"/>
                    <a:pt x="172998" y="1054"/>
                  </a:cubicBezTo>
                  <a:cubicBezTo>
                    <a:pt x="180152" y="-1927"/>
                    <a:pt x="187903" y="1650"/>
                    <a:pt x="190884" y="8805"/>
                  </a:cubicBezTo>
                  <a:cubicBezTo>
                    <a:pt x="244541" y="142949"/>
                    <a:pt x="320853" y="274708"/>
                    <a:pt x="406110" y="379638"/>
                  </a:cubicBezTo>
                  <a:cubicBezTo>
                    <a:pt x="410283" y="384407"/>
                    <a:pt x="410283" y="391562"/>
                    <a:pt x="406706" y="396331"/>
                  </a:cubicBezTo>
                  <a:cubicBezTo>
                    <a:pt x="403129" y="399908"/>
                    <a:pt x="398956" y="401697"/>
                    <a:pt x="394782" y="4016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6"/>
            <p:cNvSpPr/>
            <p:nvPr/>
          </p:nvSpPr>
          <p:spPr>
            <a:xfrm>
              <a:off x="6931282" y="1433276"/>
              <a:ext cx="525036" cy="406976"/>
            </a:xfrm>
            <a:custGeom>
              <a:rect b="b" l="l" r="r" t="t"/>
              <a:pathLst>
                <a:path extrusionOk="0" h="520097" w="670972">
                  <a:moveTo>
                    <a:pt x="168911" y="25972"/>
                  </a:moveTo>
                  <a:cubicBezTo>
                    <a:pt x="301266" y="-21128"/>
                    <a:pt x="617845" y="-12185"/>
                    <a:pt x="664944" y="120170"/>
                  </a:cubicBezTo>
                  <a:cubicBezTo>
                    <a:pt x="712044" y="252526"/>
                    <a:pt x="471777" y="458809"/>
                    <a:pt x="339422" y="505312"/>
                  </a:cubicBezTo>
                  <a:cubicBezTo>
                    <a:pt x="207067" y="552411"/>
                    <a:pt x="61596" y="483253"/>
                    <a:pt x="15092" y="350898"/>
                  </a:cubicBezTo>
                  <a:cubicBezTo>
                    <a:pt x="-32603" y="218543"/>
                    <a:pt x="36555" y="73071"/>
                    <a:pt x="168911" y="2597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6"/>
            <p:cNvSpPr/>
            <p:nvPr/>
          </p:nvSpPr>
          <p:spPr>
            <a:xfrm>
              <a:off x="7037626" y="1516063"/>
              <a:ext cx="421761" cy="168379"/>
            </a:xfrm>
            <a:custGeom>
              <a:rect b="b" l="l" r="r" t="t"/>
              <a:pathLst>
                <a:path extrusionOk="0" h="215181" w="538992">
                  <a:moveTo>
                    <a:pt x="13790" y="215181"/>
                  </a:moveTo>
                  <a:cubicBezTo>
                    <a:pt x="7828" y="215181"/>
                    <a:pt x="2462" y="211604"/>
                    <a:pt x="674" y="205642"/>
                  </a:cubicBezTo>
                  <a:cubicBezTo>
                    <a:pt x="-1711" y="198488"/>
                    <a:pt x="2462" y="190737"/>
                    <a:pt x="9617" y="188353"/>
                  </a:cubicBezTo>
                  <a:cubicBezTo>
                    <a:pt x="182513" y="136484"/>
                    <a:pt x="354217" y="73883"/>
                    <a:pt x="519959" y="1148"/>
                  </a:cubicBezTo>
                  <a:cubicBezTo>
                    <a:pt x="527113" y="-1833"/>
                    <a:pt x="534864" y="1148"/>
                    <a:pt x="537845" y="8302"/>
                  </a:cubicBezTo>
                  <a:cubicBezTo>
                    <a:pt x="540826" y="15456"/>
                    <a:pt x="537845" y="23207"/>
                    <a:pt x="530691" y="26188"/>
                  </a:cubicBezTo>
                  <a:cubicBezTo>
                    <a:pt x="364352" y="98924"/>
                    <a:pt x="191456" y="162120"/>
                    <a:pt x="17367" y="213989"/>
                  </a:cubicBezTo>
                  <a:cubicBezTo>
                    <a:pt x="16175" y="214585"/>
                    <a:pt x="14983" y="215181"/>
                    <a:pt x="13790" y="215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6"/>
            <p:cNvSpPr/>
            <p:nvPr/>
          </p:nvSpPr>
          <p:spPr>
            <a:xfrm>
              <a:off x="7099075" y="1519553"/>
              <a:ext cx="359559" cy="201742"/>
            </a:xfrm>
            <a:custGeom>
              <a:rect b="b" l="l" r="r" t="t"/>
              <a:pathLst>
                <a:path extrusionOk="0" h="257817" w="459500">
                  <a:moveTo>
                    <a:pt x="63958" y="257817"/>
                  </a:moveTo>
                  <a:cubicBezTo>
                    <a:pt x="58593" y="257817"/>
                    <a:pt x="53227" y="254240"/>
                    <a:pt x="51438" y="248874"/>
                  </a:cubicBezTo>
                  <a:cubicBezTo>
                    <a:pt x="48457" y="241720"/>
                    <a:pt x="52034" y="233969"/>
                    <a:pt x="59189" y="230988"/>
                  </a:cubicBezTo>
                  <a:cubicBezTo>
                    <a:pt x="181409" y="183293"/>
                    <a:pt x="294686" y="117711"/>
                    <a:pt x="397231" y="36033"/>
                  </a:cubicBezTo>
                  <a:cubicBezTo>
                    <a:pt x="275011" y="55111"/>
                    <a:pt x="140272" y="58688"/>
                    <a:pt x="12090" y="45572"/>
                  </a:cubicBezTo>
                  <a:cubicBezTo>
                    <a:pt x="4339" y="44976"/>
                    <a:pt x="-1026" y="37821"/>
                    <a:pt x="166" y="30667"/>
                  </a:cubicBezTo>
                  <a:cubicBezTo>
                    <a:pt x="762" y="22916"/>
                    <a:pt x="7917" y="17551"/>
                    <a:pt x="15071" y="18743"/>
                  </a:cubicBezTo>
                  <a:cubicBezTo>
                    <a:pt x="158753" y="33648"/>
                    <a:pt x="311379" y="27090"/>
                    <a:pt x="443139" y="261"/>
                  </a:cubicBezTo>
                  <a:cubicBezTo>
                    <a:pt x="449101" y="-931"/>
                    <a:pt x="455659" y="2050"/>
                    <a:pt x="458043" y="7415"/>
                  </a:cubicBezTo>
                  <a:cubicBezTo>
                    <a:pt x="461024" y="12781"/>
                    <a:pt x="459236" y="19935"/>
                    <a:pt x="454466" y="23512"/>
                  </a:cubicBezTo>
                  <a:cubicBezTo>
                    <a:pt x="339997" y="122481"/>
                    <a:pt x="210026" y="201179"/>
                    <a:pt x="68728" y="256625"/>
                  </a:cubicBezTo>
                  <a:cubicBezTo>
                    <a:pt x="66939" y="257221"/>
                    <a:pt x="65747" y="257817"/>
                    <a:pt x="63958" y="25781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6"/>
            <p:cNvSpPr/>
            <p:nvPr/>
          </p:nvSpPr>
          <p:spPr>
            <a:xfrm>
              <a:off x="7352231" y="1536872"/>
              <a:ext cx="399348" cy="535347"/>
            </a:xfrm>
            <a:custGeom>
              <a:rect b="b" l="l" r="r" t="t"/>
              <a:pathLst>
                <a:path extrusionOk="0" h="684149" w="510349">
                  <a:moveTo>
                    <a:pt x="505618" y="380536"/>
                  </a:moveTo>
                  <a:cubicBezTo>
                    <a:pt x="478790" y="242815"/>
                    <a:pt x="310067" y="-25473"/>
                    <a:pt x="172346" y="1952"/>
                  </a:cubicBezTo>
                  <a:cubicBezTo>
                    <a:pt x="34625" y="28781"/>
                    <a:pt x="-20225" y="340591"/>
                    <a:pt x="6604" y="478908"/>
                  </a:cubicBezTo>
                  <a:cubicBezTo>
                    <a:pt x="33433" y="616629"/>
                    <a:pt x="167577" y="706654"/>
                    <a:pt x="305297" y="679229"/>
                  </a:cubicBezTo>
                  <a:cubicBezTo>
                    <a:pt x="442422" y="652401"/>
                    <a:pt x="532447" y="518257"/>
                    <a:pt x="505618" y="38053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 name="Google Shape;226;p6"/>
            <p:cNvSpPr/>
            <p:nvPr/>
          </p:nvSpPr>
          <p:spPr>
            <a:xfrm>
              <a:off x="7477503" y="1529880"/>
              <a:ext cx="99354" cy="440993"/>
            </a:xfrm>
            <a:custGeom>
              <a:rect b="b" l="l" r="r" t="t"/>
              <a:pathLst>
                <a:path extrusionOk="0" h="563569" w="126970">
                  <a:moveTo>
                    <a:pt x="112847" y="563570"/>
                  </a:moveTo>
                  <a:cubicBezTo>
                    <a:pt x="106885" y="563570"/>
                    <a:pt x="100923" y="559396"/>
                    <a:pt x="99731" y="553434"/>
                  </a:cubicBezTo>
                  <a:cubicBezTo>
                    <a:pt x="55612" y="376961"/>
                    <a:pt x="22225" y="196314"/>
                    <a:pt x="166" y="15667"/>
                  </a:cubicBezTo>
                  <a:cubicBezTo>
                    <a:pt x="-1026" y="7916"/>
                    <a:pt x="4340" y="1358"/>
                    <a:pt x="12090" y="166"/>
                  </a:cubicBezTo>
                  <a:cubicBezTo>
                    <a:pt x="19841" y="-1027"/>
                    <a:pt x="26399" y="4339"/>
                    <a:pt x="27591" y="12090"/>
                  </a:cubicBezTo>
                  <a:cubicBezTo>
                    <a:pt x="49650" y="191544"/>
                    <a:pt x="83037" y="370999"/>
                    <a:pt x="126559" y="546280"/>
                  </a:cubicBezTo>
                  <a:cubicBezTo>
                    <a:pt x="128348" y="553434"/>
                    <a:pt x="124175" y="561185"/>
                    <a:pt x="116424" y="562973"/>
                  </a:cubicBezTo>
                  <a:cubicBezTo>
                    <a:pt x="115232" y="562973"/>
                    <a:pt x="114040" y="563570"/>
                    <a:pt x="112847" y="5635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6"/>
            <p:cNvSpPr/>
            <p:nvPr/>
          </p:nvSpPr>
          <p:spPr>
            <a:xfrm>
              <a:off x="7458541" y="1532756"/>
              <a:ext cx="197591" cy="370002"/>
            </a:xfrm>
            <a:custGeom>
              <a:rect b="b" l="l" r="r" t="t"/>
              <a:pathLst>
                <a:path extrusionOk="0" h="472846" w="252513">
                  <a:moveTo>
                    <a:pt x="30981" y="472847"/>
                  </a:moveTo>
                  <a:cubicBezTo>
                    <a:pt x="24422" y="472847"/>
                    <a:pt x="18461" y="468077"/>
                    <a:pt x="17268" y="461519"/>
                  </a:cubicBezTo>
                  <a:cubicBezTo>
                    <a:pt x="-7175" y="311874"/>
                    <a:pt x="-5387" y="160441"/>
                    <a:pt x="20845" y="11392"/>
                  </a:cubicBezTo>
                  <a:cubicBezTo>
                    <a:pt x="22038" y="5430"/>
                    <a:pt x="26807" y="661"/>
                    <a:pt x="33365" y="65"/>
                  </a:cubicBezTo>
                  <a:cubicBezTo>
                    <a:pt x="39924" y="-532"/>
                    <a:pt x="45289" y="3046"/>
                    <a:pt x="47078" y="9007"/>
                  </a:cubicBezTo>
                  <a:cubicBezTo>
                    <a:pt x="91197" y="136593"/>
                    <a:pt x="163336" y="270737"/>
                    <a:pt x="249784" y="386995"/>
                  </a:cubicBezTo>
                  <a:cubicBezTo>
                    <a:pt x="254554" y="392957"/>
                    <a:pt x="252765" y="401900"/>
                    <a:pt x="246803" y="406073"/>
                  </a:cubicBezTo>
                  <a:cubicBezTo>
                    <a:pt x="240841" y="410843"/>
                    <a:pt x="231898" y="409054"/>
                    <a:pt x="227725" y="403092"/>
                  </a:cubicBezTo>
                  <a:cubicBezTo>
                    <a:pt x="150816" y="299354"/>
                    <a:pt x="85235" y="181904"/>
                    <a:pt x="39327" y="66838"/>
                  </a:cubicBezTo>
                  <a:cubicBezTo>
                    <a:pt x="21441" y="196212"/>
                    <a:pt x="22634" y="327375"/>
                    <a:pt x="43501" y="457346"/>
                  </a:cubicBezTo>
                  <a:cubicBezTo>
                    <a:pt x="44693" y="464500"/>
                    <a:pt x="39924" y="471654"/>
                    <a:pt x="32173" y="472847"/>
                  </a:cubicBezTo>
                  <a:cubicBezTo>
                    <a:pt x="32769" y="472847"/>
                    <a:pt x="32173" y="472847"/>
                    <a:pt x="30981" y="472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6"/>
            <p:cNvSpPr/>
            <p:nvPr/>
          </p:nvSpPr>
          <p:spPr>
            <a:xfrm>
              <a:off x="7377996" y="1407743"/>
              <a:ext cx="210208" cy="210000"/>
            </a:xfrm>
            <a:custGeom>
              <a:rect b="b" l="l" r="r" t="t"/>
              <a:pathLst>
                <a:path extrusionOk="0" h="268371" w="268636">
                  <a:moveTo>
                    <a:pt x="17762" y="67578"/>
                  </a:moveTo>
                  <a:cubicBezTo>
                    <a:pt x="-19202" y="131967"/>
                    <a:pt x="3454" y="213645"/>
                    <a:pt x="67842" y="250609"/>
                  </a:cubicBezTo>
                  <a:cubicBezTo>
                    <a:pt x="132231" y="287573"/>
                    <a:pt x="213910" y="264918"/>
                    <a:pt x="250874" y="200529"/>
                  </a:cubicBezTo>
                  <a:cubicBezTo>
                    <a:pt x="287838" y="136140"/>
                    <a:pt x="265183" y="54461"/>
                    <a:pt x="200794" y="17497"/>
                  </a:cubicBezTo>
                  <a:cubicBezTo>
                    <a:pt x="136405" y="-18870"/>
                    <a:pt x="54726" y="3189"/>
                    <a:pt x="17762" y="6757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6"/>
            <p:cNvSpPr/>
            <p:nvPr/>
          </p:nvSpPr>
          <p:spPr>
            <a:xfrm>
              <a:off x="6371709" y="1441459"/>
              <a:ext cx="278979" cy="378352"/>
            </a:xfrm>
            <a:custGeom>
              <a:rect b="b" l="l" r="r" t="t"/>
              <a:pathLst>
                <a:path extrusionOk="0" h="483517" w="356523">
                  <a:moveTo>
                    <a:pt x="0" y="178265"/>
                  </a:moveTo>
                  <a:cubicBezTo>
                    <a:pt x="0" y="276638"/>
                    <a:pt x="80486" y="483517"/>
                    <a:pt x="178858" y="483517"/>
                  </a:cubicBezTo>
                  <a:cubicBezTo>
                    <a:pt x="277230" y="483517"/>
                    <a:pt x="356524" y="276041"/>
                    <a:pt x="356524" y="177669"/>
                  </a:cubicBezTo>
                  <a:cubicBezTo>
                    <a:pt x="356524" y="79297"/>
                    <a:pt x="276634" y="-593"/>
                    <a:pt x="178262" y="3"/>
                  </a:cubicBezTo>
                  <a:cubicBezTo>
                    <a:pt x="79890" y="-593"/>
                    <a:pt x="0" y="79893"/>
                    <a:pt x="0" y="1782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6"/>
            <p:cNvSpPr/>
            <p:nvPr/>
          </p:nvSpPr>
          <p:spPr>
            <a:xfrm>
              <a:off x="6500302" y="1508074"/>
              <a:ext cx="27121" cy="320066"/>
            </a:xfrm>
            <a:custGeom>
              <a:rect b="b" l="l" r="r" t="t"/>
              <a:pathLst>
                <a:path extrusionOk="0" h="409030" w="34659">
                  <a:moveTo>
                    <a:pt x="13758" y="409031"/>
                  </a:moveTo>
                  <a:cubicBezTo>
                    <a:pt x="13161" y="409031"/>
                    <a:pt x="13161" y="409031"/>
                    <a:pt x="12565" y="409031"/>
                  </a:cubicBezTo>
                  <a:cubicBezTo>
                    <a:pt x="4815" y="408434"/>
                    <a:pt x="-551" y="401876"/>
                    <a:pt x="45" y="394722"/>
                  </a:cubicBezTo>
                  <a:cubicBezTo>
                    <a:pt x="8988" y="268329"/>
                    <a:pt x="9584" y="140743"/>
                    <a:pt x="3026" y="14350"/>
                  </a:cubicBezTo>
                  <a:cubicBezTo>
                    <a:pt x="2430" y="6599"/>
                    <a:pt x="8392" y="637"/>
                    <a:pt x="16142" y="41"/>
                  </a:cubicBezTo>
                  <a:cubicBezTo>
                    <a:pt x="23893" y="-555"/>
                    <a:pt x="29855" y="5407"/>
                    <a:pt x="30451" y="13157"/>
                  </a:cubicBezTo>
                  <a:cubicBezTo>
                    <a:pt x="37009" y="140147"/>
                    <a:pt x="35817" y="269521"/>
                    <a:pt x="27470" y="396510"/>
                  </a:cubicBezTo>
                  <a:cubicBezTo>
                    <a:pt x="26874" y="403665"/>
                    <a:pt x="20912" y="409031"/>
                    <a:pt x="13758" y="4090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6"/>
            <p:cNvSpPr/>
            <p:nvPr/>
          </p:nvSpPr>
          <p:spPr>
            <a:xfrm>
              <a:off x="6432246" y="1565863"/>
              <a:ext cx="140504" cy="260817"/>
            </a:xfrm>
            <a:custGeom>
              <a:rect b="b" l="l" r="r" t="t"/>
              <a:pathLst>
                <a:path extrusionOk="0" h="333313" w="179558">
                  <a:moveTo>
                    <a:pt x="103204" y="333314"/>
                  </a:moveTo>
                  <a:cubicBezTo>
                    <a:pt x="102608" y="333314"/>
                    <a:pt x="102012" y="333314"/>
                    <a:pt x="101416" y="333314"/>
                  </a:cubicBezTo>
                  <a:cubicBezTo>
                    <a:pt x="95454" y="332718"/>
                    <a:pt x="90088" y="327948"/>
                    <a:pt x="89492" y="321986"/>
                  </a:cubicBezTo>
                  <a:cubicBezTo>
                    <a:pt x="75779" y="228980"/>
                    <a:pt x="44778" y="127627"/>
                    <a:pt x="1255" y="36409"/>
                  </a:cubicBezTo>
                  <a:cubicBezTo>
                    <a:pt x="-1726" y="29851"/>
                    <a:pt x="659" y="21504"/>
                    <a:pt x="7813" y="17927"/>
                  </a:cubicBezTo>
                  <a:cubicBezTo>
                    <a:pt x="14372" y="14946"/>
                    <a:pt x="22718" y="17331"/>
                    <a:pt x="26296" y="24485"/>
                  </a:cubicBezTo>
                  <a:cubicBezTo>
                    <a:pt x="63260" y="101394"/>
                    <a:pt x="91280" y="186054"/>
                    <a:pt x="107974" y="266540"/>
                  </a:cubicBezTo>
                  <a:cubicBezTo>
                    <a:pt x="134803" y="184861"/>
                    <a:pt x="149112" y="99606"/>
                    <a:pt x="152093" y="13157"/>
                  </a:cubicBezTo>
                  <a:cubicBezTo>
                    <a:pt x="152093" y="5407"/>
                    <a:pt x="158651" y="-555"/>
                    <a:pt x="166401" y="41"/>
                  </a:cubicBezTo>
                  <a:cubicBezTo>
                    <a:pt x="174152" y="41"/>
                    <a:pt x="180113" y="6599"/>
                    <a:pt x="179517" y="14350"/>
                  </a:cubicBezTo>
                  <a:cubicBezTo>
                    <a:pt x="175940" y="121069"/>
                    <a:pt x="155074" y="225403"/>
                    <a:pt x="116321" y="324967"/>
                  </a:cubicBezTo>
                  <a:cubicBezTo>
                    <a:pt x="113936" y="329737"/>
                    <a:pt x="108570" y="333314"/>
                    <a:pt x="103204" y="3333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6"/>
            <p:cNvSpPr/>
            <p:nvPr/>
          </p:nvSpPr>
          <p:spPr>
            <a:xfrm>
              <a:off x="6523534" y="1654880"/>
              <a:ext cx="373353" cy="280449"/>
            </a:xfrm>
            <a:custGeom>
              <a:rect b="b" l="l" r="r" t="t"/>
              <a:pathLst>
                <a:path extrusionOk="0" h="358401" w="477128">
                  <a:moveTo>
                    <a:pt x="258287" y="4808"/>
                  </a:moveTo>
                  <a:cubicBezTo>
                    <a:pt x="162299" y="27463"/>
                    <a:pt x="-20732" y="152664"/>
                    <a:pt x="1924" y="248055"/>
                  </a:cubicBezTo>
                  <a:cubicBezTo>
                    <a:pt x="24579" y="344043"/>
                    <a:pt x="244574" y="373852"/>
                    <a:pt x="339966" y="351197"/>
                  </a:cubicBezTo>
                  <a:cubicBezTo>
                    <a:pt x="435357" y="328541"/>
                    <a:pt x="494976" y="232554"/>
                    <a:pt x="472320" y="137163"/>
                  </a:cubicBezTo>
                  <a:cubicBezTo>
                    <a:pt x="450262" y="41772"/>
                    <a:pt x="354274" y="-17848"/>
                    <a:pt x="258287" y="4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6"/>
            <p:cNvSpPr/>
            <p:nvPr/>
          </p:nvSpPr>
          <p:spPr>
            <a:xfrm>
              <a:off x="6516041" y="1771830"/>
              <a:ext cx="312769" cy="86830"/>
            </a:xfrm>
            <a:custGeom>
              <a:rect b="b" l="l" r="r" t="t"/>
              <a:pathLst>
                <a:path extrusionOk="0" h="110965" w="399705">
                  <a:moveTo>
                    <a:pt x="13894" y="110965"/>
                  </a:moveTo>
                  <a:cubicBezTo>
                    <a:pt x="7336" y="110965"/>
                    <a:pt x="1374" y="106196"/>
                    <a:pt x="182" y="99638"/>
                  </a:cubicBezTo>
                  <a:cubicBezTo>
                    <a:pt x="-1011" y="92483"/>
                    <a:pt x="3759" y="85329"/>
                    <a:pt x="11510" y="84137"/>
                  </a:cubicBezTo>
                  <a:cubicBezTo>
                    <a:pt x="136114" y="63866"/>
                    <a:pt x="261315" y="35845"/>
                    <a:pt x="382343" y="670"/>
                  </a:cubicBezTo>
                  <a:cubicBezTo>
                    <a:pt x="389497" y="-1715"/>
                    <a:pt x="397247" y="2458"/>
                    <a:pt x="399036" y="10209"/>
                  </a:cubicBezTo>
                  <a:cubicBezTo>
                    <a:pt x="401420" y="17363"/>
                    <a:pt x="397247" y="25114"/>
                    <a:pt x="389497" y="26902"/>
                  </a:cubicBezTo>
                  <a:cubicBezTo>
                    <a:pt x="267277" y="62077"/>
                    <a:pt x="140884" y="90695"/>
                    <a:pt x="15087" y="110965"/>
                  </a:cubicBezTo>
                  <a:cubicBezTo>
                    <a:pt x="15087" y="110965"/>
                    <a:pt x="14491" y="110965"/>
                    <a:pt x="13894" y="110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6"/>
            <p:cNvSpPr/>
            <p:nvPr/>
          </p:nvSpPr>
          <p:spPr>
            <a:xfrm>
              <a:off x="6517530" y="1718788"/>
              <a:ext cx="265178" cy="148324"/>
            </a:xfrm>
            <a:custGeom>
              <a:rect b="b" l="l" r="r" t="t"/>
              <a:pathLst>
                <a:path extrusionOk="0" h="189551" w="338886">
                  <a:moveTo>
                    <a:pt x="143748" y="189552"/>
                  </a:moveTo>
                  <a:cubicBezTo>
                    <a:pt x="99630" y="189552"/>
                    <a:pt x="56107" y="186571"/>
                    <a:pt x="11989" y="180013"/>
                  </a:cubicBezTo>
                  <a:cubicBezTo>
                    <a:pt x="6027" y="179417"/>
                    <a:pt x="1258" y="174051"/>
                    <a:pt x="65" y="168089"/>
                  </a:cubicBezTo>
                  <a:cubicBezTo>
                    <a:pt x="-531" y="162127"/>
                    <a:pt x="3046" y="156165"/>
                    <a:pt x="8412" y="153780"/>
                  </a:cubicBezTo>
                  <a:cubicBezTo>
                    <a:pt x="96053" y="119201"/>
                    <a:pt x="187866" y="65544"/>
                    <a:pt x="266564" y="2943"/>
                  </a:cubicBezTo>
                  <a:cubicBezTo>
                    <a:pt x="272526" y="-1827"/>
                    <a:pt x="280873" y="-634"/>
                    <a:pt x="285642" y="5328"/>
                  </a:cubicBezTo>
                  <a:cubicBezTo>
                    <a:pt x="290412" y="11290"/>
                    <a:pt x="289219" y="19636"/>
                    <a:pt x="283257" y="24406"/>
                  </a:cubicBezTo>
                  <a:cubicBezTo>
                    <a:pt x="216484" y="78064"/>
                    <a:pt x="140767" y="124567"/>
                    <a:pt x="66243" y="159146"/>
                  </a:cubicBezTo>
                  <a:cubicBezTo>
                    <a:pt x="152094" y="166300"/>
                    <a:pt x="237946" y="161531"/>
                    <a:pt x="322607" y="144241"/>
                  </a:cubicBezTo>
                  <a:cubicBezTo>
                    <a:pt x="329761" y="143049"/>
                    <a:pt x="336915" y="147818"/>
                    <a:pt x="338703" y="154973"/>
                  </a:cubicBezTo>
                  <a:cubicBezTo>
                    <a:pt x="339896" y="162127"/>
                    <a:pt x="335126" y="169281"/>
                    <a:pt x="327972" y="171070"/>
                  </a:cubicBezTo>
                  <a:cubicBezTo>
                    <a:pt x="267756" y="183590"/>
                    <a:pt x="205752" y="189552"/>
                    <a:pt x="143748" y="1895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6"/>
            <p:cNvSpPr/>
            <p:nvPr/>
          </p:nvSpPr>
          <p:spPr>
            <a:xfrm>
              <a:off x="6143957" y="1661577"/>
              <a:ext cx="373567" cy="280406"/>
            </a:xfrm>
            <a:custGeom>
              <a:rect b="b" l="l" r="r" t="t"/>
              <a:pathLst>
                <a:path extrusionOk="0" h="358346" w="477402">
                  <a:moveTo>
                    <a:pt x="218024" y="4587"/>
                  </a:moveTo>
                  <a:cubicBezTo>
                    <a:pt x="314011" y="26646"/>
                    <a:pt x="497639" y="151250"/>
                    <a:pt x="475580" y="246642"/>
                  </a:cubicBezTo>
                  <a:cubicBezTo>
                    <a:pt x="453521" y="342629"/>
                    <a:pt x="233525" y="373631"/>
                    <a:pt x="138134" y="351572"/>
                  </a:cubicBezTo>
                  <a:cubicBezTo>
                    <a:pt x="42147" y="329513"/>
                    <a:pt x="-17473" y="233525"/>
                    <a:pt x="4587" y="138134"/>
                  </a:cubicBezTo>
                  <a:cubicBezTo>
                    <a:pt x="26646" y="42147"/>
                    <a:pt x="122037" y="-17473"/>
                    <a:pt x="218024" y="45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6"/>
            <p:cNvSpPr/>
            <p:nvPr/>
          </p:nvSpPr>
          <p:spPr>
            <a:xfrm>
              <a:off x="6211999" y="1779021"/>
              <a:ext cx="313035" cy="85230"/>
            </a:xfrm>
            <a:custGeom>
              <a:rect b="b" l="l" r="r" t="t"/>
              <a:pathLst>
                <a:path extrusionOk="0" h="108920" w="400045">
                  <a:moveTo>
                    <a:pt x="386747" y="108920"/>
                  </a:moveTo>
                  <a:cubicBezTo>
                    <a:pt x="386151" y="108920"/>
                    <a:pt x="385555" y="108920"/>
                    <a:pt x="384362" y="108920"/>
                  </a:cubicBezTo>
                  <a:cubicBezTo>
                    <a:pt x="258565" y="89246"/>
                    <a:pt x="132173" y="61225"/>
                    <a:pt x="9953" y="26646"/>
                  </a:cubicBezTo>
                  <a:cubicBezTo>
                    <a:pt x="2798" y="24857"/>
                    <a:pt x="-1375" y="17107"/>
                    <a:pt x="413" y="9952"/>
                  </a:cubicBezTo>
                  <a:cubicBezTo>
                    <a:pt x="2202" y="2798"/>
                    <a:pt x="9953" y="-1376"/>
                    <a:pt x="17107" y="413"/>
                  </a:cubicBezTo>
                  <a:cubicBezTo>
                    <a:pt x="138730" y="34992"/>
                    <a:pt x="263335" y="62417"/>
                    <a:pt x="388536" y="82092"/>
                  </a:cubicBezTo>
                  <a:cubicBezTo>
                    <a:pt x="396286" y="83284"/>
                    <a:pt x="401056" y="90439"/>
                    <a:pt x="399863" y="97593"/>
                  </a:cubicBezTo>
                  <a:cubicBezTo>
                    <a:pt x="399267" y="104151"/>
                    <a:pt x="393305" y="108920"/>
                    <a:pt x="386747" y="1089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6"/>
            <p:cNvSpPr/>
            <p:nvPr/>
          </p:nvSpPr>
          <p:spPr>
            <a:xfrm>
              <a:off x="6257257" y="1725312"/>
              <a:ext cx="265773" cy="147857"/>
            </a:xfrm>
            <a:custGeom>
              <a:rect b="b" l="l" r="r" t="t"/>
              <a:pathLst>
                <a:path extrusionOk="0" h="188955" w="339646">
                  <a:moveTo>
                    <a:pt x="192321" y="188956"/>
                  </a:moveTo>
                  <a:cubicBezTo>
                    <a:pt x="131510" y="188956"/>
                    <a:pt x="71294" y="182994"/>
                    <a:pt x="11078" y="171070"/>
                  </a:cubicBezTo>
                  <a:cubicBezTo>
                    <a:pt x="3924" y="169877"/>
                    <a:pt x="-1442" y="162723"/>
                    <a:pt x="347" y="154973"/>
                  </a:cubicBezTo>
                  <a:cubicBezTo>
                    <a:pt x="1539" y="147818"/>
                    <a:pt x="9290" y="142452"/>
                    <a:pt x="16444" y="144241"/>
                  </a:cubicBezTo>
                  <a:cubicBezTo>
                    <a:pt x="101104" y="160935"/>
                    <a:pt x="187552" y="165704"/>
                    <a:pt x="272807" y="157954"/>
                  </a:cubicBezTo>
                  <a:cubicBezTo>
                    <a:pt x="197687" y="123970"/>
                    <a:pt x="121971" y="77467"/>
                    <a:pt x="55196" y="24406"/>
                  </a:cubicBezTo>
                  <a:cubicBezTo>
                    <a:pt x="49234" y="19636"/>
                    <a:pt x="48042" y="11290"/>
                    <a:pt x="52811" y="5328"/>
                  </a:cubicBezTo>
                  <a:cubicBezTo>
                    <a:pt x="57581" y="-634"/>
                    <a:pt x="65928" y="-1826"/>
                    <a:pt x="71890" y="2943"/>
                  </a:cubicBezTo>
                  <a:cubicBezTo>
                    <a:pt x="151184" y="65543"/>
                    <a:pt x="242998" y="119201"/>
                    <a:pt x="330639" y="153184"/>
                  </a:cubicBezTo>
                  <a:cubicBezTo>
                    <a:pt x="336601" y="155569"/>
                    <a:pt x="340178" y="161531"/>
                    <a:pt x="339582" y="167493"/>
                  </a:cubicBezTo>
                  <a:cubicBezTo>
                    <a:pt x="338985" y="173455"/>
                    <a:pt x="334216" y="178820"/>
                    <a:pt x="328254" y="179417"/>
                  </a:cubicBezTo>
                  <a:cubicBezTo>
                    <a:pt x="282943" y="185975"/>
                    <a:pt x="237632" y="188956"/>
                    <a:pt x="192321" y="1889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6"/>
            <p:cNvSpPr/>
            <p:nvPr/>
          </p:nvSpPr>
          <p:spPr>
            <a:xfrm>
              <a:off x="6201946" y="1875307"/>
              <a:ext cx="319334" cy="336060"/>
            </a:xfrm>
            <a:custGeom>
              <a:rect b="b" l="l" r="r" t="t"/>
              <a:pathLst>
                <a:path extrusionOk="0" h="429470" w="408095">
                  <a:moveTo>
                    <a:pt x="43082" y="135391"/>
                  </a:moveTo>
                  <a:cubicBezTo>
                    <a:pt x="107471" y="60866"/>
                    <a:pt x="302427" y="-44064"/>
                    <a:pt x="376951" y="19729"/>
                  </a:cubicBezTo>
                  <a:cubicBezTo>
                    <a:pt x="451475" y="84118"/>
                    <a:pt x="376951" y="292786"/>
                    <a:pt x="313158" y="367310"/>
                  </a:cubicBezTo>
                  <a:cubicBezTo>
                    <a:pt x="248769" y="441835"/>
                    <a:pt x="136685" y="450777"/>
                    <a:pt x="62161" y="386389"/>
                  </a:cubicBezTo>
                  <a:cubicBezTo>
                    <a:pt x="-12364" y="322596"/>
                    <a:pt x="-21307" y="210511"/>
                    <a:pt x="43082" y="13539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6"/>
            <p:cNvSpPr/>
            <p:nvPr/>
          </p:nvSpPr>
          <p:spPr>
            <a:xfrm>
              <a:off x="6291889" y="1881341"/>
              <a:ext cx="213860" cy="249656"/>
            </a:xfrm>
            <a:custGeom>
              <a:rect b="b" l="l" r="r" t="t"/>
              <a:pathLst>
                <a:path extrusionOk="0" h="319049" w="273304">
                  <a:moveTo>
                    <a:pt x="13874" y="319050"/>
                  </a:moveTo>
                  <a:cubicBezTo>
                    <a:pt x="10297" y="319050"/>
                    <a:pt x="7316" y="317858"/>
                    <a:pt x="4335" y="315473"/>
                  </a:cubicBezTo>
                  <a:cubicBezTo>
                    <a:pt x="-1031" y="310107"/>
                    <a:pt x="-1627" y="301760"/>
                    <a:pt x="3739" y="296395"/>
                  </a:cubicBezTo>
                  <a:cubicBezTo>
                    <a:pt x="90783" y="204581"/>
                    <a:pt x="173058" y="106805"/>
                    <a:pt x="248775" y="5452"/>
                  </a:cubicBezTo>
                  <a:cubicBezTo>
                    <a:pt x="253544" y="-510"/>
                    <a:pt x="261891" y="-1703"/>
                    <a:pt x="267852" y="2471"/>
                  </a:cubicBezTo>
                  <a:cubicBezTo>
                    <a:pt x="273814" y="7240"/>
                    <a:pt x="275007" y="15587"/>
                    <a:pt x="270833" y="21549"/>
                  </a:cubicBezTo>
                  <a:cubicBezTo>
                    <a:pt x="195117" y="124094"/>
                    <a:pt x="111650" y="222466"/>
                    <a:pt x="24010" y="314877"/>
                  </a:cubicBezTo>
                  <a:cubicBezTo>
                    <a:pt x="21625" y="317858"/>
                    <a:pt x="18048" y="319050"/>
                    <a:pt x="13874" y="319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6"/>
            <p:cNvSpPr/>
            <p:nvPr/>
          </p:nvSpPr>
          <p:spPr>
            <a:xfrm>
              <a:off x="6284594" y="1883300"/>
              <a:ext cx="222087" cy="235098"/>
            </a:xfrm>
            <a:custGeom>
              <a:rect b="b" l="l" r="r" t="t"/>
              <a:pathLst>
                <a:path extrusionOk="0" h="300445" w="283817">
                  <a:moveTo>
                    <a:pt x="118001" y="300446"/>
                  </a:moveTo>
                  <a:cubicBezTo>
                    <a:pt x="115021" y="300446"/>
                    <a:pt x="112040" y="299254"/>
                    <a:pt x="109655" y="297465"/>
                  </a:cubicBezTo>
                  <a:cubicBezTo>
                    <a:pt x="103693" y="292696"/>
                    <a:pt x="103097" y="284349"/>
                    <a:pt x="107270" y="278387"/>
                  </a:cubicBezTo>
                  <a:cubicBezTo>
                    <a:pt x="161524" y="211017"/>
                    <a:pt x="205046" y="137089"/>
                    <a:pt x="238432" y="57199"/>
                  </a:cubicBezTo>
                  <a:cubicBezTo>
                    <a:pt x="173448" y="107875"/>
                    <a:pt x="97135" y="153782"/>
                    <a:pt x="19033" y="188362"/>
                  </a:cubicBezTo>
                  <a:cubicBezTo>
                    <a:pt x="11879" y="191342"/>
                    <a:pt x="4128" y="188362"/>
                    <a:pt x="1148" y="181207"/>
                  </a:cubicBezTo>
                  <a:cubicBezTo>
                    <a:pt x="-1833" y="174053"/>
                    <a:pt x="1148" y="166302"/>
                    <a:pt x="8302" y="163321"/>
                  </a:cubicBezTo>
                  <a:cubicBezTo>
                    <a:pt x="100712" y="122184"/>
                    <a:pt x="190737" y="65545"/>
                    <a:pt x="261088" y="3541"/>
                  </a:cubicBezTo>
                  <a:cubicBezTo>
                    <a:pt x="265858" y="-632"/>
                    <a:pt x="272416" y="-1228"/>
                    <a:pt x="277782" y="2349"/>
                  </a:cubicBezTo>
                  <a:cubicBezTo>
                    <a:pt x="283147" y="5926"/>
                    <a:pt x="284936" y="12484"/>
                    <a:pt x="283147" y="18446"/>
                  </a:cubicBezTo>
                  <a:cubicBezTo>
                    <a:pt x="247972" y="119203"/>
                    <a:pt x="196103" y="212209"/>
                    <a:pt x="129329" y="295677"/>
                  </a:cubicBezTo>
                  <a:cubicBezTo>
                    <a:pt x="126348" y="298657"/>
                    <a:pt x="122175" y="300446"/>
                    <a:pt x="118001" y="3004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6"/>
            <p:cNvSpPr/>
            <p:nvPr/>
          </p:nvSpPr>
          <p:spPr>
            <a:xfrm>
              <a:off x="6498571" y="1869822"/>
              <a:ext cx="319877" cy="335884"/>
            </a:xfrm>
            <a:custGeom>
              <a:rect b="b" l="l" r="r" t="t"/>
              <a:pathLst>
                <a:path extrusionOk="0" h="429245" w="408789">
                  <a:moveTo>
                    <a:pt x="365343" y="134059"/>
                  </a:moveTo>
                  <a:cubicBezTo>
                    <a:pt x="300953" y="59535"/>
                    <a:pt x="104805" y="-44203"/>
                    <a:pt x="30878" y="20186"/>
                  </a:cubicBezTo>
                  <a:cubicBezTo>
                    <a:pt x="-43647" y="84575"/>
                    <a:pt x="32070" y="293243"/>
                    <a:pt x="96459" y="367767"/>
                  </a:cubicBezTo>
                  <a:cubicBezTo>
                    <a:pt x="160848" y="442292"/>
                    <a:pt x="273529" y="450042"/>
                    <a:pt x="348053" y="385653"/>
                  </a:cubicBezTo>
                  <a:cubicBezTo>
                    <a:pt x="421385" y="321264"/>
                    <a:pt x="429731" y="208583"/>
                    <a:pt x="365343" y="1340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6"/>
            <p:cNvSpPr/>
            <p:nvPr/>
          </p:nvSpPr>
          <p:spPr>
            <a:xfrm>
              <a:off x="6513449" y="1875412"/>
              <a:ext cx="215130" cy="249527"/>
            </a:xfrm>
            <a:custGeom>
              <a:rect b="b" l="l" r="r" t="t"/>
              <a:pathLst>
                <a:path extrusionOk="0" h="318884" w="274927">
                  <a:moveTo>
                    <a:pt x="261053" y="318884"/>
                  </a:moveTo>
                  <a:cubicBezTo>
                    <a:pt x="257476" y="318884"/>
                    <a:pt x="253899" y="317692"/>
                    <a:pt x="250918" y="314711"/>
                  </a:cubicBezTo>
                  <a:cubicBezTo>
                    <a:pt x="162681" y="222897"/>
                    <a:pt x="79214" y="123929"/>
                    <a:pt x="2901" y="21979"/>
                  </a:cubicBezTo>
                  <a:cubicBezTo>
                    <a:pt x="-1868" y="16017"/>
                    <a:pt x="-676" y="7671"/>
                    <a:pt x="5882" y="2901"/>
                  </a:cubicBezTo>
                  <a:cubicBezTo>
                    <a:pt x="11844" y="-1869"/>
                    <a:pt x="20190" y="-676"/>
                    <a:pt x="24960" y="5882"/>
                  </a:cubicBezTo>
                  <a:cubicBezTo>
                    <a:pt x="100677" y="107235"/>
                    <a:pt x="183548" y="204415"/>
                    <a:pt x="271189" y="295632"/>
                  </a:cubicBezTo>
                  <a:cubicBezTo>
                    <a:pt x="276554" y="300998"/>
                    <a:pt x="275958" y="309941"/>
                    <a:pt x="270592" y="314711"/>
                  </a:cubicBezTo>
                  <a:cubicBezTo>
                    <a:pt x="267611" y="317692"/>
                    <a:pt x="264034" y="318884"/>
                    <a:pt x="261053" y="3188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6"/>
            <p:cNvSpPr/>
            <p:nvPr/>
          </p:nvSpPr>
          <p:spPr>
            <a:xfrm>
              <a:off x="6513328" y="1877707"/>
              <a:ext cx="223020" cy="234632"/>
            </a:xfrm>
            <a:custGeom>
              <a:rect b="b" l="l" r="r" t="t"/>
              <a:pathLst>
                <a:path extrusionOk="0" h="299849" w="285010">
                  <a:moveTo>
                    <a:pt x="166412" y="299850"/>
                  </a:moveTo>
                  <a:cubicBezTo>
                    <a:pt x="162239" y="299850"/>
                    <a:pt x="158662" y="298061"/>
                    <a:pt x="155681" y="295080"/>
                  </a:cubicBezTo>
                  <a:cubicBezTo>
                    <a:pt x="88311" y="212209"/>
                    <a:pt x="36443" y="119203"/>
                    <a:pt x="671" y="18446"/>
                  </a:cubicBezTo>
                  <a:cubicBezTo>
                    <a:pt x="-1118" y="12484"/>
                    <a:pt x="671" y="5926"/>
                    <a:pt x="6037" y="2349"/>
                  </a:cubicBezTo>
                  <a:cubicBezTo>
                    <a:pt x="11402" y="-1228"/>
                    <a:pt x="17961" y="-632"/>
                    <a:pt x="22730" y="3541"/>
                  </a:cubicBezTo>
                  <a:cubicBezTo>
                    <a:pt x="93677" y="65546"/>
                    <a:pt x="183702" y="121588"/>
                    <a:pt x="276708" y="162129"/>
                  </a:cubicBezTo>
                  <a:cubicBezTo>
                    <a:pt x="283863" y="165110"/>
                    <a:pt x="286844" y="173457"/>
                    <a:pt x="283863" y="180015"/>
                  </a:cubicBezTo>
                  <a:cubicBezTo>
                    <a:pt x="280882" y="187169"/>
                    <a:pt x="272535" y="190150"/>
                    <a:pt x="265977" y="187169"/>
                  </a:cubicBezTo>
                  <a:cubicBezTo>
                    <a:pt x="187876" y="153186"/>
                    <a:pt x="110967" y="107875"/>
                    <a:pt x="45981" y="57199"/>
                  </a:cubicBezTo>
                  <a:cubicBezTo>
                    <a:pt x="79368" y="136493"/>
                    <a:pt x="123487" y="210421"/>
                    <a:pt x="178336" y="277791"/>
                  </a:cubicBezTo>
                  <a:cubicBezTo>
                    <a:pt x="183106" y="283753"/>
                    <a:pt x="181914" y="292099"/>
                    <a:pt x="176548" y="296869"/>
                  </a:cubicBezTo>
                  <a:cubicBezTo>
                    <a:pt x="172374" y="298657"/>
                    <a:pt x="169393" y="299850"/>
                    <a:pt x="166412" y="2998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6"/>
            <p:cNvSpPr/>
            <p:nvPr/>
          </p:nvSpPr>
          <p:spPr>
            <a:xfrm>
              <a:off x="6437887" y="1797520"/>
              <a:ext cx="146954" cy="146954"/>
            </a:xfrm>
            <a:custGeom>
              <a:rect b="b" l="l" r="r" t="t"/>
              <a:pathLst>
                <a:path extrusionOk="0" h="187801" w="187801">
                  <a:moveTo>
                    <a:pt x="0" y="94199"/>
                  </a:moveTo>
                  <a:cubicBezTo>
                    <a:pt x="0" y="146068"/>
                    <a:pt x="42330" y="187801"/>
                    <a:pt x="94199" y="187801"/>
                  </a:cubicBezTo>
                  <a:cubicBezTo>
                    <a:pt x="146068" y="187801"/>
                    <a:pt x="187801" y="145471"/>
                    <a:pt x="187801" y="93603"/>
                  </a:cubicBezTo>
                  <a:cubicBezTo>
                    <a:pt x="187801" y="41734"/>
                    <a:pt x="145472" y="0"/>
                    <a:pt x="93603" y="0"/>
                  </a:cubicBezTo>
                  <a:cubicBezTo>
                    <a:pt x="41734" y="0"/>
                    <a:pt x="0" y="42330"/>
                    <a:pt x="0" y="9419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5" name="Google Shape;245;p6"/>
          <p:cNvGrpSpPr/>
          <p:nvPr/>
        </p:nvGrpSpPr>
        <p:grpSpPr>
          <a:xfrm>
            <a:off x="713227" y="4997717"/>
            <a:ext cx="1367662" cy="317667"/>
            <a:chOff x="713227" y="4997717"/>
            <a:chExt cx="1367662" cy="317667"/>
          </a:xfrm>
        </p:grpSpPr>
        <p:grpSp>
          <p:nvGrpSpPr>
            <p:cNvPr id="246" name="Google Shape;246;p6"/>
            <p:cNvGrpSpPr/>
            <p:nvPr/>
          </p:nvGrpSpPr>
          <p:grpSpPr>
            <a:xfrm>
              <a:off x="713227" y="4997717"/>
              <a:ext cx="440212" cy="239792"/>
              <a:chOff x="6849227" y="4807679"/>
              <a:chExt cx="440212" cy="239792"/>
            </a:xfrm>
          </p:grpSpPr>
          <p:sp>
            <p:nvSpPr>
              <p:cNvPr id="247" name="Google Shape;247;p6"/>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6"/>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6"/>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6"/>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1" name="Google Shape;251;p6"/>
            <p:cNvGrpSpPr/>
            <p:nvPr/>
          </p:nvGrpSpPr>
          <p:grpSpPr>
            <a:xfrm>
              <a:off x="1640677" y="5075592"/>
              <a:ext cx="440212" cy="239792"/>
              <a:chOff x="6849227" y="4807679"/>
              <a:chExt cx="440212" cy="239792"/>
            </a:xfrm>
          </p:grpSpPr>
          <p:sp>
            <p:nvSpPr>
              <p:cNvPr id="252" name="Google Shape;252;p6"/>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6"/>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6"/>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6"/>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56" name="Google Shape;256;p6"/>
          <p:cNvGrpSpPr/>
          <p:nvPr/>
        </p:nvGrpSpPr>
        <p:grpSpPr>
          <a:xfrm flipH="1">
            <a:off x="114144" y="4209437"/>
            <a:ext cx="733512" cy="789118"/>
            <a:chOff x="7449801" y="3340775"/>
            <a:chExt cx="1425680" cy="1533757"/>
          </a:xfrm>
        </p:grpSpPr>
        <p:sp>
          <p:nvSpPr>
            <p:cNvPr id="257" name="Google Shape;257;p6"/>
            <p:cNvSpPr/>
            <p:nvPr/>
          </p:nvSpPr>
          <p:spPr>
            <a:xfrm>
              <a:off x="7517142" y="3431250"/>
              <a:ext cx="1358339" cy="1443282"/>
            </a:xfrm>
            <a:custGeom>
              <a:rect b="b" l="l" r="r" t="t"/>
              <a:pathLst>
                <a:path extrusionOk="0" h="1523253" w="1433603">
                  <a:moveTo>
                    <a:pt x="214876" y="552526"/>
                  </a:moveTo>
                  <a:cubicBezTo>
                    <a:pt x="232226" y="610560"/>
                    <a:pt x="207098" y="673978"/>
                    <a:pt x="171798" y="723038"/>
                  </a:cubicBezTo>
                  <a:cubicBezTo>
                    <a:pt x="136500" y="772098"/>
                    <a:pt x="89833" y="813380"/>
                    <a:pt x="56927" y="864235"/>
                  </a:cubicBezTo>
                  <a:cubicBezTo>
                    <a:pt x="-1107" y="952781"/>
                    <a:pt x="-16064" y="1067653"/>
                    <a:pt x="18038" y="1168165"/>
                  </a:cubicBezTo>
                  <a:cubicBezTo>
                    <a:pt x="52141" y="1269276"/>
                    <a:pt x="131713" y="1350045"/>
                    <a:pt x="222055" y="1406882"/>
                  </a:cubicBezTo>
                  <a:cubicBezTo>
                    <a:pt x="440430" y="1544489"/>
                    <a:pt x="723421" y="1552865"/>
                    <a:pt x="967523" y="1469703"/>
                  </a:cubicBezTo>
                  <a:cubicBezTo>
                    <a:pt x="1094361" y="1426626"/>
                    <a:pt x="1218804" y="1339276"/>
                    <a:pt x="1299573" y="1232182"/>
                  </a:cubicBezTo>
                  <a:cubicBezTo>
                    <a:pt x="1516154" y="945602"/>
                    <a:pt x="1414445" y="584833"/>
                    <a:pt x="1375556" y="524406"/>
                  </a:cubicBezTo>
                  <a:cubicBezTo>
                    <a:pt x="1362993" y="505261"/>
                    <a:pt x="1343249" y="484321"/>
                    <a:pt x="1321112" y="490304"/>
                  </a:cubicBezTo>
                  <a:cubicBezTo>
                    <a:pt x="1310343" y="493295"/>
                    <a:pt x="1302565" y="501073"/>
                    <a:pt x="1295386" y="509449"/>
                  </a:cubicBezTo>
                  <a:cubicBezTo>
                    <a:pt x="1249916" y="560303"/>
                    <a:pt x="1216412" y="621927"/>
                    <a:pt x="1167950" y="669791"/>
                  </a:cubicBezTo>
                  <a:cubicBezTo>
                    <a:pt x="1080002" y="757141"/>
                    <a:pt x="948976" y="790645"/>
                    <a:pt x="825130" y="782269"/>
                  </a:cubicBezTo>
                  <a:cubicBezTo>
                    <a:pt x="763506" y="778081"/>
                    <a:pt x="691712" y="754149"/>
                    <a:pt x="676156" y="694320"/>
                  </a:cubicBezTo>
                  <a:cubicBezTo>
                    <a:pt x="661797" y="638680"/>
                    <a:pt x="704276" y="586628"/>
                    <a:pt x="737780" y="540560"/>
                  </a:cubicBezTo>
                  <a:cubicBezTo>
                    <a:pt x="814361" y="435859"/>
                    <a:pt x="859233" y="292868"/>
                    <a:pt x="801797" y="176800"/>
                  </a:cubicBezTo>
                  <a:cubicBezTo>
                    <a:pt x="767096" y="106800"/>
                    <a:pt x="700088" y="57142"/>
                    <a:pt x="627695" y="26630"/>
                  </a:cubicBezTo>
                  <a:cubicBezTo>
                    <a:pt x="588208" y="9877"/>
                    <a:pt x="546328" y="-2088"/>
                    <a:pt x="503849" y="305"/>
                  </a:cubicBezTo>
                  <a:cubicBezTo>
                    <a:pt x="450602" y="3296"/>
                    <a:pt x="400943" y="29023"/>
                    <a:pt x="356670" y="58937"/>
                  </a:cubicBezTo>
                  <a:cubicBezTo>
                    <a:pt x="274705" y="114578"/>
                    <a:pt x="204106" y="190561"/>
                    <a:pt x="171798" y="283894"/>
                  </a:cubicBezTo>
                  <a:cubicBezTo>
                    <a:pt x="140089" y="377227"/>
                    <a:pt x="153252" y="489705"/>
                    <a:pt x="220260" y="562099"/>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6"/>
            <p:cNvSpPr/>
            <p:nvPr/>
          </p:nvSpPr>
          <p:spPr>
            <a:xfrm>
              <a:off x="7449801" y="3687488"/>
              <a:ext cx="383901" cy="302022"/>
            </a:xfrm>
            <a:custGeom>
              <a:rect b="b" l="l" r="r" t="t"/>
              <a:pathLst>
                <a:path extrusionOk="0" h="318757" w="405173">
                  <a:moveTo>
                    <a:pt x="245342" y="0"/>
                  </a:moveTo>
                  <a:cubicBezTo>
                    <a:pt x="204658" y="74786"/>
                    <a:pt x="122692" y="98718"/>
                    <a:pt x="38932" y="82564"/>
                  </a:cubicBezTo>
                  <a:cubicBezTo>
                    <a:pt x="32351" y="81367"/>
                    <a:pt x="25172" y="79572"/>
                    <a:pt x="17992" y="81367"/>
                  </a:cubicBezTo>
                  <a:cubicBezTo>
                    <a:pt x="5428" y="84957"/>
                    <a:pt x="641" y="99914"/>
                    <a:pt x="43" y="113076"/>
                  </a:cubicBezTo>
                  <a:cubicBezTo>
                    <a:pt x="-1153" y="150769"/>
                    <a:pt x="22778" y="184871"/>
                    <a:pt x="49701" y="211196"/>
                  </a:cubicBezTo>
                  <a:cubicBezTo>
                    <a:pt x="108333" y="269828"/>
                    <a:pt x="187308" y="307520"/>
                    <a:pt x="269871" y="317093"/>
                  </a:cubicBezTo>
                  <a:cubicBezTo>
                    <a:pt x="312350" y="321879"/>
                    <a:pt x="360812" y="317691"/>
                    <a:pt x="390726" y="286580"/>
                  </a:cubicBezTo>
                  <a:cubicBezTo>
                    <a:pt x="400299" y="277008"/>
                    <a:pt x="407478" y="263845"/>
                    <a:pt x="404486" y="250683"/>
                  </a:cubicBezTo>
                  <a:cubicBezTo>
                    <a:pt x="400299" y="233931"/>
                    <a:pt x="381154" y="225555"/>
                    <a:pt x="363803" y="224358"/>
                  </a:cubicBezTo>
                  <a:cubicBezTo>
                    <a:pt x="346453" y="223162"/>
                    <a:pt x="329102" y="225555"/>
                    <a:pt x="312350" y="220170"/>
                  </a:cubicBezTo>
                  <a:cubicBezTo>
                    <a:pt x="274060" y="207008"/>
                    <a:pt x="264487" y="157350"/>
                    <a:pt x="266282" y="116666"/>
                  </a:cubicBezTo>
                  <a:cubicBezTo>
                    <a:pt x="268675" y="75983"/>
                    <a:pt x="273462" y="29316"/>
                    <a:pt x="245342" y="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6"/>
            <p:cNvSpPr/>
            <p:nvPr/>
          </p:nvSpPr>
          <p:spPr>
            <a:xfrm>
              <a:off x="7465698" y="3776958"/>
              <a:ext cx="339560" cy="176177"/>
            </a:xfrm>
            <a:custGeom>
              <a:rect b="b" l="l" r="r" t="t"/>
              <a:pathLst>
                <a:path extrusionOk="0" h="185939" w="358375">
                  <a:moveTo>
                    <a:pt x="0" y="0"/>
                  </a:moveTo>
                  <a:cubicBezTo>
                    <a:pt x="10171" y="34701"/>
                    <a:pt x="31709" y="64615"/>
                    <a:pt x="57436" y="88547"/>
                  </a:cubicBezTo>
                  <a:cubicBezTo>
                    <a:pt x="83760" y="111880"/>
                    <a:pt x="114871" y="129230"/>
                    <a:pt x="148375" y="141795"/>
                  </a:cubicBezTo>
                  <a:cubicBezTo>
                    <a:pt x="165128" y="148376"/>
                    <a:pt x="181880" y="153162"/>
                    <a:pt x="199230" y="157948"/>
                  </a:cubicBezTo>
                  <a:cubicBezTo>
                    <a:pt x="216580" y="162735"/>
                    <a:pt x="233931" y="166324"/>
                    <a:pt x="251880" y="169914"/>
                  </a:cubicBezTo>
                  <a:cubicBezTo>
                    <a:pt x="286581" y="177093"/>
                    <a:pt x="323076" y="181282"/>
                    <a:pt x="358375" y="172307"/>
                  </a:cubicBezTo>
                  <a:cubicBezTo>
                    <a:pt x="342221" y="180085"/>
                    <a:pt x="323674" y="184273"/>
                    <a:pt x="305127" y="185470"/>
                  </a:cubicBezTo>
                  <a:cubicBezTo>
                    <a:pt x="286581" y="186666"/>
                    <a:pt x="268033" y="185470"/>
                    <a:pt x="250084" y="183076"/>
                  </a:cubicBezTo>
                  <a:cubicBezTo>
                    <a:pt x="214187" y="178290"/>
                    <a:pt x="177692" y="170512"/>
                    <a:pt x="142991" y="157350"/>
                  </a:cubicBezTo>
                  <a:cubicBezTo>
                    <a:pt x="125641" y="150769"/>
                    <a:pt x="108888" y="142991"/>
                    <a:pt x="92735" y="132820"/>
                  </a:cubicBezTo>
                  <a:cubicBezTo>
                    <a:pt x="77179" y="123247"/>
                    <a:pt x="62222" y="111282"/>
                    <a:pt x="49059" y="98120"/>
                  </a:cubicBezTo>
                  <a:cubicBezTo>
                    <a:pt x="22735" y="71197"/>
                    <a:pt x="3590" y="36495"/>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6"/>
            <p:cNvSpPr/>
            <p:nvPr/>
          </p:nvSpPr>
          <p:spPr>
            <a:xfrm>
              <a:off x="7896276" y="3340775"/>
              <a:ext cx="147735" cy="137346"/>
            </a:xfrm>
            <a:custGeom>
              <a:rect b="b" l="l" r="r" t="t"/>
              <a:pathLst>
                <a:path extrusionOk="0" h="144956" w="155921">
                  <a:moveTo>
                    <a:pt x="155921" y="144956"/>
                  </a:moveTo>
                  <a:cubicBezTo>
                    <a:pt x="121220" y="141366"/>
                    <a:pt x="87716" y="124016"/>
                    <a:pt x="64981" y="97691"/>
                  </a:cubicBezTo>
                  <a:cubicBezTo>
                    <a:pt x="42246" y="70768"/>
                    <a:pt x="30280" y="35469"/>
                    <a:pt x="32674" y="170"/>
                  </a:cubicBezTo>
                  <a:cubicBezTo>
                    <a:pt x="28485" y="-1027"/>
                    <a:pt x="24896" y="4358"/>
                    <a:pt x="23101" y="7948"/>
                  </a:cubicBezTo>
                  <a:cubicBezTo>
                    <a:pt x="13528" y="28888"/>
                    <a:pt x="3956" y="50427"/>
                    <a:pt x="964" y="73161"/>
                  </a:cubicBezTo>
                  <a:cubicBezTo>
                    <a:pt x="-2027" y="95896"/>
                    <a:pt x="1562" y="121025"/>
                    <a:pt x="17118" y="138375"/>
                  </a:cubicBezTo>
                  <a:lnTo>
                    <a:pt x="155921" y="14495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6"/>
            <p:cNvSpPr/>
            <p:nvPr/>
          </p:nvSpPr>
          <p:spPr>
            <a:xfrm>
              <a:off x="7845658" y="3393598"/>
              <a:ext cx="81063" cy="134916"/>
            </a:xfrm>
            <a:custGeom>
              <a:rect b="b" l="l" r="r" t="t"/>
              <a:pathLst>
                <a:path extrusionOk="0" h="142392" w="85555">
                  <a:moveTo>
                    <a:pt x="34102" y="55043"/>
                  </a:moveTo>
                  <a:cubicBezTo>
                    <a:pt x="22136" y="37094"/>
                    <a:pt x="10769" y="18547"/>
                    <a:pt x="0" y="0"/>
                  </a:cubicBezTo>
                  <a:cubicBezTo>
                    <a:pt x="2991" y="53846"/>
                    <a:pt x="28119" y="105897"/>
                    <a:pt x="68205" y="142393"/>
                  </a:cubicBezTo>
                  <a:lnTo>
                    <a:pt x="85556" y="92137"/>
                  </a:lnTo>
                  <a:cubicBezTo>
                    <a:pt x="63418" y="92735"/>
                    <a:pt x="46667" y="72991"/>
                    <a:pt x="34102" y="5504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6"/>
            <p:cNvSpPr/>
            <p:nvPr/>
          </p:nvSpPr>
          <p:spPr>
            <a:xfrm>
              <a:off x="8012140" y="3516263"/>
              <a:ext cx="219312" cy="219596"/>
            </a:xfrm>
            <a:custGeom>
              <a:rect b="b" l="l" r="r" t="t"/>
              <a:pathLst>
                <a:path extrusionOk="0" h="231764" w="231464">
                  <a:moveTo>
                    <a:pt x="0" y="6807"/>
                  </a:moveTo>
                  <a:cubicBezTo>
                    <a:pt x="29914" y="-2167"/>
                    <a:pt x="62820" y="-2167"/>
                    <a:pt x="93931" y="6209"/>
                  </a:cubicBezTo>
                  <a:cubicBezTo>
                    <a:pt x="125043" y="14586"/>
                    <a:pt x="154358" y="31338"/>
                    <a:pt x="177093" y="54072"/>
                  </a:cubicBezTo>
                  <a:cubicBezTo>
                    <a:pt x="188461" y="65440"/>
                    <a:pt x="198632" y="78602"/>
                    <a:pt x="206410" y="92961"/>
                  </a:cubicBezTo>
                  <a:cubicBezTo>
                    <a:pt x="214187" y="107320"/>
                    <a:pt x="220769" y="122278"/>
                    <a:pt x="224957" y="137833"/>
                  </a:cubicBezTo>
                  <a:cubicBezTo>
                    <a:pt x="233333" y="168944"/>
                    <a:pt x="233931" y="201850"/>
                    <a:pt x="224957" y="231764"/>
                  </a:cubicBezTo>
                  <a:cubicBezTo>
                    <a:pt x="226153" y="200653"/>
                    <a:pt x="221367" y="170141"/>
                    <a:pt x="210597" y="142619"/>
                  </a:cubicBezTo>
                  <a:cubicBezTo>
                    <a:pt x="205213" y="128859"/>
                    <a:pt x="198632" y="115098"/>
                    <a:pt x="190854" y="103132"/>
                  </a:cubicBezTo>
                  <a:cubicBezTo>
                    <a:pt x="183076" y="90568"/>
                    <a:pt x="174102" y="79201"/>
                    <a:pt x="163332" y="69030"/>
                  </a:cubicBezTo>
                  <a:cubicBezTo>
                    <a:pt x="142991" y="48090"/>
                    <a:pt x="117265" y="32534"/>
                    <a:pt x="89145" y="21765"/>
                  </a:cubicBezTo>
                  <a:cubicBezTo>
                    <a:pt x="61623" y="10996"/>
                    <a:pt x="31111" y="5611"/>
                    <a:pt x="0" y="68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6"/>
            <p:cNvSpPr/>
            <p:nvPr/>
          </p:nvSpPr>
          <p:spPr>
            <a:xfrm>
              <a:off x="8078392" y="4108221"/>
              <a:ext cx="499420" cy="145166"/>
            </a:xfrm>
            <a:custGeom>
              <a:rect b="b" l="l" r="r" t="t"/>
              <a:pathLst>
                <a:path extrusionOk="0" h="153210" w="527092">
                  <a:moveTo>
                    <a:pt x="0" y="0"/>
                  </a:moveTo>
                  <a:cubicBezTo>
                    <a:pt x="20940" y="46666"/>
                    <a:pt x="59829" y="81966"/>
                    <a:pt x="104102" y="104102"/>
                  </a:cubicBezTo>
                  <a:cubicBezTo>
                    <a:pt x="126239" y="114872"/>
                    <a:pt x="150170" y="123247"/>
                    <a:pt x="174102" y="128034"/>
                  </a:cubicBezTo>
                  <a:cubicBezTo>
                    <a:pt x="198632" y="133418"/>
                    <a:pt x="223162" y="135812"/>
                    <a:pt x="248290" y="136410"/>
                  </a:cubicBezTo>
                  <a:cubicBezTo>
                    <a:pt x="273419" y="137008"/>
                    <a:pt x="298546" y="135812"/>
                    <a:pt x="323674" y="133418"/>
                  </a:cubicBezTo>
                  <a:cubicBezTo>
                    <a:pt x="348803" y="131025"/>
                    <a:pt x="373333" y="126837"/>
                    <a:pt x="397862" y="120854"/>
                  </a:cubicBezTo>
                  <a:cubicBezTo>
                    <a:pt x="421794" y="114273"/>
                    <a:pt x="445725" y="105897"/>
                    <a:pt x="467863" y="93931"/>
                  </a:cubicBezTo>
                  <a:cubicBezTo>
                    <a:pt x="489999" y="81966"/>
                    <a:pt x="509743" y="66410"/>
                    <a:pt x="527093" y="47863"/>
                  </a:cubicBezTo>
                  <a:cubicBezTo>
                    <a:pt x="512734" y="68803"/>
                    <a:pt x="492990" y="86154"/>
                    <a:pt x="471452" y="101111"/>
                  </a:cubicBezTo>
                  <a:cubicBezTo>
                    <a:pt x="449914" y="114872"/>
                    <a:pt x="425982" y="125641"/>
                    <a:pt x="400854" y="133418"/>
                  </a:cubicBezTo>
                  <a:cubicBezTo>
                    <a:pt x="351196" y="148974"/>
                    <a:pt x="299145" y="153760"/>
                    <a:pt x="247692" y="153162"/>
                  </a:cubicBezTo>
                  <a:cubicBezTo>
                    <a:pt x="196239" y="151367"/>
                    <a:pt x="143589" y="141795"/>
                    <a:pt x="97521" y="116068"/>
                  </a:cubicBezTo>
                  <a:cubicBezTo>
                    <a:pt x="74786" y="103504"/>
                    <a:pt x="53846" y="86752"/>
                    <a:pt x="37094" y="67607"/>
                  </a:cubicBezTo>
                  <a:cubicBezTo>
                    <a:pt x="20342" y="47265"/>
                    <a:pt x="7180" y="2453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6"/>
            <p:cNvSpPr/>
            <p:nvPr/>
          </p:nvSpPr>
          <p:spPr>
            <a:xfrm>
              <a:off x="7769532" y="3655196"/>
              <a:ext cx="144947" cy="186741"/>
            </a:xfrm>
            <a:custGeom>
              <a:rect b="b" l="l" r="r" t="t"/>
              <a:pathLst>
                <a:path extrusionOk="0" h="197088" w="152978">
                  <a:moveTo>
                    <a:pt x="109151" y="7197"/>
                  </a:moveTo>
                  <a:cubicBezTo>
                    <a:pt x="42142" y="-28700"/>
                    <a:pt x="-12900" y="78393"/>
                    <a:pt x="2655" y="136427"/>
                  </a:cubicBezTo>
                  <a:cubicBezTo>
                    <a:pt x="10433" y="166342"/>
                    <a:pt x="36757" y="190273"/>
                    <a:pt x="66672" y="196256"/>
                  </a:cubicBezTo>
                  <a:cubicBezTo>
                    <a:pt x="79834" y="198649"/>
                    <a:pt x="104962" y="196855"/>
                    <a:pt x="123509" y="177709"/>
                  </a:cubicBezTo>
                  <a:cubicBezTo>
                    <a:pt x="168980" y="131641"/>
                    <a:pt x="160005" y="39504"/>
                    <a:pt x="109151" y="719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6"/>
            <p:cNvSpPr/>
            <p:nvPr/>
          </p:nvSpPr>
          <p:spPr>
            <a:xfrm>
              <a:off x="7799226" y="3722453"/>
              <a:ext cx="86310" cy="72953"/>
            </a:xfrm>
            <a:custGeom>
              <a:rect b="b" l="l" r="r" t="t"/>
              <a:pathLst>
                <a:path extrusionOk="0" h="76995" w="91092">
                  <a:moveTo>
                    <a:pt x="8375" y="7332"/>
                  </a:moveTo>
                  <a:cubicBezTo>
                    <a:pt x="9572" y="13315"/>
                    <a:pt x="11367" y="19896"/>
                    <a:pt x="13760" y="26477"/>
                  </a:cubicBezTo>
                  <a:cubicBezTo>
                    <a:pt x="15555" y="32460"/>
                    <a:pt x="17949" y="38443"/>
                    <a:pt x="20940" y="44426"/>
                  </a:cubicBezTo>
                  <a:cubicBezTo>
                    <a:pt x="23932" y="49810"/>
                    <a:pt x="27521" y="55195"/>
                    <a:pt x="31111" y="58186"/>
                  </a:cubicBezTo>
                  <a:cubicBezTo>
                    <a:pt x="35298" y="61178"/>
                    <a:pt x="39487" y="62374"/>
                    <a:pt x="44273" y="61776"/>
                  </a:cubicBezTo>
                  <a:cubicBezTo>
                    <a:pt x="53247" y="60580"/>
                    <a:pt x="61623" y="49810"/>
                    <a:pt x="67606" y="39041"/>
                  </a:cubicBezTo>
                  <a:cubicBezTo>
                    <a:pt x="70598" y="33657"/>
                    <a:pt x="73589" y="27674"/>
                    <a:pt x="75384" y="21691"/>
                  </a:cubicBezTo>
                  <a:cubicBezTo>
                    <a:pt x="77778" y="15708"/>
                    <a:pt x="80170" y="9127"/>
                    <a:pt x="81965" y="3144"/>
                  </a:cubicBezTo>
                  <a:lnTo>
                    <a:pt x="81965" y="3144"/>
                  </a:lnTo>
                  <a:cubicBezTo>
                    <a:pt x="82563" y="751"/>
                    <a:pt x="85555" y="-446"/>
                    <a:pt x="87948" y="153"/>
                  </a:cubicBezTo>
                  <a:cubicBezTo>
                    <a:pt x="90342" y="751"/>
                    <a:pt x="91538" y="3144"/>
                    <a:pt x="90940" y="5537"/>
                  </a:cubicBezTo>
                  <a:cubicBezTo>
                    <a:pt x="89144" y="19298"/>
                    <a:pt x="85555" y="33058"/>
                    <a:pt x="79572" y="45622"/>
                  </a:cubicBezTo>
                  <a:cubicBezTo>
                    <a:pt x="76581" y="52203"/>
                    <a:pt x="72991" y="58186"/>
                    <a:pt x="67606" y="64169"/>
                  </a:cubicBezTo>
                  <a:cubicBezTo>
                    <a:pt x="62221" y="69554"/>
                    <a:pt x="55042" y="74939"/>
                    <a:pt x="46068" y="76733"/>
                  </a:cubicBezTo>
                  <a:cubicBezTo>
                    <a:pt x="37094" y="77930"/>
                    <a:pt x="27521" y="74939"/>
                    <a:pt x="21538" y="69554"/>
                  </a:cubicBezTo>
                  <a:cubicBezTo>
                    <a:pt x="15555" y="64169"/>
                    <a:pt x="11367" y="56990"/>
                    <a:pt x="8375" y="50409"/>
                  </a:cubicBezTo>
                  <a:cubicBezTo>
                    <a:pt x="2991" y="36648"/>
                    <a:pt x="598" y="22887"/>
                    <a:pt x="0" y="9127"/>
                  </a:cubicBezTo>
                  <a:cubicBezTo>
                    <a:pt x="0" y="6734"/>
                    <a:pt x="1794" y="4939"/>
                    <a:pt x="3590" y="4939"/>
                  </a:cubicBezTo>
                  <a:cubicBezTo>
                    <a:pt x="5983" y="4340"/>
                    <a:pt x="7777" y="5537"/>
                    <a:pt x="8375" y="7332"/>
                  </a:cubicBezTo>
                  <a:lnTo>
                    <a:pt x="8375" y="73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6"/>
            <p:cNvSpPr/>
            <p:nvPr/>
          </p:nvSpPr>
          <p:spPr>
            <a:xfrm>
              <a:off x="7791368" y="4224801"/>
              <a:ext cx="799539" cy="548164"/>
            </a:xfrm>
            <a:custGeom>
              <a:rect b="b" l="l" r="r" t="t"/>
              <a:pathLst>
                <a:path extrusionOk="0" h="578537" w="843841">
                  <a:moveTo>
                    <a:pt x="843514" y="99989"/>
                  </a:moveTo>
                  <a:cubicBezTo>
                    <a:pt x="817189" y="126314"/>
                    <a:pt x="777702" y="135288"/>
                    <a:pt x="740607" y="135887"/>
                  </a:cubicBezTo>
                  <a:cubicBezTo>
                    <a:pt x="565907" y="138878"/>
                    <a:pt x="413344" y="-15480"/>
                    <a:pt x="239242" y="1272"/>
                  </a:cubicBezTo>
                  <a:cubicBezTo>
                    <a:pt x="153088" y="9049"/>
                    <a:pt x="72319" y="62895"/>
                    <a:pt x="31037" y="138878"/>
                  </a:cubicBezTo>
                  <a:cubicBezTo>
                    <a:pt x="-10245" y="214861"/>
                    <a:pt x="-10245" y="311784"/>
                    <a:pt x="30439" y="388365"/>
                  </a:cubicBezTo>
                  <a:cubicBezTo>
                    <a:pt x="53772" y="432638"/>
                    <a:pt x="89669" y="469732"/>
                    <a:pt x="130951" y="499048"/>
                  </a:cubicBezTo>
                  <a:cubicBezTo>
                    <a:pt x="235652" y="573834"/>
                    <a:pt x="375053" y="598364"/>
                    <a:pt x="497702" y="561869"/>
                  </a:cubicBezTo>
                  <a:cubicBezTo>
                    <a:pt x="620950" y="525373"/>
                    <a:pt x="741804" y="410501"/>
                    <a:pt x="784283" y="289647"/>
                  </a:cubicBezTo>
                  <a:cubicBezTo>
                    <a:pt x="724454" y="315373"/>
                    <a:pt x="669412" y="321356"/>
                    <a:pt x="621549" y="310587"/>
                  </a:cubicBezTo>
                  <a:cubicBezTo>
                    <a:pt x="692146" y="303408"/>
                    <a:pt x="762745" y="271698"/>
                    <a:pt x="807018" y="211271"/>
                  </a:cubicBezTo>
                  <a:cubicBezTo>
                    <a:pt x="778300" y="214861"/>
                    <a:pt x="743001" y="217852"/>
                    <a:pt x="719667" y="210075"/>
                  </a:cubicBezTo>
                  <a:cubicBezTo>
                    <a:pt x="772317" y="194519"/>
                    <a:pt x="849497" y="146058"/>
                    <a:pt x="843514" y="9998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6"/>
            <p:cNvSpPr/>
            <p:nvPr/>
          </p:nvSpPr>
          <p:spPr>
            <a:xfrm>
              <a:off x="7846791" y="4318497"/>
              <a:ext cx="712566" cy="138127"/>
            </a:xfrm>
            <a:custGeom>
              <a:rect b="b" l="l" r="r" t="t"/>
              <a:pathLst>
                <a:path extrusionOk="0" h="145780" w="752049">
                  <a:moveTo>
                    <a:pt x="0" y="145780"/>
                  </a:moveTo>
                  <a:cubicBezTo>
                    <a:pt x="19146" y="117062"/>
                    <a:pt x="41880" y="90738"/>
                    <a:pt x="67607" y="68601"/>
                  </a:cubicBezTo>
                  <a:cubicBezTo>
                    <a:pt x="80769" y="57234"/>
                    <a:pt x="95128" y="47063"/>
                    <a:pt x="109487" y="38088"/>
                  </a:cubicBezTo>
                  <a:cubicBezTo>
                    <a:pt x="124444" y="29114"/>
                    <a:pt x="140000" y="21336"/>
                    <a:pt x="156752" y="15353"/>
                  </a:cubicBezTo>
                  <a:cubicBezTo>
                    <a:pt x="189658" y="2789"/>
                    <a:pt x="226154" y="-1399"/>
                    <a:pt x="260855" y="396"/>
                  </a:cubicBezTo>
                  <a:cubicBezTo>
                    <a:pt x="296153" y="2789"/>
                    <a:pt x="330256" y="11763"/>
                    <a:pt x="363162" y="21934"/>
                  </a:cubicBezTo>
                  <a:cubicBezTo>
                    <a:pt x="396068" y="32703"/>
                    <a:pt x="427777" y="44669"/>
                    <a:pt x="460084" y="56037"/>
                  </a:cubicBezTo>
                  <a:cubicBezTo>
                    <a:pt x="491794" y="67405"/>
                    <a:pt x="524700" y="76379"/>
                    <a:pt x="557606" y="81165"/>
                  </a:cubicBezTo>
                  <a:cubicBezTo>
                    <a:pt x="623418" y="90738"/>
                    <a:pt x="692819" y="76977"/>
                    <a:pt x="752050" y="42276"/>
                  </a:cubicBezTo>
                  <a:cubicBezTo>
                    <a:pt x="697606" y="84157"/>
                    <a:pt x="625811" y="103900"/>
                    <a:pt x="555811" y="96720"/>
                  </a:cubicBezTo>
                  <a:cubicBezTo>
                    <a:pt x="521110" y="93729"/>
                    <a:pt x="487007" y="84755"/>
                    <a:pt x="454102" y="73986"/>
                  </a:cubicBezTo>
                  <a:cubicBezTo>
                    <a:pt x="421196" y="63216"/>
                    <a:pt x="389487" y="51251"/>
                    <a:pt x="357179" y="41080"/>
                  </a:cubicBezTo>
                  <a:cubicBezTo>
                    <a:pt x="324871" y="30311"/>
                    <a:pt x="292564" y="21934"/>
                    <a:pt x="259658" y="18943"/>
                  </a:cubicBezTo>
                  <a:cubicBezTo>
                    <a:pt x="226752" y="15951"/>
                    <a:pt x="193846" y="19541"/>
                    <a:pt x="162137" y="29712"/>
                  </a:cubicBezTo>
                  <a:cubicBezTo>
                    <a:pt x="146581" y="34499"/>
                    <a:pt x="131025" y="41678"/>
                    <a:pt x="116068" y="49456"/>
                  </a:cubicBezTo>
                  <a:cubicBezTo>
                    <a:pt x="101111" y="57234"/>
                    <a:pt x="86752" y="66208"/>
                    <a:pt x="73590" y="76379"/>
                  </a:cubicBezTo>
                  <a:cubicBezTo>
                    <a:pt x="46667" y="96122"/>
                    <a:pt x="22137" y="120054"/>
                    <a:pt x="0" y="1457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6"/>
            <p:cNvSpPr/>
            <p:nvPr/>
          </p:nvSpPr>
          <p:spPr>
            <a:xfrm>
              <a:off x="8073295" y="4664857"/>
              <a:ext cx="235254" cy="54706"/>
            </a:xfrm>
            <a:custGeom>
              <a:rect b="b" l="l" r="r" t="t"/>
              <a:pathLst>
                <a:path extrusionOk="0" h="57737" w="248289">
                  <a:moveTo>
                    <a:pt x="0" y="26923"/>
                  </a:moveTo>
                  <a:cubicBezTo>
                    <a:pt x="22137" y="29914"/>
                    <a:pt x="43675" y="33504"/>
                    <a:pt x="64616" y="35299"/>
                  </a:cubicBezTo>
                  <a:cubicBezTo>
                    <a:pt x="86154" y="37692"/>
                    <a:pt x="107094" y="38291"/>
                    <a:pt x="128034" y="37094"/>
                  </a:cubicBezTo>
                  <a:cubicBezTo>
                    <a:pt x="148974" y="35897"/>
                    <a:pt x="169914" y="32308"/>
                    <a:pt x="189658" y="26325"/>
                  </a:cubicBezTo>
                  <a:cubicBezTo>
                    <a:pt x="210000" y="20342"/>
                    <a:pt x="229145" y="11368"/>
                    <a:pt x="248290" y="0"/>
                  </a:cubicBezTo>
                  <a:cubicBezTo>
                    <a:pt x="235128" y="17949"/>
                    <a:pt x="215983" y="31709"/>
                    <a:pt x="195043" y="41282"/>
                  </a:cubicBezTo>
                  <a:cubicBezTo>
                    <a:pt x="174103" y="50855"/>
                    <a:pt x="151367" y="56239"/>
                    <a:pt x="128632" y="57436"/>
                  </a:cubicBezTo>
                  <a:cubicBezTo>
                    <a:pt x="105898" y="58632"/>
                    <a:pt x="83162" y="56239"/>
                    <a:pt x="61624" y="50855"/>
                  </a:cubicBezTo>
                  <a:cubicBezTo>
                    <a:pt x="40684" y="45470"/>
                    <a:pt x="19744" y="37692"/>
                    <a:pt x="0" y="269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9" name="Shape 269"/>
        <p:cNvGrpSpPr/>
        <p:nvPr/>
      </p:nvGrpSpPr>
      <p:grpSpPr>
        <a:xfrm>
          <a:off x="0" y="0"/>
          <a:ext cx="0" cy="0"/>
          <a:chOff x="0" y="0"/>
          <a:chExt cx="0" cy="0"/>
        </a:xfrm>
      </p:grpSpPr>
      <p:grpSp>
        <p:nvGrpSpPr>
          <p:cNvPr id="270" name="Google Shape;270;p7"/>
          <p:cNvGrpSpPr/>
          <p:nvPr/>
        </p:nvGrpSpPr>
        <p:grpSpPr>
          <a:xfrm>
            <a:off x="323235" y="276855"/>
            <a:ext cx="1641739" cy="307937"/>
            <a:chOff x="2051135" y="2567330"/>
            <a:chExt cx="1641739" cy="307937"/>
          </a:xfrm>
        </p:grpSpPr>
        <p:sp>
          <p:nvSpPr>
            <p:cNvPr id="271" name="Google Shape;271;p7"/>
            <p:cNvSpPr/>
            <p:nvPr/>
          </p:nvSpPr>
          <p:spPr>
            <a:xfrm>
              <a:off x="3561708" y="2804662"/>
              <a:ext cx="131166" cy="53992"/>
            </a:xfrm>
            <a:custGeom>
              <a:rect b="b" l="l" r="r" t="t"/>
              <a:pathLst>
                <a:path extrusionOk="0" h="53992" w="131166">
                  <a:moveTo>
                    <a:pt x="106840" y="12460"/>
                  </a:moveTo>
                  <a:cubicBezTo>
                    <a:pt x="84293" y="16613"/>
                    <a:pt x="72427" y="18986"/>
                    <a:pt x="71833" y="18986"/>
                  </a:cubicBezTo>
                  <a:cubicBezTo>
                    <a:pt x="65900" y="18986"/>
                    <a:pt x="61153" y="16020"/>
                    <a:pt x="57000" y="10086"/>
                  </a:cubicBezTo>
                  <a:cubicBezTo>
                    <a:pt x="53440" y="3560"/>
                    <a:pt x="49880" y="0"/>
                    <a:pt x="45727" y="0"/>
                  </a:cubicBezTo>
                  <a:cubicBezTo>
                    <a:pt x="35640" y="0"/>
                    <a:pt x="26147" y="3560"/>
                    <a:pt x="17247" y="11273"/>
                  </a:cubicBezTo>
                  <a:cubicBezTo>
                    <a:pt x="5381" y="21953"/>
                    <a:pt x="-553" y="36193"/>
                    <a:pt x="40" y="53993"/>
                  </a:cubicBezTo>
                  <a:cubicBezTo>
                    <a:pt x="39200" y="52806"/>
                    <a:pt x="81920" y="51619"/>
                    <a:pt x="127606" y="50433"/>
                  </a:cubicBezTo>
                  <a:cubicBezTo>
                    <a:pt x="129979" y="43313"/>
                    <a:pt x="131166" y="38566"/>
                    <a:pt x="131166" y="35600"/>
                  </a:cubicBezTo>
                  <a:cubicBezTo>
                    <a:pt x="130573" y="20173"/>
                    <a:pt x="122859" y="12460"/>
                    <a:pt x="106840" y="1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7"/>
            <p:cNvSpPr/>
            <p:nvPr/>
          </p:nvSpPr>
          <p:spPr>
            <a:xfrm>
              <a:off x="2051135" y="2567330"/>
              <a:ext cx="1112490" cy="307937"/>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7"/>
            <p:cNvSpPr/>
            <p:nvPr/>
          </p:nvSpPr>
          <p:spPr>
            <a:xfrm>
              <a:off x="3243724" y="2757789"/>
              <a:ext cx="254537" cy="104297"/>
            </a:xfrm>
            <a:custGeom>
              <a:rect b="b" l="l" r="r" t="t"/>
              <a:pathLst>
                <a:path extrusionOk="0" h="104297" w="254537">
                  <a:moveTo>
                    <a:pt x="109766" y="50433"/>
                  </a:moveTo>
                  <a:cubicBezTo>
                    <a:pt x="103832" y="50433"/>
                    <a:pt x="98492" y="54586"/>
                    <a:pt x="93746" y="62893"/>
                  </a:cubicBezTo>
                  <a:cubicBezTo>
                    <a:pt x="89592" y="71199"/>
                    <a:pt x="85439" y="75353"/>
                    <a:pt x="81286" y="75353"/>
                  </a:cubicBezTo>
                  <a:cubicBezTo>
                    <a:pt x="75353" y="75353"/>
                    <a:pt x="69419" y="71793"/>
                    <a:pt x="62299" y="65266"/>
                  </a:cubicBezTo>
                  <a:cubicBezTo>
                    <a:pt x="55773" y="57553"/>
                    <a:pt x="51620" y="53993"/>
                    <a:pt x="49839" y="53993"/>
                  </a:cubicBezTo>
                  <a:cubicBezTo>
                    <a:pt x="47466" y="53993"/>
                    <a:pt x="42126" y="55773"/>
                    <a:pt x="33820" y="58740"/>
                  </a:cubicBezTo>
                  <a:cubicBezTo>
                    <a:pt x="24920" y="62299"/>
                    <a:pt x="17800" y="65859"/>
                    <a:pt x="13646" y="70013"/>
                  </a:cubicBezTo>
                  <a:cubicBezTo>
                    <a:pt x="5340" y="75946"/>
                    <a:pt x="1187" y="82473"/>
                    <a:pt x="1187" y="90186"/>
                  </a:cubicBezTo>
                  <a:cubicBezTo>
                    <a:pt x="593" y="96119"/>
                    <a:pt x="593" y="100866"/>
                    <a:pt x="0" y="103832"/>
                  </a:cubicBezTo>
                  <a:cubicBezTo>
                    <a:pt x="36786" y="105019"/>
                    <a:pt x="119852" y="103832"/>
                    <a:pt x="249791" y="101459"/>
                  </a:cubicBezTo>
                  <a:cubicBezTo>
                    <a:pt x="253351" y="91373"/>
                    <a:pt x="254538" y="77726"/>
                    <a:pt x="254538" y="59926"/>
                  </a:cubicBezTo>
                  <a:cubicBezTo>
                    <a:pt x="254538" y="39160"/>
                    <a:pt x="253944" y="26107"/>
                    <a:pt x="252164" y="21360"/>
                  </a:cubicBezTo>
                  <a:cubicBezTo>
                    <a:pt x="246231" y="7120"/>
                    <a:pt x="231991" y="0"/>
                    <a:pt x="209445" y="0"/>
                  </a:cubicBezTo>
                  <a:cubicBezTo>
                    <a:pt x="172658" y="0"/>
                    <a:pt x="151299" y="7713"/>
                    <a:pt x="144179" y="23733"/>
                  </a:cubicBezTo>
                  <a:cubicBezTo>
                    <a:pt x="140619" y="32040"/>
                    <a:pt x="141212" y="42720"/>
                    <a:pt x="145365" y="56366"/>
                  </a:cubicBezTo>
                  <a:lnTo>
                    <a:pt x="132905" y="56366"/>
                  </a:lnTo>
                  <a:cubicBezTo>
                    <a:pt x="122819" y="52806"/>
                    <a:pt x="115105" y="50433"/>
                    <a:pt x="109766" y="50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 name="Google Shape;274;p7"/>
          <p:cNvGrpSpPr/>
          <p:nvPr/>
        </p:nvGrpSpPr>
        <p:grpSpPr>
          <a:xfrm>
            <a:off x="-1375" y="4685922"/>
            <a:ext cx="9144000" cy="829600"/>
            <a:chOff x="-1375" y="4351975"/>
            <a:chExt cx="9144000" cy="829600"/>
          </a:xfrm>
        </p:grpSpPr>
        <p:sp>
          <p:nvSpPr>
            <p:cNvPr id="275" name="Google Shape;275;p7"/>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276" name="Google Shape;276;p7"/>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 name="Google Shape;277;p7"/>
          <p:cNvGrpSpPr/>
          <p:nvPr/>
        </p:nvGrpSpPr>
        <p:grpSpPr>
          <a:xfrm>
            <a:off x="2063377" y="4802442"/>
            <a:ext cx="1152137" cy="479567"/>
            <a:chOff x="2063377" y="4802442"/>
            <a:chExt cx="1152137" cy="479567"/>
          </a:xfrm>
        </p:grpSpPr>
        <p:grpSp>
          <p:nvGrpSpPr>
            <p:cNvPr id="278" name="Google Shape;278;p7"/>
            <p:cNvGrpSpPr/>
            <p:nvPr/>
          </p:nvGrpSpPr>
          <p:grpSpPr>
            <a:xfrm>
              <a:off x="2775302" y="4802442"/>
              <a:ext cx="440212" cy="239792"/>
              <a:chOff x="6849227" y="4807679"/>
              <a:chExt cx="440212" cy="239792"/>
            </a:xfrm>
          </p:grpSpPr>
          <p:sp>
            <p:nvSpPr>
              <p:cNvPr id="279" name="Google Shape;279;p7"/>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7"/>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7"/>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7"/>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3" name="Google Shape;283;p7"/>
            <p:cNvGrpSpPr/>
            <p:nvPr/>
          </p:nvGrpSpPr>
          <p:grpSpPr>
            <a:xfrm>
              <a:off x="2063377" y="5042217"/>
              <a:ext cx="440212" cy="239792"/>
              <a:chOff x="6849227" y="4807679"/>
              <a:chExt cx="440212" cy="239792"/>
            </a:xfrm>
          </p:grpSpPr>
          <p:sp>
            <p:nvSpPr>
              <p:cNvPr id="284" name="Google Shape;284;p7"/>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7"/>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7"/>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7"/>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88" name="Google Shape;288;p7"/>
          <p:cNvSpPr txBox="1"/>
          <p:nvPr>
            <p:ph type="title"/>
          </p:nvPr>
        </p:nvSpPr>
        <p:spPr>
          <a:xfrm>
            <a:off x="720000" y="1254150"/>
            <a:ext cx="44472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9" name="Google Shape;289;p7"/>
          <p:cNvSpPr txBox="1"/>
          <p:nvPr>
            <p:ph idx="1" type="body"/>
          </p:nvPr>
        </p:nvSpPr>
        <p:spPr>
          <a:xfrm>
            <a:off x="726450" y="1826850"/>
            <a:ext cx="4447200" cy="20625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290" name="Google Shape;290;p7"/>
          <p:cNvSpPr/>
          <p:nvPr>
            <p:ph idx="2" type="pic"/>
          </p:nvPr>
        </p:nvSpPr>
        <p:spPr>
          <a:xfrm>
            <a:off x="5398475" y="716787"/>
            <a:ext cx="3032400" cy="37098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91" name="Shape 291"/>
        <p:cNvGrpSpPr/>
        <p:nvPr/>
      </p:nvGrpSpPr>
      <p:grpSpPr>
        <a:xfrm>
          <a:off x="0" y="0"/>
          <a:ext cx="0" cy="0"/>
          <a:chOff x="0" y="0"/>
          <a:chExt cx="0" cy="0"/>
        </a:xfrm>
      </p:grpSpPr>
      <p:sp>
        <p:nvSpPr>
          <p:cNvPr id="292" name="Google Shape;292;p8"/>
          <p:cNvSpPr txBox="1"/>
          <p:nvPr>
            <p:ph type="title"/>
          </p:nvPr>
        </p:nvSpPr>
        <p:spPr>
          <a:xfrm>
            <a:off x="1388100" y="1593225"/>
            <a:ext cx="6367800" cy="10236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293" name="Google Shape;293;p8"/>
          <p:cNvGrpSpPr/>
          <p:nvPr/>
        </p:nvGrpSpPr>
        <p:grpSpPr>
          <a:xfrm>
            <a:off x="-1375" y="4351975"/>
            <a:ext cx="9144000" cy="829600"/>
            <a:chOff x="-1375" y="4351975"/>
            <a:chExt cx="9144000" cy="829600"/>
          </a:xfrm>
        </p:grpSpPr>
        <p:sp>
          <p:nvSpPr>
            <p:cNvPr id="294" name="Google Shape;294;p8"/>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295" name="Google Shape;295;p8"/>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6" name="Google Shape;296;p8"/>
          <p:cNvSpPr/>
          <p:nvPr/>
        </p:nvSpPr>
        <p:spPr>
          <a:xfrm>
            <a:off x="7881519" y="242556"/>
            <a:ext cx="1418647" cy="770733"/>
          </a:xfrm>
          <a:custGeom>
            <a:rect b="b" l="l" r="r" t="t"/>
            <a:pathLst>
              <a:path extrusionOk="0" h="770733" w="1418647">
                <a:moveTo>
                  <a:pt x="1416274" y="484749"/>
                </a:moveTo>
                <a:cubicBezTo>
                  <a:pt x="1415681" y="480596"/>
                  <a:pt x="1415681" y="476442"/>
                  <a:pt x="1415088" y="472883"/>
                </a:cubicBezTo>
                <a:cubicBezTo>
                  <a:pt x="1415088" y="471103"/>
                  <a:pt x="1414494" y="469323"/>
                  <a:pt x="1414494" y="467543"/>
                </a:cubicBezTo>
                <a:cubicBezTo>
                  <a:pt x="1413901" y="463390"/>
                  <a:pt x="1413308" y="459829"/>
                  <a:pt x="1412714" y="455676"/>
                </a:cubicBezTo>
                <a:cubicBezTo>
                  <a:pt x="1412714" y="454490"/>
                  <a:pt x="1412121" y="452709"/>
                  <a:pt x="1412121" y="451523"/>
                </a:cubicBezTo>
                <a:cubicBezTo>
                  <a:pt x="1410934" y="446183"/>
                  <a:pt x="1409748" y="441436"/>
                  <a:pt x="1407968" y="436096"/>
                </a:cubicBezTo>
                <a:cubicBezTo>
                  <a:pt x="1407968" y="436096"/>
                  <a:pt x="1407968" y="436096"/>
                  <a:pt x="1407968" y="435503"/>
                </a:cubicBezTo>
                <a:cubicBezTo>
                  <a:pt x="1406781" y="430756"/>
                  <a:pt x="1405001" y="426010"/>
                  <a:pt x="1403221" y="421857"/>
                </a:cubicBezTo>
                <a:cubicBezTo>
                  <a:pt x="1402628" y="420670"/>
                  <a:pt x="1402034" y="419483"/>
                  <a:pt x="1402034" y="418296"/>
                </a:cubicBezTo>
                <a:cubicBezTo>
                  <a:pt x="1400848" y="414737"/>
                  <a:pt x="1399068" y="411176"/>
                  <a:pt x="1397288" y="408210"/>
                </a:cubicBezTo>
                <a:cubicBezTo>
                  <a:pt x="1396695" y="407023"/>
                  <a:pt x="1396101" y="405837"/>
                  <a:pt x="1395508" y="404650"/>
                </a:cubicBezTo>
                <a:cubicBezTo>
                  <a:pt x="1393728" y="401090"/>
                  <a:pt x="1391948" y="397530"/>
                  <a:pt x="1389575" y="393970"/>
                </a:cubicBezTo>
                <a:cubicBezTo>
                  <a:pt x="1388981" y="393377"/>
                  <a:pt x="1388981" y="392783"/>
                  <a:pt x="1388388" y="392190"/>
                </a:cubicBezTo>
                <a:cubicBezTo>
                  <a:pt x="1383048" y="383883"/>
                  <a:pt x="1377708" y="376170"/>
                  <a:pt x="1371181" y="369050"/>
                </a:cubicBezTo>
                <a:cubicBezTo>
                  <a:pt x="1370588" y="368457"/>
                  <a:pt x="1369995" y="367863"/>
                  <a:pt x="1369995" y="367270"/>
                </a:cubicBezTo>
                <a:cubicBezTo>
                  <a:pt x="1367028" y="364304"/>
                  <a:pt x="1364062" y="361337"/>
                  <a:pt x="1361095" y="358370"/>
                </a:cubicBezTo>
                <a:cubicBezTo>
                  <a:pt x="1360501" y="357777"/>
                  <a:pt x="1359908" y="357184"/>
                  <a:pt x="1359908" y="357184"/>
                </a:cubicBezTo>
                <a:cubicBezTo>
                  <a:pt x="1349228" y="347097"/>
                  <a:pt x="1337362" y="338197"/>
                  <a:pt x="1324309" y="329891"/>
                </a:cubicBezTo>
                <a:cubicBezTo>
                  <a:pt x="1324309" y="329891"/>
                  <a:pt x="1324309" y="329891"/>
                  <a:pt x="1323715" y="329891"/>
                </a:cubicBezTo>
                <a:cubicBezTo>
                  <a:pt x="1319562" y="327517"/>
                  <a:pt x="1314815" y="324551"/>
                  <a:pt x="1310068" y="322177"/>
                </a:cubicBezTo>
                <a:cubicBezTo>
                  <a:pt x="1310068" y="322177"/>
                  <a:pt x="1310068" y="322177"/>
                  <a:pt x="1310068" y="322177"/>
                </a:cubicBezTo>
                <a:cubicBezTo>
                  <a:pt x="1256669" y="294291"/>
                  <a:pt x="1187249" y="283018"/>
                  <a:pt x="1110710" y="283018"/>
                </a:cubicBezTo>
                <a:cubicBezTo>
                  <a:pt x="1108930" y="283018"/>
                  <a:pt x="1107150" y="283018"/>
                  <a:pt x="1105370" y="283018"/>
                </a:cubicBezTo>
                <a:cubicBezTo>
                  <a:pt x="1073924" y="91966"/>
                  <a:pt x="908385" y="0"/>
                  <a:pt x="708434" y="0"/>
                </a:cubicBezTo>
                <a:cubicBezTo>
                  <a:pt x="508482" y="0"/>
                  <a:pt x="342350" y="91966"/>
                  <a:pt x="311497" y="283018"/>
                </a:cubicBezTo>
                <a:cubicBezTo>
                  <a:pt x="309717" y="283018"/>
                  <a:pt x="307937" y="283018"/>
                  <a:pt x="306157" y="283018"/>
                </a:cubicBezTo>
                <a:cubicBezTo>
                  <a:pt x="137059" y="283018"/>
                  <a:pt x="0" y="338791"/>
                  <a:pt x="0" y="508482"/>
                </a:cubicBezTo>
                <a:cubicBezTo>
                  <a:pt x="0" y="622401"/>
                  <a:pt x="62299" y="697161"/>
                  <a:pt x="154859" y="733947"/>
                </a:cubicBezTo>
                <a:cubicBezTo>
                  <a:pt x="155452" y="733947"/>
                  <a:pt x="155452" y="733947"/>
                  <a:pt x="156045" y="734540"/>
                </a:cubicBezTo>
                <a:cubicBezTo>
                  <a:pt x="159012" y="735727"/>
                  <a:pt x="161979" y="736914"/>
                  <a:pt x="164945" y="738100"/>
                </a:cubicBezTo>
                <a:cubicBezTo>
                  <a:pt x="165539" y="738100"/>
                  <a:pt x="166132" y="738694"/>
                  <a:pt x="166725" y="738694"/>
                </a:cubicBezTo>
                <a:cubicBezTo>
                  <a:pt x="175032" y="741660"/>
                  <a:pt x="183932" y="744627"/>
                  <a:pt x="192832" y="747000"/>
                </a:cubicBezTo>
                <a:cubicBezTo>
                  <a:pt x="194612" y="747593"/>
                  <a:pt x="195798" y="747593"/>
                  <a:pt x="197578" y="748187"/>
                </a:cubicBezTo>
                <a:cubicBezTo>
                  <a:pt x="199952" y="748780"/>
                  <a:pt x="202325" y="749373"/>
                  <a:pt x="204698" y="749967"/>
                </a:cubicBezTo>
                <a:cubicBezTo>
                  <a:pt x="206478" y="750560"/>
                  <a:pt x="208852" y="751154"/>
                  <a:pt x="210631" y="751154"/>
                </a:cubicBezTo>
                <a:cubicBezTo>
                  <a:pt x="213005" y="751747"/>
                  <a:pt x="215972" y="752340"/>
                  <a:pt x="218345" y="752934"/>
                </a:cubicBezTo>
                <a:cubicBezTo>
                  <a:pt x="221905" y="753527"/>
                  <a:pt x="224872" y="754120"/>
                  <a:pt x="228431" y="754714"/>
                </a:cubicBezTo>
                <a:cubicBezTo>
                  <a:pt x="230211" y="755307"/>
                  <a:pt x="231991" y="755307"/>
                  <a:pt x="233771" y="755307"/>
                </a:cubicBezTo>
                <a:cubicBezTo>
                  <a:pt x="236738" y="755900"/>
                  <a:pt x="239111" y="755900"/>
                  <a:pt x="242078" y="756493"/>
                </a:cubicBezTo>
                <a:cubicBezTo>
                  <a:pt x="243858" y="756493"/>
                  <a:pt x="245638" y="757087"/>
                  <a:pt x="247418" y="757087"/>
                </a:cubicBezTo>
                <a:cubicBezTo>
                  <a:pt x="250978" y="757680"/>
                  <a:pt x="254538" y="757680"/>
                  <a:pt x="258098" y="758273"/>
                </a:cubicBezTo>
                <a:cubicBezTo>
                  <a:pt x="258691" y="758273"/>
                  <a:pt x="259878" y="758273"/>
                  <a:pt x="260471" y="758273"/>
                </a:cubicBezTo>
                <a:cubicBezTo>
                  <a:pt x="264624" y="758867"/>
                  <a:pt x="269371" y="758867"/>
                  <a:pt x="274118" y="759460"/>
                </a:cubicBezTo>
                <a:cubicBezTo>
                  <a:pt x="275304" y="759460"/>
                  <a:pt x="277084" y="759460"/>
                  <a:pt x="278271" y="759460"/>
                </a:cubicBezTo>
                <a:cubicBezTo>
                  <a:pt x="281831" y="759460"/>
                  <a:pt x="284798" y="760054"/>
                  <a:pt x="288357" y="760054"/>
                </a:cubicBezTo>
                <a:cubicBezTo>
                  <a:pt x="289544" y="760054"/>
                  <a:pt x="291324" y="760054"/>
                  <a:pt x="292511" y="760054"/>
                </a:cubicBezTo>
                <a:cubicBezTo>
                  <a:pt x="297257" y="760054"/>
                  <a:pt x="302004" y="760054"/>
                  <a:pt x="306751" y="760054"/>
                </a:cubicBezTo>
                <a:cubicBezTo>
                  <a:pt x="306751" y="760054"/>
                  <a:pt x="306751" y="760054"/>
                  <a:pt x="306751" y="760054"/>
                </a:cubicBezTo>
                <a:cubicBezTo>
                  <a:pt x="306751" y="760054"/>
                  <a:pt x="306751" y="760054"/>
                  <a:pt x="306751" y="760054"/>
                </a:cubicBezTo>
                <a:cubicBezTo>
                  <a:pt x="306751" y="760054"/>
                  <a:pt x="306751" y="760054"/>
                  <a:pt x="306751" y="760054"/>
                </a:cubicBezTo>
                <a:cubicBezTo>
                  <a:pt x="364897" y="760054"/>
                  <a:pt x="418890" y="743440"/>
                  <a:pt x="465169" y="715554"/>
                </a:cubicBezTo>
                <a:cubicBezTo>
                  <a:pt x="494836" y="730980"/>
                  <a:pt x="527469" y="742847"/>
                  <a:pt x="563069" y="752340"/>
                </a:cubicBezTo>
                <a:cubicBezTo>
                  <a:pt x="608161" y="764207"/>
                  <a:pt x="658001" y="770733"/>
                  <a:pt x="709620" y="770733"/>
                </a:cubicBezTo>
                <a:cubicBezTo>
                  <a:pt x="709620" y="770733"/>
                  <a:pt x="709620" y="770733"/>
                  <a:pt x="709620" y="770733"/>
                </a:cubicBezTo>
                <a:cubicBezTo>
                  <a:pt x="709620" y="770733"/>
                  <a:pt x="709620" y="770733"/>
                  <a:pt x="709620" y="770733"/>
                </a:cubicBezTo>
                <a:cubicBezTo>
                  <a:pt x="789720" y="770733"/>
                  <a:pt x="864479" y="754714"/>
                  <a:pt x="927372" y="728014"/>
                </a:cubicBezTo>
                <a:cubicBezTo>
                  <a:pt x="936272" y="723860"/>
                  <a:pt x="945172" y="720301"/>
                  <a:pt x="953478" y="715554"/>
                </a:cubicBezTo>
                <a:cubicBezTo>
                  <a:pt x="999758" y="743440"/>
                  <a:pt x="1053751" y="760054"/>
                  <a:pt x="1111897" y="760054"/>
                </a:cubicBezTo>
                <a:cubicBezTo>
                  <a:pt x="1148683" y="760054"/>
                  <a:pt x="1184283" y="755900"/>
                  <a:pt x="1217509" y="748187"/>
                </a:cubicBezTo>
                <a:cubicBezTo>
                  <a:pt x="1334988" y="719707"/>
                  <a:pt x="1418647" y="640201"/>
                  <a:pt x="1418647" y="507889"/>
                </a:cubicBezTo>
                <a:cubicBezTo>
                  <a:pt x="1418647" y="501956"/>
                  <a:pt x="1418647" y="496023"/>
                  <a:pt x="1418054" y="490089"/>
                </a:cubicBezTo>
                <a:cubicBezTo>
                  <a:pt x="1416868" y="488309"/>
                  <a:pt x="1416868" y="486529"/>
                  <a:pt x="1416274" y="484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8"/>
          <p:cNvSpPr/>
          <p:nvPr/>
        </p:nvSpPr>
        <p:spPr>
          <a:xfrm>
            <a:off x="507250" y="4429125"/>
            <a:ext cx="3900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nvGrpSpPr>
          <p:cNvPr id="298" name="Google Shape;298;p8"/>
          <p:cNvGrpSpPr/>
          <p:nvPr/>
        </p:nvGrpSpPr>
        <p:grpSpPr>
          <a:xfrm>
            <a:off x="507245" y="4084805"/>
            <a:ext cx="451327" cy="380005"/>
            <a:chOff x="6102820" y="4084805"/>
            <a:chExt cx="451327" cy="380005"/>
          </a:xfrm>
        </p:grpSpPr>
        <p:sp>
          <p:nvSpPr>
            <p:cNvPr id="299" name="Google Shape;299;p8"/>
            <p:cNvSpPr/>
            <p:nvPr/>
          </p:nvSpPr>
          <p:spPr>
            <a:xfrm rot="-4844736">
              <a:off x="6322265" y="4106242"/>
              <a:ext cx="185938" cy="185938"/>
            </a:xfrm>
            <a:custGeom>
              <a:rect b="b" l="l" r="r" t="t"/>
              <a:pathLst>
                <a:path extrusionOk="0" h="117264" w="117264">
                  <a:moveTo>
                    <a:pt x="117264" y="58632"/>
                  </a:moveTo>
                  <a:cubicBezTo>
                    <a:pt x="117264" y="91014"/>
                    <a:pt x="91014" y="117264"/>
                    <a:pt x="58632" y="117264"/>
                  </a:cubicBezTo>
                  <a:cubicBezTo>
                    <a:pt x="26250" y="117264"/>
                    <a:pt x="-1" y="91014"/>
                    <a:pt x="-1" y="58632"/>
                  </a:cubicBezTo>
                  <a:cubicBezTo>
                    <a:pt x="-1" y="26250"/>
                    <a:pt x="26249" y="0"/>
                    <a:pt x="58632" y="0"/>
                  </a:cubicBezTo>
                  <a:cubicBezTo>
                    <a:pt x="91013" y="0"/>
                    <a:pt x="117264" y="26251"/>
                    <a:pt x="117264" y="58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8"/>
            <p:cNvSpPr/>
            <p:nvPr/>
          </p:nvSpPr>
          <p:spPr>
            <a:xfrm>
              <a:off x="6491156" y="4196034"/>
              <a:ext cx="58049" cy="28721"/>
            </a:xfrm>
            <a:custGeom>
              <a:rect b="b" l="l" r="r" t="t"/>
              <a:pathLst>
                <a:path extrusionOk="0" h="18092" w="36566">
                  <a:moveTo>
                    <a:pt x="23380" y="1193"/>
                  </a:moveTo>
                  <a:cubicBezTo>
                    <a:pt x="23380" y="1193"/>
                    <a:pt x="41329" y="7774"/>
                    <a:pt x="35346" y="14355"/>
                  </a:cubicBezTo>
                  <a:cubicBezTo>
                    <a:pt x="29363" y="20338"/>
                    <a:pt x="7824" y="18543"/>
                    <a:pt x="1841" y="13159"/>
                  </a:cubicBezTo>
                  <a:cubicBezTo>
                    <a:pt x="-4740" y="7176"/>
                    <a:pt x="7226" y="-3594"/>
                    <a:pt x="23380" y="119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8"/>
            <p:cNvSpPr/>
            <p:nvPr/>
          </p:nvSpPr>
          <p:spPr>
            <a:xfrm>
              <a:off x="6104925" y="4219163"/>
              <a:ext cx="363136" cy="245647"/>
            </a:xfrm>
            <a:custGeom>
              <a:rect b="b" l="l" r="r" t="t"/>
              <a:pathLst>
                <a:path extrusionOk="0" h="154738" w="228747">
                  <a:moveTo>
                    <a:pt x="168320" y="8140"/>
                  </a:moveTo>
                  <a:lnTo>
                    <a:pt x="168320" y="8140"/>
                  </a:lnTo>
                  <a:cubicBezTo>
                    <a:pt x="129431" y="2157"/>
                    <a:pt x="107892" y="6944"/>
                    <a:pt x="71995" y="17713"/>
                  </a:cubicBezTo>
                  <a:cubicBezTo>
                    <a:pt x="42081" y="26687"/>
                    <a:pt x="-3389" y="60790"/>
                    <a:pt x="200" y="79935"/>
                  </a:cubicBezTo>
                  <a:cubicBezTo>
                    <a:pt x="6183" y="111046"/>
                    <a:pt x="45072" y="149336"/>
                    <a:pt x="100713" y="154123"/>
                  </a:cubicBezTo>
                  <a:cubicBezTo>
                    <a:pt x="150970" y="158909"/>
                    <a:pt x="217978" y="136174"/>
                    <a:pt x="226354" y="72157"/>
                  </a:cubicBezTo>
                  <a:cubicBezTo>
                    <a:pt x="228149" y="58396"/>
                    <a:pt x="228747" y="46431"/>
                    <a:pt x="228747" y="36260"/>
                  </a:cubicBezTo>
                  <a:cubicBezTo>
                    <a:pt x="228149" y="5747"/>
                    <a:pt x="192252" y="-11005"/>
                    <a:pt x="168320" y="81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8"/>
            <p:cNvSpPr/>
            <p:nvPr/>
          </p:nvSpPr>
          <p:spPr>
            <a:xfrm>
              <a:off x="6485911" y="4167384"/>
              <a:ext cx="68236" cy="47506"/>
            </a:xfrm>
            <a:custGeom>
              <a:rect b="b" l="l" r="r" t="t"/>
              <a:pathLst>
                <a:path extrusionOk="0" h="29925" w="42983">
                  <a:moveTo>
                    <a:pt x="8142" y="122"/>
                  </a:moveTo>
                  <a:cubicBezTo>
                    <a:pt x="8142" y="122"/>
                    <a:pt x="24894" y="4309"/>
                    <a:pt x="38056" y="3711"/>
                  </a:cubicBezTo>
                  <a:cubicBezTo>
                    <a:pt x="42245" y="3711"/>
                    <a:pt x="44638" y="8497"/>
                    <a:pt x="41647" y="11489"/>
                  </a:cubicBezTo>
                  <a:cubicBezTo>
                    <a:pt x="32672" y="21062"/>
                    <a:pt x="19510" y="32429"/>
                    <a:pt x="6347" y="29438"/>
                  </a:cubicBezTo>
                  <a:cubicBezTo>
                    <a:pt x="3954" y="28839"/>
                    <a:pt x="2159" y="27045"/>
                    <a:pt x="1561" y="24651"/>
                  </a:cubicBezTo>
                  <a:cubicBezTo>
                    <a:pt x="-234" y="16874"/>
                    <a:pt x="-2627" y="-1674"/>
                    <a:pt x="8142" y="12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8"/>
            <p:cNvSpPr/>
            <p:nvPr/>
          </p:nvSpPr>
          <p:spPr>
            <a:xfrm>
              <a:off x="6439070" y="4168435"/>
              <a:ext cx="15196" cy="25825"/>
            </a:xfrm>
            <a:custGeom>
              <a:rect b="b" l="l" r="r" t="t"/>
              <a:pathLst>
                <a:path extrusionOk="0" h="16268" w="9572">
                  <a:moveTo>
                    <a:pt x="0" y="8433"/>
                  </a:moveTo>
                  <a:cubicBezTo>
                    <a:pt x="0" y="12621"/>
                    <a:pt x="2393" y="16809"/>
                    <a:pt x="4786" y="16211"/>
                  </a:cubicBezTo>
                  <a:cubicBezTo>
                    <a:pt x="7777" y="16211"/>
                    <a:pt x="9572" y="12621"/>
                    <a:pt x="9572" y="7835"/>
                  </a:cubicBezTo>
                  <a:cubicBezTo>
                    <a:pt x="9572" y="3647"/>
                    <a:pt x="7179" y="-541"/>
                    <a:pt x="4786" y="57"/>
                  </a:cubicBezTo>
                  <a:cubicBezTo>
                    <a:pt x="2393" y="57"/>
                    <a:pt x="0" y="3647"/>
                    <a:pt x="0" y="84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8"/>
            <p:cNvSpPr/>
            <p:nvPr/>
          </p:nvSpPr>
          <p:spPr>
            <a:xfrm>
              <a:off x="6102820" y="4277589"/>
              <a:ext cx="56564" cy="68383"/>
            </a:xfrm>
            <a:custGeom>
              <a:rect b="b" l="l" r="r" t="t"/>
              <a:pathLst>
                <a:path extrusionOk="0" h="43076" w="35631">
                  <a:moveTo>
                    <a:pt x="332" y="16154"/>
                  </a:moveTo>
                  <a:cubicBezTo>
                    <a:pt x="-266" y="22735"/>
                    <a:pt x="-266" y="32906"/>
                    <a:pt x="2127" y="43077"/>
                  </a:cubicBezTo>
                  <a:lnTo>
                    <a:pt x="35631" y="0"/>
                  </a:lnTo>
                  <a:cubicBezTo>
                    <a:pt x="35631" y="0"/>
                    <a:pt x="20674" y="14359"/>
                    <a:pt x="8110" y="10769"/>
                  </a:cubicBezTo>
                  <a:cubicBezTo>
                    <a:pt x="4520" y="9572"/>
                    <a:pt x="332" y="11966"/>
                    <a:pt x="332" y="16154"/>
                  </a:cubicBezTo>
                  <a:close/>
                </a:path>
              </a:pathLst>
            </a:custGeom>
            <a:solidFill>
              <a:srgbClr val="FAC54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8"/>
            <p:cNvSpPr/>
            <p:nvPr/>
          </p:nvSpPr>
          <p:spPr>
            <a:xfrm>
              <a:off x="6359372" y="4084805"/>
              <a:ext cx="16332" cy="38256"/>
            </a:xfrm>
            <a:custGeom>
              <a:rect b="b" l="l" r="r" t="t"/>
              <a:pathLst>
                <a:path extrusionOk="0" h="24098" w="10288">
                  <a:moveTo>
                    <a:pt x="10193" y="24098"/>
                  </a:moveTo>
                  <a:cubicBezTo>
                    <a:pt x="10193" y="24098"/>
                    <a:pt x="10792" y="13329"/>
                    <a:pt x="8996" y="6149"/>
                  </a:cubicBezTo>
                  <a:cubicBezTo>
                    <a:pt x="7201" y="167"/>
                    <a:pt x="2415" y="-1030"/>
                    <a:pt x="620" y="765"/>
                  </a:cubicBezTo>
                  <a:cubicBezTo>
                    <a:pt x="-2969" y="4953"/>
                    <a:pt x="10193" y="24098"/>
                    <a:pt x="10193" y="2409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8"/>
            <p:cNvSpPr/>
            <p:nvPr/>
          </p:nvSpPr>
          <p:spPr>
            <a:xfrm>
              <a:off x="6350672" y="4105576"/>
              <a:ext cx="25844" cy="15553"/>
            </a:xfrm>
            <a:custGeom>
              <a:rect b="b" l="l" r="r" t="t"/>
              <a:pathLst>
                <a:path extrusionOk="0" h="9797" w="16280">
                  <a:moveTo>
                    <a:pt x="16280" y="9797"/>
                  </a:moveTo>
                  <a:cubicBezTo>
                    <a:pt x="16280" y="9797"/>
                    <a:pt x="1323" y="-3365"/>
                    <a:pt x="126" y="823"/>
                  </a:cubicBezTo>
                  <a:cubicBezTo>
                    <a:pt x="-1668" y="5011"/>
                    <a:pt x="16280" y="9797"/>
                    <a:pt x="16280" y="979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8"/>
            <p:cNvSpPr/>
            <p:nvPr/>
          </p:nvSpPr>
          <p:spPr>
            <a:xfrm>
              <a:off x="6115676" y="4193180"/>
              <a:ext cx="236495" cy="125330"/>
            </a:xfrm>
            <a:custGeom>
              <a:rect b="b" l="l" r="r" t="t"/>
              <a:pathLst>
                <a:path extrusionOk="0" h="78948" w="148973">
                  <a:moveTo>
                    <a:pt x="61623" y="75387"/>
                  </a:moveTo>
                  <a:lnTo>
                    <a:pt x="0" y="54447"/>
                  </a:lnTo>
                  <a:lnTo>
                    <a:pt x="0" y="54447"/>
                  </a:lnTo>
                  <a:cubicBezTo>
                    <a:pt x="12564" y="18550"/>
                    <a:pt x="55640" y="-7177"/>
                    <a:pt x="92735" y="1798"/>
                  </a:cubicBezTo>
                  <a:cubicBezTo>
                    <a:pt x="110085" y="5985"/>
                    <a:pt x="148973" y="32310"/>
                    <a:pt x="148973" y="32310"/>
                  </a:cubicBezTo>
                  <a:lnTo>
                    <a:pt x="148973" y="32310"/>
                  </a:lnTo>
                  <a:cubicBezTo>
                    <a:pt x="137008" y="68208"/>
                    <a:pt x="97521" y="87353"/>
                    <a:pt x="61623" y="753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8" name="Google Shape;308;p8"/>
          <p:cNvGrpSpPr/>
          <p:nvPr/>
        </p:nvGrpSpPr>
        <p:grpSpPr>
          <a:xfrm>
            <a:off x="2897677" y="4719617"/>
            <a:ext cx="440212" cy="239792"/>
            <a:chOff x="6849227" y="4807679"/>
            <a:chExt cx="440212" cy="239792"/>
          </a:xfrm>
        </p:grpSpPr>
        <p:sp>
          <p:nvSpPr>
            <p:cNvPr id="309" name="Google Shape;309;p8"/>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8"/>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8"/>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8"/>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3" name="Google Shape;313;p8"/>
          <p:cNvGrpSpPr/>
          <p:nvPr/>
        </p:nvGrpSpPr>
        <p:grpSpPr>
          <a:xfrm rot="-2031497">
            <a:off x="8271369" y="3483277"/>
            <a:ext cx="1158012" cy="1511802"/>
            <a:chOff x="5998706" y="953669"/>
            <a:chExt cx="2042988" cy="2667151"/>
          </a:xfrm>
        </p:grpSpPr>
        <p:sp>
          <p:nvSpPr>
            <p:cNvPr id="314" name="Google Shape;314;p8"/>
            <p:cNvSpPr/>
            <p:nvPr/>
          </p:nvSpPr>
          <p:spPr>
            <a:xfrm>
              <a:off x="7103844" y="2040666"/>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8" y="14474"/>
                    <a:pt x="337473" y="59188"/>
                    <a:pt x="326742" y="93767"/>
                  </a:cubicBezTo>
                  <a:cubicBezTo>
                    <a:pt x="316606" y="128943"/>
                    <a:pt x="287989" y="155175"/>
                    <a:pt x="258179" y="176042"/>
                  </a:cubicBezTo>
                  <a:cubicBezTo>
                    <a:pt x="186039" y="226719"/>
                    <a:pt x="98995" y="256529"/>
                    <a:pt x="10759" y="259510"/>
                  </a:cubicBezTo>
                  <a:cubicBezTo>
                    <a:pt x="7778" y="259510"/>
                    <a:pt x="3604" y="259510"/>
                    <a:pt x="1816" y="257125"/>
                  </a:cubicBezTo>
                  <a:cubicBezTo>
                    <a:pt x="-1165" y="254144"/>
                    <a:pt x="27" y="248182"/>
                    <a:pt x="1816" y="244008"/>
                  </a:cubicBezTo>
                  <a:cubicBezTo>
                    <a:pt x="26260" y="180216"/>
                    <a:pt x="65012" y="124770"/>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8"/>
            <p:cNvSpPr/>
            <p:nvPr/>
          </p:nvSpPr>
          <p:spPr>
            <a:xfrm>
              <a:off x="6869423" y="3148455"/>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9" y="14473"/>
                    <a:pt x="337474" y="59188"/>
                    <a:pt x="326742" y="93767"/>
                  </a:cubicBezTo>
                  <a:cubicBezTo>
                    <a:pt x="316607" y="128943"/>
                    <a:pt x="287989" y="155176"/>
                    <a:pt x="258179" y="176042"/>
                  </a:cubicBezTo>
                  <a:cubicBezTo>
                    <a:pt x="186040" y="226719"/>
                    <a:pt x="98996" y="256529"/>
                    <a:pt x="10759" y="259510"/>
                  </a:cubicBezTo>
                  <a:cubicBezTo>
                    <a:pt x="7778" y="259510"/>
                    <a:pt x="3605" y="259510"/>
                    <a:pt x="1816" y="257125"/>
                  </a:cubicBezTo>
                  <a:cubicBezTo>
                    <a:pt x="-1165" y="254144"/>
                    <a:pt x="27" y="248182"/>
                    <a:pt x="1816" y="244008"/>
                  </a:cubicBezTo>
                  <a:cubicBezTo>
                    <a:pt x="25664" y="180215"/>
                    <a:pt x="65012" y="125366"/>
                    <a:pt x="115093" y="764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8"/>
            <p:cNvSpPr/>
            <p:nvPr/>
          </p:nvSpPr>
          <p:spPr>
            <a:xfrm>
              <a:off x="6947252" y="2634874"/>
              <a:ext cx="258356" cy="203066"/>
            </a:xfrm>
            <a:custGeom>
              <a:rect b="b" l="l" r="r" t="t"/>
              <a:pathLst>
                <a:path extrusionOk="0" h="259509" w="330167">
                  <a:moveTo>
                    <a:pt x="115093" y="76478"/>
                  </a:moveTo>
                  <a:cubicBezTo>
                    <a:pt x="150268" y="41899"/>
                    <a:pt x="193195" y="13877"/>
                    <a:pt x="241486" y="3146"/>
                  </a:cubicBezTo>
                  <a:cubicBezTo>
                    <a:pt x="256987" y="-432"/>
                    <a:pt x="273084" y="-1624"/>
                    <a:pt x="287989" y="3146"/>
                  </a:cubicBezTo>
                  <a:cubicBezTo>
                    <a:pt x="322568" y="14473"/>
                    <a:pt x="337473" y="59188"/>
                    <a:pt x="326742" y="93768"/>
                  </a:cubicBezTo>
                  <a:cubicBezTo>
                    <a:pt x="316607" y="128943"/>
                    <a:pt x="287989" y="155175"/>
                    <a:pt x="258179" y="176042"/>
                  </a:cubicBezTo>
                  <a:cubicBezTo>
                    <a:pt x="186040" y="226719"/>
                    <a:pt x="98996" y="256529"/>
                    <a:pt x="10758" y="259509"/>
                  </a:cubicBezTo>
                  <a:cubicBezTo>
                    <a:pt x="7778" y="259509"/>
                    <a:pt x="3604" y="259509"/>
                    <a:pt x="1816" y="257125"/>
                  </a:cubicBezTo>
                  <a:cubicBezTo>
                    <a:pt x="-1165" y="254144"/>
                    <a:pt x="27" y="248182"/>
                    <a:pt x="1816" y="244008"/>
                  </a:cubicBezTo>
                  <a:cubicBezTo>
                    <a:pt x="25663" y="180216"/>
                    <a:pt x="65013" y="125366"/>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8"/>
            <p:cNvSpPr/>
            <p:nvPr/>
          </p:nvSpPr>
          <p:spPr>
            <a:xfrm>
              <a:off x="6903183" y="2228731"/>
              <a:ext cx="135262" cy="302835"/>
            </a:xfrm>
            <a:custGeom>
              <a:rect b="b" l="l" r="r" t="t"/>
              <a:pathLst>
                <a:path extrusionOk="0" h="387010" w="172859">
                  <a:moveTo>
                    <a:pt x="13479" y="202553"/>
                  </a:moveTo>
                  <a:cubicBezTo>
                    <a:pt x="-233" y="155453"/>
                    <a:pt x="-5599" y="104181"/>
                    <a:pt x="7517" y="56485"/>
                  </a:cubicBezTo>
                  <a:cubicBezTo>
                    <a:pt x="11690" y="41580"/>
                    <a:pt x="17652" y="26079"/>
                    <a:pt x="29576" y="15348"/>
                  </a:cubicBezTo>
                  <a:cubicBezTo>
                    <a:pt x="55809" y="-9692"/>
                    <a:pt x="102312" y="-1942"/>
                    <a:pt x="127948" y="23098"/>
                  </a:cubicBezTo>
                  <a:cubicBezTo>
                    <a:pt x="154181" y="48735"/>
                    <a:pt x="164316" y="86295"/>
                    <a:pt x="169086" y="122067"/>
                  </a:cubicBezTo>
                  <a:cubicBezTo>
                    <a:pt x="180413" y="209707"/>
                    <a:pt x="166105" y="300329"/>
                    <a:pt x="127948" y="379623"/>
                  </a:cubicBezTo>
                  <a:cubicBezTo>
                    <a:pt x="126756" y="382604"/>
                    <a:pt x="124967" y="385585"/>
                    <a:pt x="121986" y="386777"/>
                  </a:cubicBezTo>
                  <a:cubicBezTo>
                    <a:pt x="117813" y="387969"/>
                    <a:pt x="113640" y="384392"/>
                    <a:pt x="110659" y="380815"/>
                  </a:cubicBezTo>
                  <a:cubicBezTo>
                    <a:pt x="63559" y="330139"/>
                    <a:pt x="33153" y="269923"/>
                    <a:pt x="13479" y="202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8"/>
            <p:cNvSpPr/>
            <p:nvPr/>
          </p:nvSpPr>
          <p:spPr>
            <a:xfrm>
              <a:off x="6698554" y="2884620"/>
              <a:ext cx="194399" cy="264548"/>
            </a:xfrm>
            <a:custGeom>
              <a:rect b="b" l="l" r="r" t="t"/>
              <a:pathLst>
                <a:path extrusionOk="0" h="338081" w="248433">
                  <a:moveTo>
                    <a:pt x="69565" y="214863"/>
                  </a:moveTo>
                  <a:cubicBezTo>
                    <a:pt x="36774" y="177899"/>
                    <a:pt x="10542" y="133781"/>
                    <a:pt x="2195" y="85489"/>
                  </a:cubicBezTo>
                  <a:cubicBezTo>
                    <a:pt x="-786" y="69988"/>
                    <a:pt x="-1382" y="53295"/>
                    <a:pt x="4580" y="38986"/>
                  </a:cubicBezTo>
                  <a:cubicBezTo>
                    <a:pt x="17696" y="5003"/>
                    <a:pt x="63007" y="-7517"/>
                    <a:pt x="96990" y="4407"/>
                  </a:cubicBezTo>
                  <a:cubicBezTo>
                    <a:pt x="131569" y="16331"/>
                    <a:pt x="156610" y="46140"/>
                    <a:pt x="176284" y="76546"/>
                  </a:cubicBezTo>
                  <a:cubicBezTo>
                    <a:pt x="223979" y="151070"/>
                    <a:pt x="249020" y="239307"/>
                    <a:pt x="248423" y="327544"/>
                  </a:cubicBezTo>
                  <a:cubicBezTo>
                    <a:pt x="248423" y="330525"/>
                    <a:pt x="248423" y="334102"/>
                    <a:pt x="246039" y="336487"/>
                  </a:cubicBezTo>
                  <a:cubicBezTo>
                    <a:pt x="242461" y="339468"/>
                    <a:pt x="237096" y="337680"/>
                    <a:pt x="232922" y="335891"/>
                  </a:cubicBezTo>
                  <a:cubicBezTo>
                    <a:pt x="169130" y="308466"/>
                    <a:pt x="115472" y="266732"/>
                    <a:pt x="69565" y="2148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8"/>
            <p:cNvSpPr/>
            <p:nvPr/>
          </p:nvSpPr>
          <p:spPr>
            <a:xfrm>
              <a:off x="6525885" y="2265099"/>
              <a:ext cx="149033" cy="235581"/>
            </a:xfrm>
            <a:custGeom>
              <a:rect b="b" l="l" r="r" t="t"/>
              <a:pathLst>
                <a:path extrusionOk="0" h="301062" w="190458">
                  <a:moveTo>
                    <a:pt x="23360" y="121450"/>
                  </a:moveTo>
                  <a:cubicBezTo>
                    <a:pt x="37072" y="82101"/>
                    <a:pt x="57939" y="44540"/>
                    <a:pt x="90133" y="18308"/>
                  </a:cubicBezTo>
                  <a:cubicBezTo>
                    <a:pt x="100269" y="9961"/>
                    <a:pt x="112193" y="2807"/>
                    <a:pt x="125309" y="422"/>
                  </a:cubicBezTo>
                  <a:cubicBezTo>
                    <a:pt x="155715" y="-3751"/>
                    <a:pt x="183736" y="23674"/>
                    <a:pt x="189101" y="54080"/>
                  </a:cubicBezTo>
                  <a:cubicBezTo>
                    <a:pt x="194467" y="84485"/>
                    <a:pt x="183139" y="114891"/>
                    <a:pt x="168831" y="142316"/>
                  </a:cubicBezTo>
                  <a:cubicBezTo>
                    <a:pt x="134252" y="207898"/>
                    <a:pt x="79998" y="263344"/>
                    <a:pt x="15013" y="299115"/>
                  </a:cubicBezTo>
                  <a:cubicBezTo>
                    <a:pt x="12628" y="300308"/>
                    <a:pt x="9647" y="301500"/>
                    <a:pt x="7262" y="300904"/>
                  </a:cubicBezTo>
                  <a:cubicBezTo>
                    <a:pt x="3685" y="299712"/>
                    <a:pt x="2493" y="294942"/>
                    <a:pt x="1897" y="291365"/>
                  </a:cubicBezTo>
                  <a:cubicBezTo>
                    <a:pt x="-4065" y="232938"/>
                    <a:pt x="4281" y="176896"/>
                    <a:pt x="23360" y="12145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8"/>
            <p:cNvSpPr/>
            <p:nvPr/>
          </p:nvSpPr>
          <p:spPr>
            <a:xfrm>
              <a:off x="6608841" y="2677083"/>
              <a:ext cx="149033" cy="235581"/>
            </a:xfrm>
            <a:custGeom>
              <a:rect b="b" l="l" r="r" t="t"/>
              <a:pathLst>
                <a:path extrusionOk="0" h="301062" w="190458">
                  <a:moveTo>
                    <a:pt x="23360" y="121449"/>
                  </a:moveTo>
                  <a:cubicBezTo>
                    <a:pt x="37072" y="82101"/>
                    <a:pt x="57939" y="44541"/>
                    <a:pt x="90134" y="18308"/>
                  </a:cubicBezTo>
                  <a:cubicBezTo>
                    <a:pt x="100269" y="9961"/>
                    <a:pt x="112193" y="2807"/>
                    <a:pt x="125309" y="422"/>
                  </a:cubicBezTo>
                  <a:cubicBezTo>
                    <a:pt x="155715" y="-3751"/>
                    <a:pt x="183736" y="23674"/>
                    <a:pt x="189102" y="54080"/>
                  </a:cubicBezTo>
                  <a:cubicBezTo>
                    <a:pt x="194468" y="84486"/>
                    <a:pt x="183140" y="114891"/>
                    <a:pt x="168831" y="142316"/>
                  </a:cubicBezTo>
                  <a:cubicBezTo>
                    <a:pt x="134252" y="207898"/>
                    <a:pt x="79998" y="263344"/>
                    <a:pt x="15013" y="299116"/>
                  </a:cubicBezTo>
                  <a:cubicBezTo>
                    <a:pt x="12629" y="300308"/>
                    <a:pt x="9648" y="301500"/>
                    <a:pt x="7263" y="300904"/>
                  </a:cubicBezTo>
                  <a:cubicBezTo>
                    <a:pt x="3686" y="299712"/>
                    <a:pt x="2493" y="294942"/>
                    <a:pt x="1897" y="291365"/>
                  </a:cubicBezTo>
                  <a:cubicBezTo>
                    <a:pt x="-4065" y="232938"/>
                    <a:pt x="4282" y="176896"/>
                    <a:pt x="23360" y="1214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8"/>
            <p:cNvSpPr/>
            <p:nvPr/>
          </p:nvSpPr>
          <p:spPr>
            <a:xfrm>
              <a:off x="6394250" y="2540393"/>
              <a:ext cx="168710" cy="219612"/>
            </a:xfrm>
            <a:custGeom>
              <a:rect b="b" l="l" r="r" t="t"/>
              <a:pathLst>
                <a:path extrusionOk="0" h="280654" w="215604">
                  <a:moveTo>
                    <a:pt x="62382" y="181247"/>
                  </a:moveTo>
                  <a:cubicBezTo>
                    <a:pt x="33765" y="150841"/>
                    <a:pt x="10513" y="114473"/>
                    <a:pt x="2166" y="73932"/>
                  </a:cubicBezTo>
                  <a:cubicBezTo>
                    <a:pt x="-219" y="60816"/>
                    <a:pt x="-1411" y="47103"/>
                    <a:pt x="2762" y="34583"/>
                  </a:cubicBezTo>
                  <a:cubicBezTo>
                    <a:pt x="12898" y="5370"/>
                    <a:pt x="50458" y="-5958"/>
                    <a:pt x="79672" y="2985"/>
                  </a:cubicBezTo>
                  <a:cubicBezTo>
                    <a:pt x="108885" y="11928"/>
                    <a:pt x="130944" y="36372"/>
                    <a:pt x="148234" y="62008"/>
                  </a:cubicBezTo>
                  <a:cubicBezTo>
                    <a:pt x="189968" y="123416"/>
                    <a:pt x="213815" y="196748"/>
                    <a:pt x="215604" y="271273"/>
                  </a:cubicBezTo>
                  <a:cubicBezTo>
                    <a:pt x="215604" y="274254"/>
                    <a:pt x="215604" y="277235"/>
                    <a:pt x="213815" y="279023"/>
                  </a:cubicBezTo>
                  <a:cubicBezTo>
                    <a:pt x="210834" y="282004"/>
                    <a:pt x="206661" y="280216"/>
                    <a:pt x="203084" y="279023"/>
                  </a:cubicBezTo>
                  <a:cubicBezTo>
                    <a:pt x="148234" y="257560"/>
                    <a:pt x="102327" y="224173"/>
                    <a:pt x="62382" y="1812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8"/>
            <p:cNvSpPr/>
            <p:nvPr/>
          </p:nvSpPr>
          <p:spPr>
            <a:xfrm>
              <a:off x="6484324" y="3110201"/>
              <a:ext cx="230550" cy="156048"/>
            </a:xfrm>
            <a:custGeom>
              <a:rect b="b" l="l" r="r" t="t"/>
              <a:pathLst>
                <a:path extrusionOk="0" h="199423" w="294632">
                  <a:moveTo>
                    <a:pt x="116472" y="169533"/>
                  </a:moveTo>
                  <a:cubicBezTo>
                    <a:pt x="77719" y="154032"/>
                    <a:pt x="41352" y="131377"/>
                    <a:pt x="16312" y="97990"/>
                  </a:cubicBezTo>
                  <a:cubicBezTo>
                    <a:pt x="8561" y="87258"/>
                    <a:pt x="1407" y="75335"/>
                    <a:pt x="214" y="62218"/>
                  </a:cubicBezTo>
                  <a:cubicBezTo>
                    <a:pt x="-2767" y="31812"/>
                    <a:pt x="25851" y="4984"/>
                    <a:pt x="56257" y="810"/>
                  </a:cubicBezTo>
                  <a:cubicBezTo>
                    <a:pt x="86662" y="-3363"/>
                    <a:pt x="117068" y="9157"/>
                    <a:pt x="143301" y="25254"/>
                  </a:cubicBezTo>
                  <a:cubicBezTo>
                    <a:pt x="207094" y="62815"/>
                    <a:pt x="260155" y="119453"/>
                    <a:pt x="292945" y="186227"/>
                  </a:cubicBezTo>
                  <a:cubicBezTo>
                    <a:pt x="294138" y="188611"/>
                    <a:pt x="295330" y="191592"/>
                    <a:pt x="294138" y="193977"/>
                  </a:cubicBezTo>
                  <a:cubicBezTo>
                    <a:pt x="292945" y="197554"/>
                    <a:pt x="288176" y="198151"/>
                    <a:pt x="284003" y="198747"/>
                  </a:cubicBezTo>
                  <a:cubicBezTo>
                    <a:pt x="226768" y="202324"/>
                    <a:pt x="171322" y="191592"/>
                    <a:pt x="116472" y="1695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 name="Google Shape;323;p8"/>
            <p:cNvSpPr/>
            <p:nvPr/>
          </p:nvSpPr>
          <p:spPr>
            <a:xfrm>
              <a:off x="6293300" y="2839507"/>
              <a:ext cx="111325" cy="257661"/>
            </a:xfrm>
            <a:custGeom>
              <a:rect b="b" l="l" r="r" t="t"/>
              <a:pathLst>
                <a:path extrusionOk="0" h="329279" w="142269">
                  <a:moveTo>
                    <a:pt x="1934" y="160491"/>
                  </a:moveTo>
                  <a:cubicBezTo>
                    <a:pt x="-2836" y="119353"/>
                    <a:pt x="741" y="76428"/>
                    <a:pt x="18031" y="38867"/>
                  </a:cubicBezTo>
                  <a:cubicBezTo>
                    <a:pt x="23397" y="26943"/>
                    <a:pt x="31147" y="15019"/>
                    <a:pt x="41879" y="7865"/>
                  </a:cubicBezTo>
                  <a:cubicBezTo>
                    <a:pt x="67515" y="-9424"/>
                    <a:pt x="104479" y="3692"/>
                    <a:pt x="122365" y="28732"/>
                  </a:cubicBezTo>
                  <a:cubicBezTo>
                    <a:pt x="140251" y="53772"/>
                    <a:pt x="143232" y="86563"/>
                    <a:pt x="142039" y="116969"/>
                  </a:cubicBezTo>
                  <a:cubicBezTo>
                    <a:pt x="138462" y="190897"/>
                    <a:pt x="113422" y="264229"/>
                    <a:pt x="70496" y="324445"/>
                  </a:cubicBezTo>
                  <a:cubicBezTo>
                    <a:pt x="68707" y="326829"/>
                    <a:pt x="66919" y="329214"/>
                    <a:pt x="64534" y="329214"/>
                  </a:cubicBezTo>
                  <a:cubicBezTo>
                    <a:pt x="60957" y="329810"/>
                    <a:pt x="57976" y="326233"/>
                    <a:pt x="55591" y="322656"/>
                  </a:cubicBezTo>
                  <a:cubicBezTo>
                    <a:pt x="24589" y="273172"/>
                    <a:pt x="8492" y="218918"/>
                    <a:pt x="1934" y="1604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8"/>
            <p:cNvSpPr/>
            <p:nvPr/>
          </p:nvSpPr>
          <p:spPr>
            <a:xfrm>
              <a:off x="5998706" y="2830107"/>
              <a:ext cx="231219" cy="155118"/>
            </a:xfrm>
            <a:custGeom>
              <a:rect b="b" l="l" r="r" t="t"/>
              <a:pathLst>
                <a:path extrusionOk="0" h="198234" w="295488">
                  <a:moveTo>
                    <a:pt x="116472" y="169535"/>
                  </a:moveTo>
                  <a:cubicBezTo>
                    <a:pt x="77719" y="154630"/>
                    <a:pt x="41352" y="131378"/>
                    <a:pt x="16311" y="97991"/>
                  </a:cubicBezTo>
                  <a:cubicBezTo>
                    <a:pt x="8561" y="87260"/>
                    <a:pt x="1406" y="75336"/>
                    <a:pt x="214" y="62220"/>
                  </a:cubicBezTo>
                  <a:cubicBezTo>
                    <a:pt x="-2767" y="31814"/>
                    <a:pt x="25850" y="4985"/>
                    <a:pt x="56257" y="812"/>
                  </a:cubicBezTo>
                  <a:cubicBezTo>
                    <a:pt x="86662" y="-3362"/>
                    <a:pt x="117068" y="9158"/>
                    <a:pt x="143301" y="24659"/>
                  </a:cubicBezTo>
                  <a:cubicBezTo>
                    <a:pt x="207689" y="62220"/>
                    <a:pt x="260155" y="118858"/>
                    <a:pt x="293542" y="185035"/>
                  </a:cubicBezTo>
                  <a:cubicBezTo>
                    <a:pt x="294734" y="187420"/>
                    <a:pt x="295926" y="190401"/>
                    <a:pt x="295330" y="192786"/>
                  </a:cubicBezTo>
                  <a:cubicBezTo>
                    <a:pt x="294138" y="196363"/>
                    <a:pt x="289368" y="196959"/>
                    <a:pt x="285195" y="197556"/>
                  </a:cubicBezTo>
                  <a:cubicBezTo>
                    <a:pt x="226768" y="201133"/>
                    <a:pt x="170726" y="190401"/>
                    <a:pt x="116472" y="1695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8"/>
            <p:cNvSpPr/>
            <p:nvPr/>
          </p:nvSpPr>
          <p:spPr>
            <a:xfrm>
              <a:off x="6325943" y="3300717"/>
              <a:ext cx="257192" cy="112829"/>
            </a:xfrm>
            <a:custGeom>
              <a:rect b="b" l="l" r="r" t="t"/>
              <a:pathLst>
                <a:path extrusionOk="0" h="144191" w="328680">
                  <a:moveTo>
                    <a:pt x="157515" y="143424"/>
                  </a:moveTo>
                  <a:cubicBezTo>
                    <a:pt x="115782" y="146405"/>
                    <a:pt x="73452" y="141040"/>
                    <a:pt x="36488" y="121366"/>
                  </a:cubicBezTo>
                  <a:cubicBezTo>
                    <a:pt x="24564" y="115404"/>
                    <a:pt x="13237" y="107057"/>
                    <a:pt x="6678" y="95729"/>
                  </a:cubicBezTo>
                  <a:cubicBezTo>
                    <a:pt x="-9419" y="69497"/>
                    <a:pt x="5486" y="33128"/>
                    <a:pt x="31122" y="16435"/>
                  </a:cubicBezTo>
                  <a:cubicBezTo>
                    <a:pt x="56758" y="-258"/>
                    <a:pt x="89549" y="-1451"/>
                    <a:pt x="119955" y="934"/>
                  </a:cubicBezTo>
                  <a:cubicBezTo>
                    <a:pt x="193883" y="7492"/>
                    <a:pt x="266023" y="36109"/>
                    <a:pt x="323854" y="82016"/>
                  </a:cubicBezTo>
                  <a:cubicBezTo>
                    <a:pt x="326239" y="83805"/>
                    <a:pt x="328027" y="85594"/>
                    <a:pt x="328623" y="88575"/>
                  </a:cubicBezTo>
                  <a:cubicBezTo>
                    <a:pt x="329220" y="92152"/>
                    <a:pt x="325046" y="95133"/>
                    <a:pt x="321469" y="96921"/>
                  </a:cubicBezTo>
                  <a:cubicBezTo>
                    <a:pt x="271388" y="125539"/>
                    <a:pt x="216539" y="139251"/>
                    <a:pt x="157515" y="143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8"/>
            <p:cNvSpPr/>
            <p:nvPr/>
          </p:nvSpPr>
          <p:spPr>
            <a:xfrm>
              <a:off x="6859673" y="1669088"/>
              <a:ext cx="548884" cy="1951731"/>
            </a:xfrm>
            <a:custGeom>
              <a:rect b="b" l="l" r="r" t="t"/>
              <a:pathLst>
                <a:path extrusionOk="0" h="2494225" w="701449">
                  <a:moveTo>
                    <a:pt x="38733" y="2494226"/>
                  </a:moveTo>
                  <a:cubicBezTo>
                    <a:pt x="32175" y="2494226"/>
                    <a:pt x="26809" y="2489457"/>
                    <a:pt x="25617" y="2482899"/>
                  </a:cubicBezTo>
                  <a:cubicBezTo>
                    <a:pt x="-29234" y="2193744"/>
                    <a:pt x="13097" y="1889685"/>
                    <a:pt x="67350" y="1604704"/>
                  </a:cubicBezTo>
                  <a:cubicBezTo>
                    <a:pt x="158568" y="1124767"/>
                    <a:pt x="310597" y="509495"/>
                    <a:pt x="676661" y="5710"/>
                  </a:cubicBezTo>
                  <a:cubicBezTo>
                    <a:pt x="680835" y="-252"/>
                    <a:pt x="689778" y="-2040"/>
                    <a:pt x="695739" y="2729"/>
                  </a:cubicBezTo>
                  <a:cubicBezTo>
                    <a:pt x="701701" y="6903"/>
                    <a:pt x="703490" y="15846"/>
                    <a:pt x="698720" y="21808"/>
                  </a:cubicBezTo>
                  <a:cubicBezTo>
                    <a:pt x="335638" y="521419"/>
                    <a:pt x="184800" y="1133114"/>
                    <a:pt x="94179" y="1610070"/>
                  </a:cubicBezTo>
                  <a:cubicBezTo>
                    <a:pt x="32175" y="1936188"/>
                    <a:pt x="1173" y="2208649"/>
                    <a:pt x="52446" y="2478129"/>
                  </a:cubicBezTo>
                  <a:cubicBezTo>
                    <a:pt x="53638" y="2485283"/>
                    <a:pt x="48869" y="2492438"/>
                    <a:pt x="41714" y="2494226"/>
                  </a:cubicBezTo>
                  <a:cubicBezTo>
                    <a:pt x="40522" y="2494226"/>
                    <a:pt x="39329" y="2494226"/>
                    <a:pt x="38733" y="2494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 name="Google Shape;327;p8"/>
            <p:cNvSpPr/>
            <p:nvPr/>
          </p:nvSpPr>
          <p:spPr>
            <a:xfrm>
              <a:off x="6505172" y="1955845"/>
              <a:ext cx="396339" cy="1664681"/>
            </a:xfrm>
            <a:custGeom>
              <a:rect b="b" l="l" r="r" t="t"/>
              <a:pathLst>
                <a:path extrusionOk="0" h="2127388" w="506503">
                  <a:moveTo>
                    <a:pt x="492233" y="2127388"/>
                  </a:moveTo>
                  <a:cubicBezTo>
                    <a:pt x="488060" y="2127388"/>
                    <a:pt x="483886" y="2125600"/>
                    <a:pt x="481502" y="2122023"/>
                  </a:cubicBezTo>
                  <a:cubicBezTo>
                    <a:pt x="330068" y="1925278"/>
                    <a:pt x="246005" y="1680839"/>
                    <a:pt x="178635" y="1445938"/>
                  </a:cubicBezTo>
                  <a:cubicBezTo>
                    <a:pt x="64762" y="1050661"/>
                    <a:pt x="-55670" y="530183"/>
                    <a:pt x="27797" y="11494"/>
                  </a:cubicBezTo>
                  <a:cubicBezTo>
                    <a:pt x="28990" y="4340"/>
                    <a:pt x="36144" y="-1026"/>
                    <a:pt x="43299" y="166"/>
                  </a:cubicBezTo>
                  <a:cubicBezTo>
                    <a:pt x="50453" y="1359"/>
                    <a:pt x="55819" y="8513"/>
                    <a:pt x="54626" y="15667"/>
                  </a:cubicBezTo>
                  <a:cubicBezTo>
                    <a:pt x="-28244" y="528991"/>
                    <a:pt x="91591" y="1045295"/>
                    <a:pt x="204868" y="1438188"/>
                  </a:cubicBezTo>
                  <a:cubicBezTo>
                    <a:pt x="282373" y="1706475"/>
                    <a:pt x="362859" y="1922894"/>
                    <a:pt x="503561" y="2105329"/>
                  </a:cubicBezTo>
                  <a:cubicBezTo>
                    <a:pt x="508331" y="2111291"/>
                    <a:pt x="507138" y="2119638"/>
                    <a:pt x="501176" y="2124407"/>
                  </a:cubicBezTo>
                  <a:cubicBezTo>
                    <a:pt x="498195" y="2126792"/>
                    <a:pt x="495214" y="2127388"/>
                    <a:pt x="492233" y="21273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8"/>
            <p:cNvSpPr/>
            <p:nvPr/>
          </p:nvSpPr>
          <p:spPr>
            <a:xfrm>
              <a:off x="6067157" y="2727987"/>
              <a:ext cx="834164" cy="891749"/>
            </a:xfrm>
            <a:custGeom>
              <a:rect b="b" l="l" r="r" t="t"/>
              <a:pathLst>
                <a:path extrusionOk="0" h="1139615" w="1066024">
                  <a:moveTo>
                    <a:pt x="1052571" y="1139615"/>
                  </a:moveTo>
                  <a:cubicBezTo>
                    <a:pt x="1050186" y="1139615"/>
                    <a:pt x="1048398" y="1139019"/>
                    <a:pt x="1046609" y="1137827"/>
                  </a:cubicBezTo>
                  <a:cubicBezTo>
                    <a:pt x="825421" y="1024550"/>
                    <a:pt x="645370" y="839729"/>
                    <a:pt x="483205" y="656102"/>
                  </a:cubicBezTo>
                  <a:cubicBezTo>
                    <a:pt x="276922" y="422393"/>
                    <a:pt x="124296" y="220880"/>
                    <a:pt x="2076" y="20558"/>
                  </a:cubicBezTo>
                  <a:cubicBezTo>
                    <a:pt x="-2097" y="14000"/>
                    <a:pt x="288" y="5653"/>
                    <a:pt x="6846" y="2076"/>
                  </a:cubicBezTo>
                  <a:cubicBezTo>
                    <a:pt x="13404" y="-2097"/>
                    <a:pt x="21750" y="288"/>
                    <a:pt x="25328" y="6846"/>
                  </a:cubicBezTo>
                  <a:cubicBezTo>
                    <a:pt x="146355" y="205378"/>
                    <a:pt x="298385" y="406296"/>
                    <a:pt x="503476" y="638216"/>
                  </a:cubicBezTo>
                  <a:cubicBezTo>
                    <a:pt x="688296" y="847480"/>
                    <a:pt x="853442" y="1008452"/>
                    <a:pt x="1058533" y="1113383"/>
                  </a:cubicBezTo>
                  <a:cubicBezTo>
                    <a:pt x="1065091" y="1116960"/>
                    <a:pt x="1068072" y="1125307"/>
                    <a:pt x="1064495" y="1131865"/>
                  </a:cubicBezTo>
                  <a:cubicBezTo>
                    <a:pt x="1062110" y="1137231"/>
                    <a:pt x="1057341" y="1139615"/>
                    <a:pt x="1052571" y="11396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8"/>
            <p:cNvSpPr/>
            <p:nvPr/>
          </p:nvSpPr>
          <p:spPr>
            <a:xfrm>
              <a:off x="7461411" y="953669"/>
              <a:ext cx="426844" cy="506538"/>
            </a:xfrm>
            <a:custGeom>
              <a:rect b="b" l="l" r="r" t="t"/>
              <a:pathLst>
                <a:path extrusionOk="0" h="647333" w="545488">
                  <a:moveTo>
                    <a:pt x="70236" y="128578"/>
                  </a:moveTo>
                  <a:cubicBezTo>
                    <a:pt x="482" y="250797"/>
                    <a:pt x="-46618" y="563800"/>
                    <a:pt x="75006" y="632958"/>
                  </a:cubicBezTo>
                  <a:cubicBezTo>
                    <a:pt x="197226" y="702713"/>
                    <a:pt x="442262" y="502392"/>
                    <a:pt x="512016" y="380172"/>
                  </a:cubicBezTo>
                  <a:cubicBezTo>
                    <a:pt x="581772" y="257952"/>
                    <a:pt x="538845" y="102941"/>
                    <a:pt x="417221" y="33186"/>
                  </a:cubicBezTo>
                  <a:cubicBezTo>
                    <a:pt x="295001" y="-35972"/>
                    <a:pt x="139991" y="6358"/>
                    <a:pt x="70236" y="12857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8"/>
            <p:cNvSpPr/>
            <p:nvPr/>
          </p:nvSpPr>
          <p:spPr>
            <a:xfrm>
              <a:off x="7509751" y="1066963"/>
              <a:ext cx="236829" cy="389810"/>
            </a:xfrm>
            <a:custGeom>
              <a:rect b="b" l="l" r="r" t="t"/>
              <a:pathLst>
                <a:path extrusionOk="0" h="498160" w="302657">
                  <a:moveTo>
                    <a:pt x="13762" y="498160"/>
                  </a:moveTo>
                  <a:cubicBezTo>
                    <a:pt x="11377" y="498160"/>
                    <a:pt x="8396" y="497564"/>
                    <a:pt x="6011" y="495775"/>
                  </a:cubicBezTo>
                  <a:cubicBezTo>
                    <a:pt x="-547" y="491602"/>
                    <a:pt x="-1739" y="483255"/>
                    <a:pt x="2434" y="476697"/>
                  </a:cubicBezTo>
                  <a:cubicBezTo>
                    <a:pt x="102595" y="326456"/>
                    <a:pt x="195005" y="168465"/>
                    <a:pt x="276684" y="7492"/>
                  </a:cubicBezTo>
                  <a:cubicBezTo>
                    <a:pt x="280261" y="934"/>
                    <a:pt x="288012" y="-2047"/>
                    <a:pt x="295166" y="1530"/>
                  </a:cubicBezTo>
                  <a:cubicBezTo>
                    <a:pt x="301724" y="5108"/>
                    <a:pt x="304705" y="12858"/>
                    <a:pt x="301128" y="20012"/>
                  </a:cubicBezTo>
                  <a:cubicBezTo>
                    <a:pt x="219449" y="182177"/>
                    <a:pt x="126443" y="340765"/>
                    <a:pt x="25686" y="492198"/>
                  </a:cubicBezTo>
                  <a:cubicBezTo>
                    <a:pt x="22705" y="496372"/>
                    <a:pt x="18531" y="498160"/>
                    <a:pt x="13762" y="498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8"/>
            <p:cNvSpPr/>
            <p:nvPr/>
          </p:nvSpPr>
          <p:spPr>
            <a:xfrm>
              <a:off x="7513252" y="1104475"/>
              <a:ext cx="251272" cy="351792"/>
            </a:xfrm>
            <a:custGeom>
              <a:rect b="b" l="l" r="r" t="t"/>
              <a:pathLst>
                <a:path extrusionOk="0" h="449575" w="321114">
                  <a:moveTo>
                    <a:pt x="14052" y="449576"/>
                  </a:moveTo>
                  <a:cubicBezTo>
                    <a:pt x="11071" y="449576"/>
                    <a:pt x="8090" y="448980"/>
                    <a:pt x="5705" y="447191"/>
                  </a:cubicBezTo>
                  <a:cubicBezTo>
                    <a:pt x="936" y="443614"/>
                    <a:pt x="-1449" y="437056"/>
                    <a:pt x="936" y="431094"/>
                  </a:cubicBezTo>
                  <a:cubicBezTo>
                    <a:pt x="50420" y="305893"/>
                    <a:pt x="83807" y="156844"/>
                    <a:pt x="94538" y="12565"/>
                  </a:cubicBezTo>
                  <a:cubicBezTo>
                    <a:pt x="95135" y="4815"/>
                    <a:pt x="101693" y="-551"/>
                    <a:pt x="109443" y="45"/>
                  </a:cubicBezTo>
                  <a:cubicBezTo>
                    <a:pt x="117194" y="641"/>
                    <a:pt x="122559" y="7199"/>
                    <a:pt x="121963" y="14950"/>
                  </a:cubicBezTo>
                  <a:cubicBezTo>
                    <a:pt x="112424" y="143728"/>
                    <a:pt x="84999" y="275487"/>
                    <a:pt x="44458" y="392341"/>
                  </a:cubicBezTo>
                  <a:cubicBezTo>
                    <a:pt x="142830" y="305893"/>
                    <a:pt x="227490" y="205732"/>
                    <a:pt x="296052" y="94244"/>
                  </a:cubicBezTo>
                  <a:cubicBezTo>
                    <a:pt x="300225" y="87686"/>
                    <a:pt x="308572" y="85897"/>
                    <a:pt x="314534" y="89474"/>
                  </a:cubicBezTo>
                  <a:cubicBezTo>
                    <a:pt x="321092" y="93648"/>
                    <a:pt x="322881" y="101994"/>
                    <a:pt x="319304" y="108553"/>
                  </a:cubicBezTo>
                  <a:cubicBezTo>
                    <a:pt x="240009" y="237927"/>
                    <a:pt x="139849" y="351800"/>
                    <a:pt x="22398" y="447191"/>
                  </a:cubicBezTo>
                  <a:cubicBezTo>
                    <a:pt x="20014" y="448980"/>
                    <a:pt x="17033" y="449576"/>
                    <a:pt x="14052" y="4495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8"/>
            <p:cNvSpPr/>
            <p:nvPr/>
          </p:nvSpPr>
          <p:spPr>
            <a:xfrm>
              <a:off x="7512522" y="1388334"/>
              <a:ext cx="529173" cy="403405"/>
            </a:xfrm>
            <a:custGeom>
              <a:rect b="b" l="l" r="r" t="t"/>
              <a:pathLst>
                <a:path extrusionOk="0" h="515534" w="676259">
                  <a:moveTo>
                    <a:pt x="494327" y="17288"/>
                  </a:moveTo>
                  <a:cubicBezTo>
                    <a:pt x="359587" y="-22657"/>
                    <a:pt x="44200" y="2383"/>
                    <a:pt x="4256" y="137123"/>
                  </a:cubicBezTo>
                  <a:cubicBezTo>
                    <a:pt x="-35690" y="271863"/>
                    <a:pt x="215309" y="465030"/>
                    <a:pt x="349452" y="504975"/>
                  </a:cubicBezTo>
                  <a:cubicBezTo>
                    <a:pt x="484192" y="544920"/>
                    <a:pt x="625490" y="468011"/>
                    <a:pt x="665436" y="333867"/>
                  </a:cubicBezTo>
                  <a:cubicBezTo>
                    <a:pt x="705976" y="198531"/>
                    <a:pt x="629067" y="57233"/>
                    <a:pt x="494327" y="172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8"/>
            <p:cNvSpPr/>
            <p:nvPr/>
          </p:nvSpPr>
          <p:spPr>
            <a:xfrm>
              <a:off x="7508034" y="1483979"/>
              <a:ext cx="428920" cy="147313"/>
            </a:xfrm>
            <a:custGeom>
              <a:rect b="b" l="l" r="r" t="t"/>
              <a:pathLst>
                <a:path extrusionOk="0" h="188259" w="548141">
                  <a:moveTo>
                    <a:pt x="534052" y="188259"/>
                  </a:moveTo>
                  <a:cubicBezTo>
                    <a:pt x="532859" y="188259"/>
                    <a:pt x="531667" y="188259"/>
                    <a:pt x="531071" y="187663"/>
                  </a:cubicBezTo>
                  <a:cubicBezTo>
                    <a:pt x="354597" y="144737"/>
                    <a:pt x="178720" y="90483"/>
                    <a:pt x="8804" y="26691"/>
                  </a:cubicBezTo>
                  <a:cubicBezTo>
                    <a:pt x="1650" y="24306"/>
                    <a:pt x="-1927" y="15959"/>
                    <a:pt x="1054" y="8805"/>
                  </a:cubicBezTo>
                  <a:cubicBezTo>
                    <a:pt x="3439" y="1650"/>
                    <a:pt x="11785" y="-1927"/>
                    <a:pt x="18344" y="1054"/>
                  </a:cubicBezTo>
                  <a:cubicBezTo>
                    <a:pt x="187663" y="64847"/>
                    <a:pt x="362348" y="118505"/>
                    <a:pt x="537629" y="161431"/>
                  </a:cubicBezTo>
                  <a:cubicBezTo>
                    <a:pt x="544783" y="163219"/>
                    <a:pt x="549553" y="170373"/>
                    <a:pt x="547764" y="178124"/>
                  </a:cubicBezTo>
                  <a:cubicBezTo>
                    <a:pt x="545976" y="184086"/>
                    <a:pt x="540610" y="188259"/>
                    <a:pt x="534052" y="1882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8"/>
            <p:cNvSpPr/>
            <p:nvPr/>
          </p:nvSpPr>
          <p:spPr>
            <a:xfrm>
              <a:off x="7509434" y="1484207"/>
              <a:ext cx="359708" cy="189072"/>
            </a:xfrm>
            <a:custGeom>
              <a:rect b="b" l="l" r="r" t="t"/>
              <a:pathLst>
                <a:path extrusionOk="0" h="241625" w="459691">
                  <a:moveTo>
                    <a:pt x="406464" y="241625"/>
                  </a:moveTo>
                  <a:cubicBezTo>
                    <a:pt x="405272" y="241625"/>
                    <a:pt x="403483" y="241625"/>
                    <a:pt x="402291" y="241029"/>
                  </a:cubicBezTo>
                  <a:cubicBezTo>
                    <a:pt x="258608" y="193333"/>
                    <a:pt x="125060" y="121790"/>
                    <a:pt x="5225" y="28784"/>
                  </a:cubicBezTo>
                  <a:cubicBezTo>
                    <a:pt x="455" y="25207"/>
                    <a:pt x="-1333" y="18052"/>
                    <a:pt x="1051" y="12686"/>
                  </a:cubicBezTo>
                  <a:cubicBezTo>
                    <a:pt x="3436" y="6725"/>
                    <a:pt x="9398" y="3744"/>
                    <a:pt x="15360" y="4340"/>
                  </a:cubicBezTo>
                  <a:cubicBezTo>
                    <a:pt x="148908" y="24014"/>
                    <a:pt x="300938" y="22822"/>
                    <a:pt x="444024" y="166"/>
                  </a:cubicBezTo>
                  <a:cubicBezTo>
                    <a:pt x="451775" y="-1026"/>
                    <a:pt x="458333" y="4340"/>
                    <a:pt x="459525" y="11494"/>
                  </a:cubicBezTo>
                  <a:cubicBezTo>
                    <a:pt x="460718" y="18648"/>
                    <a:pt x="455352" y="25803"/>
                    <a:pt x="448197" y="26995"/>
                  </a:cubicBezTo>
                  <a:cubicBezTo>
                    <a:pt x="320612" y="46670"/>
                    <a:pt x="185872" y="50247"/>
                    <a:pt x="63056" y="37727"/>
                  </a:cubicBezTo>
                  <a:cubicBezTo>
                    <a:pt x="169775" y="114040"/>
                    <a:pt x="286033" y="173659"/>
                    <a:pt x="410637" y="214796"/>
                  </a:cubicBezTo>
                  <a:cubicBezTo>
                    <a:pt x="417791" y="217181"/>
                    <a:pt x="421369" y="224932"/>
                    <a:pt x="418984" y="232086"/>
                  </a:cubicBezTo>
                  <a:cubicBezTo>
                    <a:pt x="417195" y="238048"/>
                    <a:pt x="411830" y="241625"/>
                    <a:pt x="406464" y="2416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8"/>
            <p:cNvSpPr/>
            <p:nvPr/>
          </p:nvSpPr>
          <p:spPr>
            <a:xfrm>
              <a:off x="7051350" y="1065045"/>
              <a:ext cx="474296" cy="462289"/>
            </a:xfrm>
            <a:custGeom>
              <a:rect b="b" l="l" r="r" t="t"/>
              <a:pathLst>
                <a:path extrusionOk="0" h="590785" w="606129">
                  <a:moveTo>
                    <a:pt x="427282" y="67776"/>
                  </a:moveTo>
                  <a:cubicBezTo>
                    <a:pt x="530423" y="163167"/>
                    <a:pt x="669933" y="447552"/>
                    <a:pt x="573945" y="550694"/>
                  </a:cubicBezTo>
                  <a:cubicBezTo>
                    <a:pt x="478554" y="653835"/>
                    <a:pt x="184630" y="536385"/>
                    <a:pt x="81489" y="440994"/>
                  </a:cubicBezTo>
                  <a:cubicBezTo>
                    <a:pt x="-21653" y="345603"/>
                    <a:pt x="-27615" y="184630"/>
                    <a:pt x="67776" y="81489"/>
                  </a:cubicBezTo>
                  <a:cubicBezTo>
                    <a:pt x="163167" y="-21653"/>
                    <a:pt x="324140" y="-27615"/>
                    <a:pt x="427282" y="6777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8"/>
            <p:cNvSpPr/>
            <p:nvPr/>
          </p:nvSpPr>
          <p:spPr>
            <a:xfrm>
              <a:off x="7172956" y="1195972"/>
              <a:ext cx="336952" cy="307788"/>
            </a:xfrm>
            <a:custGeom>
              <a:rect b="b" l="l" r="r" t="t"/>
              <a:pathLst>
                <a:path extrusionOk="0" h="393339" w="430609">
                  <a:moveTo>
                    <a:pt x="417187" y="393339"/>
                  </a:moveTo>
                  <a:cubicBezTo>
                    <a:pt x="414206" y="393339"/>
                    <a:pt x="411226" y="392147"/>
                    <a:pt x="408841" y="390358"/>
                  </a:cubicBezTo>
                  <a:cubicBezTo>
                    <a:pt x="266946" y="276485"/>
                    <a:pt x="131014" y="153073"/>
                    <a:pt x="4024" y="23103"/>
                  </a:cubicBezTo>
                  <a:cubicBezTo>
                    <a:pt x="-1341" y="17737"/>
                    <a:pt x="-1341" y="8794"/>
                    <a:pt x="4024" y="4024"/>
                  </a:cubicBezTo>
                  <a:cubicBezTo>
                    <a:pt x="9390" y="-1341"/>
                    <a:pt x="18333" y="-1341"/>
                    <a:pt x="23102" y="4024"/>
                  </a:cubicBezTo>
                  <a:cubicBezTo>
                    <a:pt x="149496" y="133398"/>
                    <a:pt x="284832" y="256215"/>
                    <a:pt x="425534" y="368895"/>
                  </a:cubicBezTo>
                  <a:cubicBezTo>
                    <a:pt x="431496" y="373665"/>
                    <a:pt x="432092" y="382012"/>
                    <a:pt x="427919" y="387974"/>
                  </a:cubicBezTo>
                  <a:cubicBezTo>
                    <a:pt x="425534" y="391551"/>
                    <a:pt x="421361" y="393339"/>
                    <a:pt x="417187" y="393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8"/>
            <p:cNvSpPr/>
            <p:nvPr/>
          </p:nvSpPr>
          <p:spPr>
            <a:xfrm>
              <a:off x="7187208" y="1189904"/>
              <a:ext cx="320291" cy="314327"/>
            </a:xfrm>
            <a:custGeom>
              <a:rect b="b" l="l" r="r" t="t"/>
              <a:pathLst>
                <a:path extrusionOk="0" h="401696" w="409318">
                  <a:moveTo>
                    <a:pt x="394782" y="401697"/>
                  </a:moveTo>
                  <a:cubicBezTo>
                    <a:pt x="392994" y="401697"/>
                    <a:pt x="391205" y="401101"/>
                    <a:pt x="390013" y="400504"/>
                  </a:cubicBezTo>
                  <a:cubicBezTo>
                    <a:pt x="248714" y="345058"/>
                    <a:pt x="119340" y="266361"/>
                    <a:pt x="4870" y="167393"/>
                  </a:cubicBezTo>
                  <a:cubicBezTo>
                    <a:pt x="-1092" y="162623"/>
                    <a:pt x="-1688" y="153680"/>
                    <a:pt x="3678" y="148314"/>
                  </a:cubicBezTo>
                  <a:cubicBezTo>
                    <a:pt x="8448" y="142352"/>
                    <a:pt x="17391" y="141756"/>
                    <a:pt x="22756" y="147122"/>
                  </a:cubicBezTo>
                  <a:cubicBezTo>
                    <a:pt x="121725" y="232974"/>
                    <a:pt x="232617" y="303325"/>
                    <a:pt x="352452" y="355790"/>
                  </a:cubicBezTo>
                  <a:cubicBezTo>
                    <a:pt x="278524" y="256822"/>
                    <a:pt x="212942" y="138775"/>
                    <a:pt x="165247" y="18940"/>
                  </a:cubicBezTo>
                  <a:cubicBezTo>
                    <a:pt x="162266" y="11786"/>
                    <a:pt x="165843" y="4035"/>
                    <a:pt x="172998" y="1054"/>
                  </a:cubicBezTo>
                  <a:cubicBezTo>
                    <a:pt x="180152" y="-1927"/>
                    <a:pt x="187903" y="1650"/>
                    <a:pt x="190884" y="8805"/>
                  </a:cubicBezTo>
                  <a:cubicBezTo>
                    <a:pt x="244541" y="142949"/>
                    <a:pt x="320853" y="274708"/>
                    <a:pt x="406110" y="379638"/>
                  </a:cubicBezTo>
                  <a:cubicBezTo>
                    <a:pt x="410283" y="384407"/>
                    <a:pt x="410283" y="391562"/>
                    <a:pt x="406706" y="396331"/>
                  </a:cubicBezTo>
                  <a:cubicBezTo>
                    <a:pt x="403129" y="399908"/>
                    <a:pt x="398956" y="401697"/>
                    <a:pt x="394782" y="4016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 name="Google Shape;338;p8"/>
            <p:cNvSpPr/>
            <p:nvPr/>
          </p:nvSpPr>
          <p:spPr>
            <a:xfrm>
              <a:off x="6931282" y="1433276"/>
              <a:ext cx="525036" cy="406976"/>
            </a:xfrm>
            <a:custGeom>
              <a:rect b="b" l="l" r="r" t="t"/>
              <a:pathLst>
                <a:path extrusionOk="0" h="520097" w="670972">
                  <a:moveTo>
                    <a:pt x="168911" y="25972"/>
                  </a:moveTo>
                  <a:cubicBezTo>
                    <a:pt x="301266" y="-21128"/>
                    <a:pt x="617845" y="-12185"/>
                    <a:pt x="664944" y="120170"/>
                  </a:cubicBezTo>
                  <a:cubicBezTo>
                    <a:pt x="712044" y="252526"/>
                    <a:pt x="471777" y="458809"/>
                    <a:pt x="339422" y="505312"/>
                  </a:cubicBezTo>
                  <a:cubicBezTo>
                    <a:pt x="207067" y="552411"/>
                    <a:pt x="61596" y="483253"/>
                    <a:pt x="15092" y="350898"/>
                  </a:cubicBezTo>
                  <a:cubicBezTo>
                    <a:pt x="-32603" y="218543"/>
                    <a:pt x="36555" y="73071"/>
                    <a:pt x="168911" y="2597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 name="Google Shape;339;p8"/>
            <p:cNvSpPr/>
            <p:nvPr/>
          </p:nvSpPr>
          <p:spPr>
            <a:xfrm>
              <a:off x="7037626" y="1516063"/>
              <a:ext cx="421761" cy="168379"/>
            </a:xfrm>
            <a:custGeom>
              <a:rect b="b" l="l" r="r" t="t"/>
              <a:pathLst>
                <a:path extrusionOk="0" h="215181" w="538992">
                  <a:moveTo>
                    <a:pt x="13790" y="215181"/>
                  </a:moveTo>
                  <a:cubicBezTo>
                    <a:pt x="7828" y="215181"/>
                    <a:pt x="2462" y="211604"/>
                    <a:pt x="674" y="205642"/>
                  </a:cubicBezTo>
                  <a:cubicBezTo>
                    <a:pt x="-1711" y="198488"/>
                    <a:pt x="2462" y="190737"/>
                    <a:pt x="9617" y="188353"/>
                  </a:cubicBezTo>
                  <a:cubicBezTo>
                    <a:pt x="182513" y="136484"/>
                    <a:pt x="354217" y="73883"/>
                    <a:pt x="519959" y="1148"/>
                  </a:cubicBezTo>
                  <a:cubicBezTo>
                    <a:pt x="527113" y="-1833"/>
                    <a:pt x="534864" y="1148"/>
                    <a:pt x="537845" y="8302"/>
                  </a:cubicBezTo>
                  <a:cubicBezTo>
                    <a:pt x="540826" y="15456"/>
                    <a:pt x="537845" y="23207"/>
                    <a:pt x="530691" y="26188"/>
                  </a:cubicBezTo>
                  <a:cubicBezTo>
                    <a:pt x="364352" y="98924"/>
                    <a:pt x="191456" y="162120"/>
                    <a:pt x="17367" y="213989"/>
                  </a:cubicBezTo>
                  <a:cubicBezTo>
                    <a:pt x="16175" y="214585"/>
                    <a:pt x="14983" y="215181"/>
                    <a:pt x="13790" y="215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8"/>
            <p:cNvSpPr/>
            <p:nvPr/>
          </p:nvSpPr>
          <p:spPr>
            <a:xfrm>
              <a:off x="7099075" y="1519553"/>
              <a:ext cx="359559" cy="201742"/>
            </a:xfrm>
            <a:custGeom>
              <a:rect b="b" l="l" r="r" t="t"/>
              <a:pathLst>
                <a:path extrusionOk="0" h="257817" w="459500">
                  <a:moveTo>
                    <a:pt x="63958" y="257817"/>
                  </a:moveTo>
                  <a:cubicBezTo>
                    <a:pt x="58593" y="257817"/>
                    <a:pt x="53227" y="254240"/>
                    <a:pt x="51438" y="248874"/>
                  </a:cubicBezTo>
                  <a:cubicBezTo>
                    <a:pt x="48457" y="241720"/>
                    <a:pt x="52034" y="233969"/>
                    <a:pt x="59189" y="230988"/>
                  </a:cubicBezTo>
                  <a:cubicBezTo>
                    <a:pt x="181409" y="183293"/>
                    <a:pt x="294686" y="117711"/>
                    <a:pt x="397231" y="36033"/>
                  </a:cubicBezTo>
                  <a:cubicBezTo>
                    <a:pt x="275011" y="55111"/>
                    <a:pt x="140272" y="58688"/>
                    <a:pt x="12090" y="45572"/>
                  </a:cubicBezTo>
                  <a:cubicBezTo>
                    <a:pt x="4339" y="44976"/>
                    <a:pt x="-1026" y="37821"/>
                    <a:pt x="166" y="30667"/>
                  </a:cubicBezTo>
                  <a:cubicBezTo>
                    <a:pt x="762" y="22916"/>
                    <a:pt x="7917" y="17551"/>
                    <a:pt x="15071" y="18743"/>
                  </a:cubicBezTo>
                  <a:cubicBezTo>
                    <a:pt x="158753" y="33648"/>
                    <a:pt x="311379" y="27090"/>
                    <a:pt x="443139" y="261"/>
                  </a:cubicBezTo>
                  <a:cubicBezTo>
                    <a:pt x="449101" y="-931"/>
                    <a:pt x="455659" y="2050"/>
                    <a:pt x="458043" y="7415"/>
                  </a:cubicBezTo>
                  <a:cubicBezTo>
                    <a:pt x="461024" y="12781"/>
                    <a:pt x="459236" y="19935"/>
                    <a:pt x="454466" y="23512"/>
                  </a:cubicBezTo>
                  <a:cubicBezTo>
                    <a:pt x="339997" y="122481"/>
                    <a:pt x="210026" y="201179"/>
                    <a:pt x="68728" y="256625"/>
                  </a:cubicBezTo>
                  <a:cubicBezTo>
                    <a:pt x="66939" y="257221"/>
                    <a:pt x="65747" y="257817"/>
                    <a:pt x="63958" y="25781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8"/>
            <p:cNvSpPr/>
            <p:nvPr/>
          </p:nvSpPr>
          <p:spPr>
            <a:xfrm>
              <a:off x="7352231" y="1536872"/>
              <a:ext cx="399348" cy="535347"/>
            </a:xfrm>
            <a:custGeom>
              <a:rect b="b" l="l" r="r" t="t"/>
              <a:pathLst>
                <a:path extrusionOk="0" h="684149" w="510349">
                  <a:moveTo>
                    <a:pt x="505618" y="380536"/>
                  </a:moveTo>
                  <a:cubicBezTo>
                    <a:pt x="478790" y="242815"/>
                    <a:pt x="310067" y="-25473"/>
                    <a:pt x="172346" y="1952"/>
                  </a:cubicBezTo>
                  <a:cubicBezTo>
                    <a:pt x="34625" y="28781"/>
                    <a:pt x="-20225" y="340591"/>
                    <a:pt x="6604" y="478908"/>
                  </a:cubicBezTo>
                  <a:cubicBezTo>
                    <a:pt x="33433" y="616629"/>
                    <a:pt x="167577" y="706654"/>
                    <a:pt x="305297" y="679229"/>
                  </a:cubicBezTo>
                  <a:cubicBezTo>
                    <a:pt x="442422" y="652401"/>
                    <a:pt x="532447" y="518257"/>
                    <a:pt x="505618" y="38053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8"/>
            <p:cNvSpPr/>
            <p:nvPr/>
          </p:nvSpPr>
          <p:spPr>
            <a:xfrm>
              <a:off x="7477503" y="1529880"/>
              <a:ext cx="99354" cy="440993"/>
            </a:xfrm>
            <a:custGeom>
              <a:rect b="b" l="l" r="r" t="t"/>
              <a:pathLst>
                <a:path extrusionOk="0" h="563569" w="126970">
                  <a:moveTo>
                    <a:pt x="112847" y="563570"/>
                  </a:moveTo>
                  <a:cubicBezTo>
                    <a:pt x="106885" y="563570"/>
                    <a:pt x="100923" y="559396"/>
                    <a:pt x="99731" y="553434"/>
                  </a:cubicBezTo>
                  <a:cubicBezTo>
                    <a:pt x="55612" y="376961"/>
                    <a:pt x="22225" y="196314"/>
                    <a:pt x="166" y="15667"/>
                  </a:cubicBezTo>
                  <a:cubicBezTo>
                    <a:pt x="-1026" y="7916"/>
                    <a:pt x="4340" y="1358"/>
                    <a:pt x="12090" y="166"/>
                  </a:cubicBezTo>
                  <a:cubicBezTo>
                    <a:pt x="19841" y="-1027"/>
                    <a:pt x="26399" y="4339"/>
                    <a:pt x="27591" y="12090"/>
                  </a:cubicBezTo>
                  <a:cubicBezTo>
                    <a:pt x="49650" y="191544"/>
                    <a:pt x="83037" y="370999"/>
                    <a:pt x="126559" y="546280"/>
                  </a:cubicBezTo>
                  <a:cubicBezTo>
                    <a:pt x="128348" y="553434"/>
                    <a:pt x="124175" y="561185"/>
                    <a:pt x="116424" y="562973"/>
                  </a:cubicBezTo>
                  <a:cubicBezTo>
                    <a:pt x="115232" y="562973"/>
                    <a:pt x="114040" y="563570"/>
                    <a:pt x="112847" y="5635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8"/>
            <p:cNvSpPr/>
            <p:nvPr/>
          </p:nvSpPr>
          <p:spPr>
            <a:xfrm>
              <a:off x="7458541" y="1532756"/>
              <a:ext cx="197591" cy="370002"/>
            </a:xfrm>
            <a:custGeom>
              <a:rect b="b" l="l" r="r" t="t"/>
              <a:pathLst>
                <a:path extrusionOk="0" h="472846" w="252513">
                  <a:moveTo>
                    <a:pt x="30981" y="472847"/>
                  </a:moveTo>
                  <a:cubicBezTo>
                    <a:pt x="24422" y="472847"/>
                    <a:pt x="18461" y="468077"/>
                    <a:pt x="17268" y="461519"/>
                  </a:cubicBezTo>
                  <a:cubicBezTo>
                    <a:pt x="-7175" y="311874"/>
                    <a:pt x="-5387" y="160441"/>
                    <a:pt x="20845" y="11392"/>
                  </a:cubicBezTo>
                  <a:cubicBezTo>
                    <a:pt x="22038" y="5430"/>
                    <a:pt x="26807" y="661"/>
                    <a:pt x="33365" y="65"/>
                  </a:cubicBezTo>
                  <a:cubicBezTo>
                    <a:pt x="39924" y="-532"/>
                    <a:pt x="45289" y="3046"/>
                    <a:pt x="47078" y="9007"/>
                  </a:cubicBezTo>
                  <a:cubicBezTo>
                    <a:pt x="91197" y="136593"/>
                    <a:pt x="163336" y="270737"/>
                    <a:pt x="249784" y="386995"/>
                  </a:cubicBezTo>
                  <a:cubicBezTo>
                    <a:pt x="254554" y="392957"/>
                    <a:pt x="252765" y="401900"/>
                    <a:pt x="246803" y="406073"/>
                  </a:cubicBezTo>
                  <a:cubicBezTo>
                    <a:pt x="240841" y="410843"/>
                    <a:pt x="231898" y="409054"/>
                    <a:pt x="227725" y="403092"/>
                  </a:cubicBezTo>
                  <a:cubicBezTo>
                    <a:pt x="150816" y="299354"/>
                    <a:pt x="85235" y="181904"/>
                    <a:pt x="39327" y="66838"/>
                  </a:cubicBezTo>
                  <a:cubicBezTo>
                    <a:pt x="21441" y="196212"/>
                    <a:pt x="22634" y="327375"/>
                    <a:pt x="43501" y="457346"/>
                  </a:cubicBezTo>
                  <a:cubicBezTo>
                    <a:pt x="44693" y="464500"/>
                    <a:pt x="39924" y="471654"/>
                    <a:pt x="32173" y="472847"/>
                  </a:cubicBezTo>
                  <a:cubicBezTo>
                    <a:pt x="32769" y="472847"/>
                    <a:pt x="32173" y="472847"/>
                    <a:pt x="30981" y="472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8"/>
            <p:cNvSpPr/>
            <p:nvPr/>
          </p:nvSpPr>
          <p:spPr>
            <a:xfrm>
              <a:off x="7377996" y="1407743"/>
              <a:ext cx="210208" cy="210000"/>
            </a:xfrm>
            <a:custGeom>
              <a:rect b="b" l="l" r="r" t="t"/>
              <a:pathLst>
                <a:path extrusionOk="0" h="268371" w="268636">
                  <a:moveTo>
                    <a:pt x="17762" y="67578"/>
                  </a:moveTo>
                  <a:cubicBezTo>
                    <a:pt x="-19202" y="131967"/>
                    <a:pt x="3454" y="213645"/>
                    <a:pt x="67842" y="250609"/>
                  </a:cubicBezTo>
                  <a:cubicBezTo>
                    <a:pt x="132231" y="287573"/>
                    <a:pt x="213910" y="264918"/>
                    <a:pt x="250874" y="200529"/>
                  </a:cubicBezTo>
                  <a:cubicBezTo>
                    <a:pt x="287838" y="136140"/>
                    <a:pt x="265183" y="54461"/>
                    <a:pt x="200794" y="17497"/>
                  </a:cubicBezTo>
                  <a:cubicBezTo>
                    <a:pt x="136405" y="-18870"/>
                    <a:pt x="54726" y="3189"/>
                    <a:pt x="17762" y="6757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8"/>
            <p:cNvSpPr/>
            <p:nvPr/>
          </p:nvSpPr>
          <p:spPr>
            <a:xfrm>
              <a:off x="6371709" y="1441459"/>
              <a:ext cx="278979" cy="378352"/>
            </a:xfrm>
            <a:custGeom>
              <a:rect b="b" l="l" r="r" t="t"/>
              <a:pathLst>
                <a:path extrusionOk="0" h="483517" w="356523">
                  <a:moveTo>
                    <a:pt x="0" y="178265"/>
                  </a:moveTo>
                  <a:cubicBezTo>
                    <a:pt x="0" y="276638"/>
                    <a:pt x="80486" y="483517"/>
                    <a:pt x="178858" y="483517"/>
                  </a:cubicBezTo>
                  <a:cubicBezTo>
                    <a:pt x="277230" y="483517"/>
                    <a:pt x="356524" y="276041"/>
                    <a:pt x="356524" y="177669"/>
                  </a:cubicBezTo>
                  <a:cubicBezTo>
                    <a:pt x="356524" y="79297"/>
                    <a:pt x="276634" y="-593"/>
                    <a:pt x="178262" y="3"/>
                  </a:cubicBezTo>
                  <a:cubicBezTo>
                    <a:pt x="79890" y="-593"/>
                    <a:pt x="0" y="79893"/>
                    <a:pt x="0" y="1782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 name="Google Shape;346;p8"/>
            <p:cNvSpPr/>
            <p:nvPr/>
          </p:nvSpPr>
          <p:spPr>
            <a:xfrm>
              <a:off x="6500302" y="1508074"/>
              <a:ext cx="27121" cy="320066"/>
            </a:xfrm>
            <a:custGeom>
              <a:rect b="b" l="l" r="r" t="t"/>
              <a:pathLst>
                <a:path extrusionOk="0" h="409030" w="34659">
                  <a:moveTo>
                    <a:pt x="13758" y="409031"/>
                  </a:moveTo>
                  <a:cubicBezTo>
                    <a:pt x="13161" y="409031"/>
                    <a:pt x="13161" y="409031"/>
                    <a:pt x="12565" y="409031"/>
                  </a:cubicBezTo>
                  <a:cubicBezTo>
                    <a:pt x="4815" y="408434"/>
                    <a:pt x="-551" y="401876"/>
                    <a:pt x="45" y="394722"/>
                  </a:cubicBezTo>
                  <a:cubicBezTo>
                    <a:pt x="8988" y="268329"/>
                    <a:pt x="9584" y="140743"/>
                    <a:pt x="3026" y="14350"/>
                  </a:cubicBezTo>
                  <a:cubicBezTo>
                    <a:pt x="2430" y="6599"/>
                    <a:pt x="8392" y="637"/>
                    <a:pt x="16142" y="41"/>
                  </a:cubicBezTo>
                  <a:cubicBezTo>
                    <a:pt x="23893" y="-555"/>
                    <a:pt x="29855" y="5407"/>
                    <a:pt x="30451" y="13157"/>
                  </a:cubicBezTo>
                  <a:cubicBezTo>
                    <a:pt x="37009" y="140147"/>
                    <a:pt x="35817" y="269521"/>
                    <a:pt x="27470" y="396510"/>
                  </a:cubicBezTo>
                  <a:cubicBezTo>
                    <a:pt x="26874" y="403665"/>
                    <a:pt x="20912" y="409031"/>
                    <a:pt x="13758" y="4090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8"/>
            <p:cNvSpPr/>
            <p:nvPr/>
          </p:nvSpPr>
          <p:spPr>
            <a:xfrm>
              <a:off x="6432246" y="1565863"/>
              <a:ext cx="140504" cy="260817"/>
            </a:xfrm>
            <a:custGeom>
              <a:rect b="b" l="l" r="r" t="t"/>
              <a:pathLst>
                <a:path extrusionOk="0" h="333313" w="179558">
                  <a:moveTo>
                    <a:pt x="103204" y="333314"/>
                  </a:moveTo>
                  <a:cubicBezTo>
                    <a:pt x="102608" y="333314"/>
                    <a:pt x="102012" y="333314"/>
                    <a:pt x="101416" y="333314"/>
                  </a:cubicBezTo>
                  <a:cubicBezTo>
                    <a:pt x="95454" y="332718"/>
                    <a:pt x="90088" y="327948"/>
                    <a:pt x="89492" y="321986"/>
                  </a:cubicBezTo>
                  <a:cubicBezTo>
                    <a:pt x="75779" y="228980"/>
                    <a:pt x="44778" y="127627"/>
                    <a:pt x="1255" y="36409"/>
                  </a:cubicBezTo>
                  <a:cubicBezTo>
                    <a:pt x="-1726" y="29851"/>
                    <a:pt x="659" y="21504"/>
                    <a:pt x="7813" y="17927"/>
                  </a:cubicBezTo>
                  <a:cubicBezTo>
                    <a:pt x="14372" y="14946"/>
                    <a:pt x="22718" y="17331"/>
                    <a:pt x="26296" y="24485"/>
                  </a:cubicBezTo>
                  <a:cubicBezTo>
                    <a:pt x="63260" y="101394"/>
                    <a:pt x="91280" y="186054"/>
                    <a:pt x="107974" y="266540"/>
                  </a:cubicBezTo>
                  <a:cubicBezTo>
                    <a:pt x="134803" y="184861"/>
                    <a:pt x="149112" y="99606"/>
                    <a:pt x="152093" y="13157"/>
                  </a:cubicBezTo>
                  <a:cubicBezTo>
                    <a:pt x="152093" y="5407"/>
                    <a:pt x="158651" y="-555"/>
                    <a:pt x="166401" y="41"/>
                  </a:cubicBezTo>
                  <a:cubicBezTo>
                    <a:pt x="174152" y="41"/>
                    <a:pt x="180113" y="6599"/>
                    <a:pt x="179517" y="14350"/>
                  </a:cubicBezTo>
                  <a:cubicBezTo>
                    <a:pt x="175940" y="121069"/>
                    <a:pt x="155074" y="225403"/>
                    <a:pt x="116321" y="324967"/>
                  </a:cubicBezTo>
                  <a:cubicBezTo>
                    <a:pt x="113936" y="329737"/>
                    <a:pt x="108570" y="333314"/>
                    <a:pt x="103204" y="3333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8"/>
            <p:cNvSpPr/>
            <p:nvPr/>
          </p:nvSpPr>
          <p:spPr>
            <a:xfrm>
              <a:off x="6523534" y="1654880"/>
              <a:ext cx="373353" cy="280449"/>
            </a:xfrm>
            <a:custGeom>
              <a:rect b="b" l="l" r="r" t="t"/>
              <a:pathLst>
                <a:path extrusionOk="0" h="358401" w="477128">
                  <a:moveTo>
                    <a:pt x="258287" y="4808"/>
                  </a:moveTo>
                  <a:cubicBezTo>
                    <a:pt x="162299" y="27463"/>
                    <a:pt x="-20732" y="152664"/>
                    <a:pt x="1924" y="248055"/>
                  </a:cubicBezTo>
                  <a:cubicBezTo>
                    <a:pt x="24579" y="344043"/>
                    <a:pt x="244574" y="373852"/>
                    <a:pt x="339966" y="351197"/>
                  </a:cubicBezTo>
                  <a:cubicBezTo>
                    <a:pt x="435357" y="328541"/>
                    <a:pt x="494976" y="232554"/>
                    <a:pt x="472320" y="137163"/>
                  </a:cubicBezTo>
                  <a:cubicBezTo>
                    <a:pt x="450262" y="41772"/>
                    <a:pt x="354274" y="-17848"/>
                    <a:pt x="258287" y="4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 name="Google Shape;349;p8"/>
            <p:cNvSpPr/>
            <p:nvPr/>
          </p:nvSpPr>
          <p:spPr>
            <a:xfrm>
              <a:off x="6516041" y="1771830"/>
              <a:ext cx="312769" cy="86830"/>
            </a:xfrm>
            <a:custGeom>
              <a:rect b="b" l="l" r="r" t="t"/>
              <a:pathLst>
                <a:path extrusionOk="0" h="110965" w="399705">
                  <a:moveTo>
                    <a:pt x="13894" y="110965"/>
                  </a:moveTo>
                  <a:cubicBezTo>
                    <a:pt x="7336" y="110965"/>
                    <a:pt x="1374" y="106196"/>
                    <a:pt x="182" y="99638"/>
                  </a:cubicBezTo>
                  <a:cubicBezTo>
                    <a:pt x="-1011" y="92483"/>
                    <a:pt x="3759" y="85329"/>
                    <a:pt x="11510" y="84137"/>
                  </a:cubicBezTo>
                  <a:cubicBezTo>
                    <a:pt x="136114" y="63866"/>
                    <a:pt x="261315" y="35845"/>
                    <a:pt x="382343" y="670"/>
                  </a:cubicBezTo>
                  <a:cubicBezTo>
                    <a:pt x="389497" y="-1715"/>
                    <a:pt x="397247" y="2458"/>
                    <a:pt x="399036" y="10209"/>
                  </a:cubicBezTo>
                  <a:cubicBezTo>
                    <a:pt x="401420" y="17363"/>
                    <a:pt x="397247" y="25114"/>
                    <a:pt x="389497" y="26902"/>
                  </a:cubicBezTo>
                  <a:cubicBezTo>
                    <a:pt x="267277" y="62077"/>
                    <a:pt x="140884" y="90695"/>
                    <a:pt x="15087" y="110965"/>
                  </a:cubicBezTo>
                  <a:cubicBezTo>
                    <a:pt x="15087" y="110965"/>
                    <a:pt x="14491" y="110965"/>
                    <a:pt x="13894" y="110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 name="Google Shape;350;p8"/>
            <p:cNvSpPr/>
            <p:nvPr/>
          </p:nvSpPr>
          <p:spPr>
            <a:xfrm>
              <a:off x="6517530" y="1718788"/>
              <a:ext cx="265178" cy="148324"/>
            </a:xfrm>
            <a:custGeom>
              <a:rect b="b" l="l" r="r" t="t"/>
              <a:pathLst>
                <a:path extrusionOk="0" h="189551" w="338886">
                  <a:moveTo>
                    <a:pt x="143748" y="189552"/>
                  </a:moveTo>
                  <a:cubicBezTo>
                    <a:pt x="99630" y="189552"/>
                    <a:pt x="56107" y="186571"/>
                    <a:pt x="11989" y="180013"/>
                  </a:cubicBezTo>
                  <a:cubicBezTo>
                    <a:pt x="6027" y="179417"/>
                    <a:pt x="1258" y="174051"/>
                    <a:pt x="65" y="168089"/>
                  </a:cubicBezTo>
                  <a:cubicBezTo>
                    <a:pt x="-531" y="162127"/>
                    <a:pt x="3046" y="156165"/>
                    <a:pt x="8412" y="153780"/>
                  </a:cubicBezTo>
                  <a:cubicBezTo>
                    <a:pt x="96053" y="119201"/>
                    <a:pt x="187866" y="65544"/>
                    <a:pt x="266564" y="2943"/>
                  </a:cubicBezTo>
                  <a:cubicBezTo>
                    <a:pt x="272526" y="-1827"/>
                    <a:pt x="280873" y="-634"/>
                    <a:pt x="285642" y="5328"/>
                  </a:cubicBezTo>
                  <a:cubicBezTo>
                    <a:pt x="290412" y="11290"/>
                    <a:pt x="289219" y="19636"/>
                    <a:pt x="283257" y="24406"/>
                  </a:cubicBezTo>
                  <a:cubicBezTo>
                    <a:pt x="216484" y="78064"/>
                    <a:pt x="140767" y="124567"/>
                    <a:pt x="66243" y="159146"/>
                  </a:cubicBezTo>
                  <a:cubicBezTo>
                    <a:pt x="152094" y="166300"/>
                    <a:pt x="237946" y="161531"/>
                    <a:pt x="322607" y="144241"/>
                  </a:cubicBezTo>
                  <a:cubicBezTo>
                    <a:pt x="329761" y="143049"/>
                    <a:pt x="336915" y="147818"/>
                    <a:pt x="338703" y="154973"/>
                  </a:cubicBezTo>
                  <a:cubicBezTo>
                    <a:pt x="339896" y="162127"/>
                    <a:pt x="335126" y="169281"/>
                    <a:pt x="327972" y="171070"/>
                  </a:cubicBezTo>
                  <a:cubicBezTo>
                    <a:pt x="267756" y="183590"/>
                    <a:pt x="205752" y="189552"/>
                    <a:pt x="143748" y="1895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8"/>
            <p:cNvSpPr/>
            <p:nvPr/>
          </p:nvSpPr>
          <p:spPr>
            <a:xfrm>
              <a:off x="6143957" y="1661577"/>
              <a:ext cx="373567" cy="280406"/>
            </a:xfrm>
            <a:custGeom>
              <a:rect b="b" l="l" r="r" t="t"/>
              <a:pathLst>
                <a:path extrusionOk="0" h="358346" w="477402">
                  <a:moveTo>
                    <a:pt x="218024" y="4587"/>
                  </a:moveTo>
                  <a:cubicBezTo>
                    <a:pt x="314011" y="26646"/>
                    <a:pt x="497639" y="151250"/>
                    <a:pt x="475580" y="246642"/>
                  </a:cubicBezTo>
                  <a:cubicBezTo>
                    <a:pt x="453521" y="342629"/>
                    <a:pt x="233525" y="373631"/>
                    <a:pt x="138134" y="351572"/>
                  </a:cubicBezTo>
                  <a:cubicBezTo>
                    <a:pt x="42147" y="329513"/>
                    <a:pt x="-17473" y="233525"/>
                    <a:pt x="4587" y="138134"/>
                  </a:cubicBezTo>
                  <a:cubicBezTo>
                    <a:pt x="26646" y="42147"/>
                    <a:pt x="122037" y="-17473"/>
                    <a:pt x="218024" y="45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8"/>
            <p:cNvSpPr/>
            <p:nvPr/>
          </p:nvSpPr>
          <p:spPr>
            <a:xfrm>
              <a:off x="6211999" y="1779021"/>
              <a:ext cx="313035" cy="85230"/>
            </a:xfrm>
            <a:custGeom>
              <a:rect b="b" l="l" r="r" t="t"/>
              <a:pathLst>
                <a:path extrusionOk="0" h="108920" w="400045">
                  <a:moveTo>
                    <a:pt x="386747" y="108920"/>
                  </a:moveTo>
                  <a:cubicBezTo>
                    <a:pt x="386151" y="108920"/>
                    <a:pt x="385555" y="108920"/>
                    <a:pt x="384362" y="108920"/>
                  </a:cubicBezTo>
                  <a:cubicBezTo>
                    <a:pt x="258565" y="89246"/>
                    <a:pt x="132173" y="61225"/>
                    <a:pt x="9953" y="26646"/>
                  </a:cubicBezTo>
                  <a:cubicBezTo>
                    <a:pt x="2798" y="24857"/>
                    <a:pt x="-1375" y="17107"/>
                    <a:pt x="413" y="9952"/>
                  </a:cubicBezTo>
                  <a:cubicBezTo>
                    <a:pt x="2202" y="2798"/>
                    <a:pt x="9953" y="-1376"/>
                    <a:pt x="17107" y="413"/>
                  </a:cubicBezTo>
                  <a:cubicBezTo>
                    <a:pt x="138730" y="34992"/>
                    <a:pt x="263335" y="62417"/>
                    <a:pt x="388536" y="82092"/>
                  </a:cubicBezTo>
                  <a:cubicBezTo>
                    <a:pt x="396286" y="83284"/>
                    <a:pt x="401056" y="90439"/>
                    <a:pt x="399863" y="97593"/>
                  </a:cubicBezTo>
                  <a:cubicBezTo>
                    <a:pt x="399267" y="104151"/>
                    <a:pt x="393305" y="108920"/>
                    <a:pt x="386747" y="1089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8"/>
            <p:cNvSpPr/>
            <p:nvPr/>
          </p:nvSpPr>
          <p:spPr>
            <a:xfrm>
              <a:off x="6257257" y="1725312"/>
              <a:ext cx="265773" cy="147857"/>
            </a:xfrm>
            <a:custGeom>
              <a:rect b="b" l="l" r="r" t="t"/>
              <a:pathLst>
                <a:path extrusionOk="0" h="188955" w="339646">
                  <a:moveTo>
                    <a:pt x="192321" y="188956"/>
                  </a:moveTo>
                  <a:cubicBezTo>
                    <a:pt x="131510" y="188956"/>
                    <a:pt x="71294" y="182994"/>
                    <a:pt x="11078" y="171070"/>
                  </a:cubicBezTo>
                  <a:cubicBezTo>
                    <a:pt x="3924" y="169877"/>
                    <a:pt x="-1442" y="162723"/>
                    <a:pt x="347" y="154973"/>
                  </a:cubicBezTo>
                  <a:cubicBezTo>
                    <a:pt x="1539" y="147818"/>
                    <a:pt x="9290" y="142452"/>
                    <a:pt x="16444" y="144241"/>
                  </a:cubicBezTo>
                  <a:cubicBezTo>
                    <a:pt x="101104" y="160935"/>
                    <a:pt x="187552" y="165704"/>
                    <a:pt x="272807" y="157954"/>
                  </a:cubicBezTo>
                  <a:cubicBezTo>
                    <a:pt x="197687" y="123970"/>
                    <a:pt x="121971" y="77467"/>
                    <a:pt x="55196" y="24406"/>
                  </a:cubicBezTo>
                  <a:cubicBezTo>
                    <a:pt x="49234" y="19636"/>
                    <a:pt x="48042" y="11290"/>
                    <a:pt x="52811" y="5328"/>
                  </a:cubicBezTo>
                  <a:cubicBezTo>
                    <a:pt x="57581" y="-634"/>
                    <a:pt x="65928" y="-1826"/>
                    <a:pt x="71890" y="2943"/>
                  </a:cubicBezTo>
                  <a:cubicBezTo>
                    <a:pt x="151184" y="65543"/>
                    <a:pt x="242998" y="119201"/>
                    <a:pt x="330639" y="153184"/>
                  </a:cubicBezTo>
                  <a:cubicBezTo>
                    <a:pt x="336601" y="155569"/>
                    <a:pt x="340178" y="161531"/>
                    <a:pt x="339582" y="167493"/>
                  </a:cubicBezTo>
                  <a:cubicBezTo>
                    <a:pt x="338985" y="173455"/>
                    <a:pt x="334216" y="178820"/>
                    <a:pt x="328254" y="179417"/>
                  </a:cubicBezTo>
                  <a:cubicBezTo>
                    <a:pt x="282943" y="185975"/>
                    <a:pt x="237632" y="188956"/>
                    <a:pt x="192321" y="1889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8"/>
            <p:cNvSpPr/>
            <p:nvPr/>
          </p:nvSpPr>
          <p:spPr>
            <a:xfrm>
              <a:off x="6201946" y="1875307"/>
              <a:ext cx="319334" cy="336060"/>
            </a:xfrm>
            <a:custGeom>
              <a:rect b="b" l="l" r="r" t="t"/>
              <a:pathLst>
                <a:path extrusionOk="0" h="429470" w="408095">
                  <a:moveTo>
                    <a:pt x="43082" y="135391"/>
                  </a:moveTo>
                  <a:cubicBezTo>
                    <a:pt x="107471" y="60866"/>
                    <a:pt x="302427" y="-44064"/>
                    <a:pt x="376951" y="19729"/>
                  </a:cubicBezTo>
                  <a:cubicBezTo>
                    <a:pt x="451475" y="84118"/>
                    <a:pt x="376951" y="292786"/>
                    <a:pt x="313158" y="367310"/>
                  </a:cubicBezTo>
                  <a:cubicBezTo>
                    <a:pt x="248769" y="441835"/>
                    <a:pt x="136685" y="450777"/>
                    <a:pt x="62161" y="386389"/>
                  </a:cubicBezTo>
                  <a:cubicBezTo>
                    <a:pt x="-12364" y="322596"/>
                    <a:pt x="-21307" y="210511"/>
                    <a:pt x="43082" y="13539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8"/>
            <p:cNvSpPr/>
            <p:nvPr/>
          </p:nvSpPr>
          <p:spPr>
            <a:xfrm>
              <a:off x="6291889" y="1881341"/>
              <a:ext cx="213860" cy="249656"/>
            </a:xfrm>
            <a:custGeom>
              <a:rect b="b" l="l" r="r" t="t"/>
              <a:pathLst>
                <a:path extrusionOk="0" h="319049" w="273304">
                  <a:moveTo>
                    <a:pt x="13874" y="319050"/>
                  </a:moveTo>
                  <a:cubicBezTo>
                    <a:pt x="10297" y="319050"/>
                    <a:pt x="7316" y="317858"/>
                    <a:pt x="4335" y="315473"/>
                  </a:cubicBezTo>
                  <a:cubicBezTo>
                    <a:pt x="-1031" y="310107"/>
                    <a:pt x="-1627" y="301760"/>
                    <a:pt x="3739" y="296395"/>
                  </a:cubicBezTo>
                  <a:cubicBezTo>
                    <a:pt x="90783" y="204581"/>
                    <a:pt x="173058" y="106805"/>
                    <a:pt x="248775" y="5452"/>
                  </a:cubicBezTo>
                  <a:cubicBezTo>
                    <a:pt x="253544" y="-510"/>
                    <a:pt x="261891" y="-1703"/>
                    <a:pt x="267852" y="2471"/>
                  </a:cubicBezTo>
                  <a:cubicBezTo>
                    <a:pt x="273814" y="7240"/>
                    <a:pt x="275007" y="15587"/>
                    <a:pt x="270833" y="21549"/>
                  </a:cubicBezTo>
                  <a:cubicBezTo>
                    <a:pt x="195117" y="124094"/>
                    <a:pt x="111650" y="222466"/>
                    <a:pt x="24010" y="314877"/>
                  </a:cubicBezTo>
                  <a:cubicBezTo>
                    <a:pt x="21625" y="317858"/>
                    <a:pt x="18048" y="319050"/>
                    <a:pt x="13874" y="319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8"/>
            <p:cNvSpPr/>
            <p:nvPr/>
          </p:nvSpPr>
          <p:spPr>
            <a:xfrm>
              <a:off x="6284594" y="1883300"/>
              <a:ext cx="222087" cy="235098"/>
            </a:xfrm>
            <a:custGeom>
              <a:rect b="b" l="l" r="r" t="t"/>
              <a:pathLst>
                <a:path extrusionOk="0" h="300445" w="283817">
                  <a:moveTo>
                    <a:pt x="118001" y="300446"/>
                  </a:moveTo>
                  <a:cubicBezTo>
                    <a:pt x="115021" y="300446"/>
                    <a:pt x="112040" y="299254"/>
                    <a:pt x="109655" y="297465"/>
                  </a:cubicBezTo>
                  <a:cubicBezTo>
                    <a:pt x="103693" y="292696"/>
                    <a:pt x="103097" y="284349"/>
                    <a:pt x="107270" y="278387"/>
                  </a:cubicBezTo>
                  <a:cubicBezTo>
                    <a:pt x="161524" y="211017"/>
                    <a:pt x="205046" y="137089"/>
                    <a:pt x="238432" y="57199"/>
                  </a:cubicBezTo>
                  <a:cubicBezTo>
                    <a:pt x="173448" y="107875"/>
                    <a:pt x="97135" y="153782"/>
                    <a:pt x="19033" y="188362"/>
                  </a:cubicBezTo>
                  <a:cubicBezTo>
                    <a:pt x="11879" y="191342"/>
                    <a:pt x="4128" y="188362"/>
                    <a:pt x="1148" y="181207"/>
                  </a:cubicBezTo>
                  <a:cubicBezTo>
                    <a:pt x="-1833" y="174053"/>
                    <a:pt x="1148" y="166302"/>
                    <a:pt x="8302" y="163321"/>
                  </a:cubicBezTo>
                  <a:cubicBezTo>
                    <a:pt x="100712" y="122184"/>
                    <a:pt x="190737" y="65545"/>
                    <a:pt x="261088" y="3541"/>
                  </a:cubicBezTo>
                  <a:cubicBezTo>
                    <a:pt x="265858" y="-632"/>
                    <a:pt x="272416" y="-1228"/>
                    <a:pt x="277782" y="2349"/>
                  </a:cubicBezTo>
                  <a:cubicBezTo>
                    <a:pt x="283147" y="5926"/>
                    <a:pt x="284936" y="12484"/>
                    <a:pt x="283147" y="18446"/>
                  </a:cubicBezTo>
                  <a:cubicBezTo>
                    <a:pt x="247972" y="119203"/>
                    <a:pt x="196103" y="212209"/>
                    <a:pt x="129329" y="295677"/>
                  </a:cubicBezTo>
                  <a:cubicBezTo>
                    <a:pt x="126348" y="298657"/>
                    <a:pt x="122175" y="300446"/>
                    <a:pt x="118001" y="3004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8"/>
            <p:cNvSpPr/>
            <p:nvPr/>
          </p:nvSpPr>
          <p:spPr>
            <a:xfrm>
              <a:off x="6498571" y="1869822"/>
              <a:ext cx="319877" cy="335884"/>
            </a:xfrm>
            <a:custGeom>
              <a:rect b="b" l="l" r="r" t="t"/>
              <a:pathLst>
                <a:path extrusionOk="0" h="429245" w="408789">
                  <a:moveTo>
                    <a:pt x="365343" y="134059"/>
                  </a:moveTo>
                  <a:cubicBezTo>
                    <a:pt x="300953" y="59535"/>
                    <a:pt x="104805" y="-44203"/>
                    <a:pt x="30878" y="20186"/>
                  </a:cubicBezTo>
                  <a:cubicBezTo>
                    <a:pt x="-43647" y="84575"/>
                    <a:pt x="32070" y="293243"/>
                    <a:pt x="96459" y="367767"/>
                  </a:cubicBezTo>
                  <a:cubicBezTo>
                    <a:pt x="160848" y="442292"/>
                    <a:pt x="273529" y="450042"/>
                    <a:pt x="348053" y="385653"/>
                  </a:cubicBezTo>
                  <a:cubicBezTo>
                    <a:pt x="421385" y="321264"/>
                    <a:pt x="429731" y="208583"/>
                    <a:pt x="365343" y="1340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8"/>
            <p:cNvSpPr/>
            <p:nvPr/>
          </p:nvSpPr>
          <p:spPr>
            <a:xfrm>
              <a:off x="6513449" y="1875412"/>
              <a:ext cx="215130" cy="249527"/>
            </a:xfrm>
            <a:custGeom>
              <a:rect b="b" l="l" r="r" t="t"/>
              <a:pathLst>
                <a:path extrusionOk="0" h="318884" w="274927">
                  <a:moveTo>
                    <a:pt x="261053" y="318884"/>
                  </a:moveTo>
                  <a:cubicBezTo>
                    <a:pt x="257476" y="318884"/>
                    <a:pt x="253899" y="317692"/>
                    <a:pt x="250918" y="314711"/>
                  </a:cubicBezTo>
                  <a:cubicBezTo>
                    <a:pt x="162681" y="222897"/>
                    <a:pt x="79214" y="123929"/>
                    <a:pt x="2901" y="21979"/>
                  </a:cubicBezTo>
                  <a:cubicBezTo>
                    <a:pt x="-1868" y="16017"/>
                    <a:pt x="-676" y="7671"/>
                    <a:pt x="5882" y="2901"/>
                  </a:cubicBezTo>
                  <a:cubicBezTo>
                    <a:pt x="11844" y="-1869"/>
                    <a:pt x="20190" y="-676"/>
                    <a:pt x="24960" y="5882"/>
                  </a:cubicBezTo>
                  <a:cubicBezTo>
                    <a:pt x="100677" y="107235"/>
                    <a:pt x="183548" y="204415"/>
                    <a:pt x="271189" y="295632"/>
                  </a:cubicBezTo>
                  <a:cubicBezTo>
                    <a:pt x="276554" y="300998"/>
                    <a:pt x="275958" y="309941"/>
                    <a:pt x="270592" y="314711"/>
                  </a:cubicBezTo>
                  <a:cubicBezTo>
                    <a:pt x="267611" y="317692"/>
                    <a:pt x="264034" y="318884"/>
                    <a:pt x="261053" y="3188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8"/>
            <p:cNvSpPr/>
            <p:nvPr/>
          </p:nvSpPr>
          <p:spPr>
            <a:xfrm>
              <a:off x="6513328" y="1877707"/>
              <a:ext cx="223020" cy="234632"/>
            </a:xfrm>
            <a:custGeom>
              <a:rect b="b" l="l" r="r" t="t"/>
              <a:pathLst>
                <a:path extrusionOk="0" h="299849" w="285010">
                  <a:moveTo>
                    <a:pt x="166412" y="299850"/>
                  </a:moveTo>
                  <a:cubicBezTo>
                    <a:pt x="162239" y="299850"/>
                    <a:pt x="158662" y="298061"/>
                    <a:pt x="155681" y="295080"/>
                  </a:cubicBezTo>
                  <a:cubicBezTo>
                    <a:pt x="88311" y="212209"/>
                    <a:pt x="36443" y="119203"/>
                    <a:pt x="671" y="18446"/>
                  </a:cubicBezTo>
                  <a:cubicBezTo>
                    <a:pt x="-1118" y="12484"/>
                    <a:pt x="671" y="5926"/>
                    <a:pt x="6037" y="2349"/>
                  </a:cubicBezTo>
                  <a:cubicBezTo>
                    <a:pt x="11402" y="-1228"/>
                    <a:pt x="17961" y="-632"/>
                    <a:pt x="22730" y="3541"/>
                  </a:cubicBezTo>
                  <a:cubicBezTo>
                    <a:pt x="93677" y="65546"/>
                    <a:pt x="183702" y="121588"/>
                    <a:pt x="276708" y="162129"/>
                  </a:cubicBezTo>
                  <a:cubicBezTo>
                    <a:pt x="283863" y="165110"/>
                    <a:pt x="286844" y="173457"/>
                    <a:pt x="283863" y="180015"/>
                  </a:cubicBezTo>
                  <a:cubicBezTo>
                    <a:pt x="280882" y="187169"/>
                    <a:pt x="272535" y="190150"/>
                    <a:pt x="265977" y="187169"/>
                  </a:cubicBezTo>
                  <a:cubicBezTo>
                    <a:pt x="187876" y="153186"/>
                    <a:pt x="110967" y="107875"/>
                    <a:pt x="45981" y="57199"/>
                  </a:cubicBezTo>
                  <a:cubicBezTo>
                    <a:pt x="79368" y="136493"/>
                    <a:pt x="123487" y="210421"/>
                    <a:pt x="178336" y="277791"/>
                  </a:cubicBezTo>
                  <a:cubicBezTo>
                    <a:pt x="183106" y="283753"/>
                    <a:pt x="181914" y="292099"/>
                    <a:pt x="176548" y="296869"/>
                  </a:cubicBezTo>
                  <a:cubicBezTo>
                    <a:pt x="172374" y="298657"/>
                    <a:pt x="169393" y="299850"/>
                    <a:pt x="166412" y="2998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8"/>
            <p:cNvSpPr/>
            <p:nvPr/>
          </p:nvSpPr>
          <p:spPr>
            <a:xfrm>
              <a:off x="6437887" y="1797520"/>
              <a:ext cx="146954" cy="146954"/>
            </a:xfrm>
            <a:custGeom>
              <a:rect b="b" l="l" r="r" t="t"/>
              <a:pathLst>
                <a:path extrusionOk="0" h="187801" w="187801">
                  <a:moveTo>
                    <a:pt x="0" y="94199"/>
                  </a:moveTo>
                  <a:cubicBezTo>
                    <a:pt x="0" y="146068"/>
                    <a:pt x="42330" y="187801"/>
                    <a:pt x="94199" y="187801"/>
                  </a:cubicBezTo>
                  <a:cubicBezTo>
                    <a:pt x="146068" y="187801"/>
                    <a:pt x="187801" y="145471"/>
                    <a:pt x="187801" y="93603"/>
                  </a:cubicBezTo>
                  <a:cubicBezTo>
                    <a:pt x="187801" y="41734"/>
                    <a:pt x="145472" y="0"/>
                    <a:pt x="93603" y="0"/>
                  </a:cubicBezTo>
                  <a:cubicBezTo>
                    <a:pt x="41734" y="0"/>
                    <a:pt x="0" y="42330"/>
                    <a:pt x="0" y="9419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61" name="Shape 361"/>
        <p:cNvGrpSpPr/>
        <p:nvPr/>
      </p:nvGrpSpPr>
      <p:grpSpPr>
        <a:xfrm>
          <a:off x="0" y="0"/>
          <a:ext cx="0" cy="0"/>
          <a:chOff x="0" y="0"/>
          <a:chExt cx="0" cy="0"/>
        </a:xfrm>
      </p:grpSpPr>
      <p:grpSp>
        <p:nvGrpSpPr>
          <p:cNvPr id="362" name="Google Shape;362;p9"/>
          <p:cNvGrpSpPr/>
          <p:nvPr/>
        </p:nvGrpSpPr>
        <p:grpSpPr>
          <a:xfrm>
            <a:off x="-1375" y="4685922"/>
            <a:ext cx="9144000" cy="829600"/>
            <a:chOff x="-1375" y="4351975"/>
            <a:chExt cx="9144000" cy="829600"/>
          </a:xfrm>
        </p:grpSpPr>
        <p:sp>
          <p:nvSpPr>
            <p:cNvPr id="363" name="Google Shape;363;p9"/>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364" name="Google Shape;364;p9"/>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5" name="Google Shape;365;p9"/>
          <p:cNvGrpSpPr/>
          <p:nvPr/>
        </p:nvGrpSpPr>
        <p:grpSpPr>
          <a:xfrm>
            <a:off x="6861695" y="4269453"/>
            <a:ext cx="1423883" cy="785294"/>
            <a:chOff x="1283145" y="4108653"/>
            <a:chExt cx="1423883" cy="785294"/>
          </a:xfrm>
        </p:grpSpPr>
        <p:sp>
          <p:nvSpPr>
            <p:cNvPr id="366" name="Google Shape;366;p9"/>
            <p:cNvSpPr/>
            <p:nvPr/>
          </p:nvSpPr>
          <p:spPr>
            <a:xfrm>
              <a:off x="1360873" y="4623463"/>
              <a:ext cx="381000" cy="579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367" name="Google Shape;367;p9"/>
            <p:cNvSpPr/>
            <p:nvPr/>
          </p:nvSpPr>
          <p:spPr>
            <a:xfrm>
              <a:off x="1858605" y="4836047"/>
              <a:ext cx="381000" cy="579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368" name="Google Shape;368;p9"/>
            <p:cNvSpPr/>
            <p:nvPr/>
          </p:nvSpPr>
          <p:spPr>
            <a:xfrm>
              <a:off x="2326028" y="4681454"/>
              <a:ext cx="381000" cy="579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369" name="Google Shape;369;p9"/>
            <p:cNvSpPr/>
            <p:nvPr/>
          </p:nvSpPr>
          <p:spPr>
            <a:xfrm>
              <a:off x="1316247" y="4108653"/>
              <a:ext cx="395699" cy="543120"/>
            </a:xfrm>
            <a:custGeom>
              <a:rect b="b" l="l" r="r" t="t"/>
              <a:pathLst>
                <a:path extrusionOk="0" h="403807" w="294200">
                  <a:moveTo>
                    <a:pt x="74137" y="245299"/>
                  </a:moveTo>
                  <a:cubicBezTo>
                    <a:pt x="70548" y="278803"/>
                    <a:pt x="72342" y="312905"/>
                    <a:pt x="79522" y="346409"/>
                  </a:cubicBezTo>
                  <a:cubicBezTo>
                    <a:pt x="86701" y="379914"/>
                    <a:pt x="92086" y="388888"/>
                    <a:pt x="124992" y="398460"/>
                  </a:cubicBezTo>
                  <a:cubicBezTo>
                    <a:pt x="158496" y="408033"/>
                    <a:pt x="194992" y="403845"/>
                    <a:pt x="227898" y="393076"/>
                  </a:cubicBezTo>
                  <a:cubicBezTo>
                    <a:pt x="251231" y="385896"/>
                    <a:pt x="275163" y="373931"/>
                    <a:pt x="286530" y="352392"/>
                  </a:cubicBezTo>
                  <a:cubicBezTo>
                    <a:pt x="305077" y="317093"/>
                    <a:pt x="283538" y="274016"/>
                    <a:pt x="288325" y="234529"/>
                  </a:cubicBezTo>
                  <a:cubicBezTo>
                    <a:pt x="279351" y="250085"/>
                    <a:pt x="268581" y="264444"/>
                    <a:pt x="256615" y="277606"/>
                  </a:cubicBezTo>
                  <a:cubicBezTo>
                    <a:pt x="253026" y="281794"/>
                    <a:pt x="248240" y="285384"/>
                    <a:pt x="242855" y="286580"/>
                  </a:cubicBezTo>
                  <a:cubicBezTo>
                    <a:pt x="236274" y="287777"/>
                    <a:pt x="229692" y="283589"/>
                    <a:pt x="224308" y="278803"/>
                  </a:cubicBezTo>
                  <a:cubicBezTo>
                    <a:pt x="213539" y="269828"/>
                    <a:pt x="203368" y="259059"/>
                    <a:pt x="190205" y="253076"/>
                  </a:cubicBezTo>
                  <a:cubicBezTo>
                    <a:pt x="177641" y="247093"/>
                    <a:pt x="160291" y="246495"/>
                    <a:pt x="150718" y="257264"/>
                  </a:cubicBezTo>
                  <a:cubicBezTo>
                    <a:pt x="133368" y="230341"/>
                    <a:pt x="124992" y="187863"/>
                    <a:pt x="150718" y="169316"/>
                  </a:cubicBezTo>
                  <a:cubicBezTo>
                    <a:pt x="168069" y="156752"/>
                    <a:pt x="165077" y="102906"/>
                    <a:pt x="157300" y="78974"/>
                  </a:cubicBezTo>
                  <a:cubicBezTo>
                    <a:pt x="149522" y="55042"/>
                    <a:pt x="136359" y="25726"/>
                    <a:pt x="110633" y="26325"/>
                  </a:cubicBezTo>
                  <a:cubicBezTo>
                    <a:pt x="112428" y="20940"/>
                    <a:pt x="114223" y="16154"/>
                    <a:pt x="116017" y="10769"/>
                  </a:cubicBezTo>
                  <a:cubicBezTo>
                    <a:pt x="98069" y="17949"/>
                    <a:pt x="80719" y="24530"/>
                    <a:pt x="62770" y="31709"/>
                  </a:cubicBezTo>
                  <a:cubicBezTo>
                    <a:pt x="54394" y="20940"/>
                    <a:pt x="45419" y="10171"/>
                    <a:pt x="35847" y="0"/>
                  </a:cubicBezTo>
                  <a:cubicBezTo>
                    <a:pt x="44821" y="22735"/>
                    <a:pt x="23283" y="44872"/>
                    <a:pt x="11317" y="66410"/>
                  </a:cubicBezTo>
                  <a:cubicBezTo>
                    <a:pt x="-1845" y="90342"/>
                    <a:pt x="-3640" y="120256"/>
                    <a:pt x="6531" y="145384"/>
                  </a:cubicBezTo>
                  <a:cubicBezTo>
                    <a:pt x="7129" y="144786"/>
                    <a:pt x="82513" y="161538"/>
                    <a:pt x="74137" y="2452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9"/>
            <p:cNvSpPr/>
            <p:nvPr/>
          </p:nvSpPr>
          <p:spPr>
            <a:xfrm>
              <a:off x="1622215" y="4529553"/>
              <a:ext cx="50910" cy="42649"/>
            </a:xfrm>
            <a:custGeom>
              <a:rect b="b" l="l" r="r" t="t"/>
              <a:pathLst>
                <a:path extrusionOk="0" h="31709" w="37851">
                  <a:moveTo>
                    <a:pt x="0" y="27521"/>
                  </a:moveTo>
                  <a:cubicBezTo>
                    <a:pt x="2991" y="29316"/>
                    <a:pt x="6581" y="29914"/>
                    <a:pt x="9573" y="29316"/>
                  </a:cubicBezTo>
                  <a:cubicBezTo>
                    <a:pt x="12564" y="28718"/>
                    <a:pt x="16154" y="28119"/>
                    <a:pt x="18547" y="26923"/>
                  </a:cubicBezTo>
                  <a:cubicBezTo>
                    <a:pt x="21539" y="25727"/>
                    <a:pt x="22735" y="23333"/>
                    <a:pt x="22137" y="21538"/>
                  </a:cubicBezTo>
                  <a:cubicBezTo>
                    <a:pt x="21539" y="19743"/>
                    <a:pt x="18547" y="17949"/>
                    <a:pt x="15556" y="16752"/>
                  </a:cubicBezTo>
                  <a:lnTo>
                    <a:pt x="17351" y="12564"/>
                  </a:lnTo>
                  <a:cubicBezTo>
                    <a:pt x="22137" y="14359"/>
                    <a:pt x="28120" y="13761"/>
                    <a:pt x="32906" y="10769"/>
                  </a:cubicBezTo>
                  <a:cubicBezTo>
                    <a:pt x="35897" y="9573"/>
                    <a:pt x="36496" y="8376"/>
                    <a:pt x="34701" y="5983"/>
                  </a:cubicBezTo>
                  <a:cubicBezTo>
                    <a:pt x="33504" y="3590"/>
                    <a:pt x="31111" y="1795"/>
                    <a:pt x="28120" y="0"/>
                  </a:cubicBezTo>
                  <a:cubicBezTo>
                    <a:pt x="31111" y="598"/>
                    <a:pt x="34103" y="2393"/>
                    <a:pt x="35897" y="4188"/>
                  </a:cubicBezTo>
                  <a:cubicBezTo>
                    <a:pt x="37094" y="5385"/>
                    <a:pt x="38291" y="6581"/>
                    <a:pt x="37692" y="9573"/>
                  </a:cubicBezTo>
                  <a:cubicBezTo>
                    <a:pt x="37094" y="11966"/>
                    <a:pt x="35299" y="13162"/>
                    <a:pt x="34103" y="13761"/>
                  </a:cubicBezTo>
                  <a:cubicBezTo>
                    <a:pt x="28718" y="17350"/>
                    <a:pt x="21539" y="18547"/>
                    <a:pt x="15556" y="16752"/>
                  </a:cubicBezTo>
                  <a:lnTo>
                    <a:pt x="17351" y="12564"/>
                  </a:lnTo>
                  <a:cubicBezTo>
                    <a:pt x="19145" y="13162"/>
                    <a:pt x="20940" y="13761"/>
                    <a:pt x="22137" y="14957"/>
                  </a:cubicBezTo>
                  <a:cubicBezTo>
                    <a:pt x="23932" y="16154"/>
                    <a:pt x="25726" y="17350"/>
                    <a:pt x="26325" y="19743"/>
                  </a:cubicBezTo>
                  <a:cubicBezTo>
                    <a:pt x="26923" y="22137"/>
                    <a:pt x="26923" y="24530"/>
                    <a:pt x="25128" y="26325"/>
                  </a:cubicBezTo>
                  <a:cubicBezTo>
                    <a:pt x="23932" y="28119"/>
                    <a:pt x="22137" y="29316"/>
                    <a:pt x="20342" y="29914"/>
                  </a:cubicBezTo>
                  <a:cubicBezTo>
                    <a:pt x="16752" y="31709"/>
                    <a:pt x="13162" y="31709"/>
                    <a:pt x="9573" y="31709"/>
                  </a:cubicBezTo>
                  <a:cubicBezTo>
                    <a:pt x="5983" y="31111"/>
                    <a:pt x="2393" y="29914"/>
                    <a:pt x="0" y="2752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9"/>
            <p:cNvSpPr/>
            <p:nvPr/>
          </p:nvSpPr>
          <p:spPr>
            <a:xfrm>
              <a:off x="1514070" y="4438143"/>
              <a:ext cx="117503" cy="110567"/>
            </a:xfrm>
            <a:custGeom>
              <a:rect b="b" l="l" r="r" t="t"/>
              <a:pathLst>
                <a:path extrusionOk="0" h="82206" w="87363">
                  <a:moveTo>
                    <a:pt x="81149" y="30992"/>
                  </a:moveTo>
                  <a:cubicBezTo>
                    <a:pt x="84141" y="33983"/>
                    <a:pt x="86534" y="38171"/>
                    <a:pt x="87132" y="42359"/>
                  </a:cubicBezTo>
                  <a:cubicBezTo>
                    <a:pt x="89525" y="57915"/>
                    <a:pt x="72773" y="63897"/>
                    <a:pt x="63201" y="57915"/>
                  </a:cubicBezTo>
                  <a:lnTo>
                    <a:pt x="63201" y="57915"/>
                  </a:lnTo>
                  <a:cubicBezTo>
                    <a:pt x="64996" y="62701"/>
                    <a:pt x="60807" y="68086"/>
                    <a:pt x="55423" y="66889"/>
                  </a:cubicBezTo>
                  <a:cubicBezTo>
                    <a:pt x="53628" y="66291"/>
                    <a:pt x="51235" y="65692"/>
                    <a:pt x="49440" y="65094"/>
                  </a:cubicBezTo>
                  <a:cubicBezTo>
                    <a:pt x="47645" y="64496"/>
                    <a:pt x="46448" y="64496"/>
                    <a:pt x="45252" y="65094"/>
                  </a:cubicBezTo>
                  <a:cubicBezTo>
                    <a:pt x="43457" y="66291"/>
                    <a:pt x="44654" y="69282"/>
                    <a:pt x="45252" y="71077"/>
                  </a:cubicBezTo>
                  <a:lnTo>
                    <a:pt x="45252" y="71077"/>
                  </a:lnTo>
                  <a:cubicBezTo>
                    <a:pt x="48842" y="77658"/>
                    <a:pt x="41064" y="84838"/>
                    <a:pt x="34483" y="81248"/>
                  </a:cubicBezTo>
                  <a:cubicBezTo>
                    <a:pt x="12346" y="68684"/>
                    <a:pt x="-2611" y="42359"/>
                    <a:pt x="380" y="16633"/>
                  </a:cubicBezTo>
                  <a:cubicBezTo>
                    <a:pt x="-816" y="17231"/>
                    <a:pt x="23115" y="-29436"/>
                    <a:pt x="81149" y="3099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9"/>
            <p:cNvSpPr/>
            <p:nvPr/>
          </p:nvSpPr>
          <p:spPr>
            <a:xfrm>
              <a:off x="1535465" y="4488587"/>
              <a:ext cx="37820" cy="34601"/>
            </a:xfrm>
            <a:custGeom>
              <a:rect b="b" l="l" r="r" t="t"/>
              <a:pathLst>
                <a:path extrusionOk="0" h="25726" w="28119">
                  <a:moveTo>
                    <a:pt x="0" y="0"/>
                  </a:moveTo>
                  <a:cubicBezTo>
                    <a:pt x="2393" y="2991"/>
                    <a:pt x="4188" y="5983"/>
                    <a:pt x="5983" y="8974"/>
                  </a:cubicBezTo>
                  <a:cubicBezTo>
                    <a:pt x="7778" y="11966"/>
                    <a:pt x="9572" y="14957"/>
                    <a:pt x="11966" y="17350"/>
                  </a:cubicBezTo>
                  <a:cubicBezTo>
                    <a:pt x="14359" y="19743"/>
                    <a:pt x="16752" y="22137"/>
                    <a:pt x="19145" y="22137"/>
                  </a:cubicBezTo>
                  <a:cubicBezTo>
                    <a:pt x="21538" y="22735"/>
                    <a:pt x="25128" y="20940"/>
                    <a:pt x="28120" y="18547"/>
                  </a:cubicBezTo>
                  <a:cubicBezTo>
                    <a:pt x="26325" y="21538"/>
                    <a:pt x="23932" y="25128"/>
                    <a:pt x="19145" y="25726"/>
                  </a:cubicBezTo>
                  <a:cubicBezTo>
                    <a:pt x="14359" y="25726"/>
                    <a:pt x="11368" y="22735"/>
                    <a:pt x="8376" y="20342"/>
                  </a:cubicBezTo>
                  <a:cubicBezTo>
                    <a:pt x="3590" y="13761"/>
                    <a:pt x="1197" y="718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9"/>
            <p:cNvSpPr/>
            <p:nvPr/>
          </p:nvSpPr>
          <p:spPr>
            <a:xfrm>
              <a:off x="1403918" y="4215606"/>
              <a:ext cx="46953" cy="60494"/>
            </a:xfrm>
            <a:custGeom>
              <a:rect b="b" l="l" r="r" t="t"/>
              <a:pathLst>
                <a:path extrusionOk="0" h="44977" w="34909">
                  <a:moveTo>
                    <a:pt x="24990" y="1705"/>
                  </a:moveTo>
                  <a:cubicBezTo>
                    <a:pt x="9435" y="-6671"/>
                    <a:pt x="-2531" y="17858"/>
                    <a:pt x="461" y="31021"/>
                  </a:cubicBezTo>
                  <a:cubicBezTo>
                    <a:pt x="2256" y="37602"/>
                    <a:pt x="8238" y="43585"/>
                    <a:pt x="14820" y="44781"/>
                  </a:cubicBezTo>
                  <a:cubicBezTo>
                    <a:pt x="17811" y="45380"/>
                    <a:pt x="23794" y="44781"/>
                    <a:pt x="27982" y="40593"/>
                  </a:cubicBezTo>
                  <a:cubicBezTo>
                    <a:pt x="38751" y="30423"/>
                    <a:pt x="36358" y="9482"/>
                    <a:pt x="24990" y="170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9"/>
            <p:cNvSpPr/>
            <p:nvPr/>
          </p:nvSpPr>
          <p:spPr>
            <a:xfrm>
              <a:off x="1414175" y="4237173"/>
              <a:ext cx="27359" cy="23550"/>
            </a:xfrm>
            <a:custGeom>
              <a:rect b="b" l="l" r="r" t="t"/>
              <a:pathLst>
                <a:path extrusionOk="0" h="17509" w="20341">
                  <a:moveTo>
                    <a:pt x="1196" y="1795"/>
                  </a:moveTo>
                  <a:cubicBezTo>
                    <a:pt x="1795" y="4786"/>
                    <a:pt x="2991" y="7778"/>
                    <a:pt x="4188" y="10171"/>
                  </a:cubicBezTo>
                  <a:cubicBezTo>
                    <a:pt x="5384" y="12564"/>
                    <a:pt x="7179" y="14359"/>
                    <a:pt x="9572" y="14359"/>
                  </a:cubicBezTo>
                  <a:cubicBezTo>
                    <a:pt x="11966" y="14359"/>
                    <a:pt x="13761" y="11966"/>
                    <a:pt x="14957" y="8974"/>
                  </a:cubicBezTo>
                  <a:cubicBezTo>
                    <a:pt x="16154" y="6581"/>
                    <a:pt x="17350" y="3590"/>
                    <a:pt x="18547" y="598"/>
                  </a:cubicBezTo>
                  <a:lnTo>
                    <a:pt x="18547" y="598"/>
                  </a:lnTo>
                  <a:cubicBezTo>
                    <a:pt x="18547" y="0"/>
                    <a:pt x="19145" y="0"/>
                    <a:pt x="19743" y="0"/>
                  </a:cubicBezTo>
                  <a:cubicBezTo>
                    <a:pt x="20342" y="0"/>
                    <a:pt x="20342" y="598"/>
                    <a:pt x="20342" y="1196"/>
                  </a:cubicBezTo>
                  <a:cubicBezTo>
                    <a:pt x="19743" y="4188"/>
                    <a:pt x="19145" y="7179"/>
                    <a:pt x="17949" y="10171"/>
                  </a:cubicBezTo>
                  <a:cubicBezTo>
                    <a:pt x="16752" y="13162"/>
                    <a:pt x="14359" y="16154"/>
                    <a:pt x="10171" y="17350"/>
                  </a:cubicBezTo>
                  <a:cubicBezTo>
                    <a:pt x="8376" y="17949"/>
                    <a:pt x="5983" y="16752"/>
                    <a:pt x="4786" y="15555"/>
                  </a:cubicBezTo>
                  <a:cubicBezTo>
                    <a:pt x="3590" y="14359"/>
                    <a:pt x="2393" y="12564"/>
                    <a:pt x="1795" y="11367"/>
                  </a:cubicBezTo>
                  <a:cubicBezTo>
                    <a:pt x="598" y="8376"/>
                    <a:pt x="0" y="5385"/>
                    <a:pt x="0" y="1795"/>
                  </a:cubicBezTo>
                  <a:cubicBezTo>
                    <a:pt x="0" y="1196"/>
                    <a:pt x="598" y="598"/>
                    <a:pt x="598" y="598"/>
                  </a:cubicBezTo>
                  <a:cubicBezTo>
                    <a:pt x="1196" y="1196"/>
                    <a:pt x="1196" y="1795"/>
                    <a:pt x="1196" y="1795"/>
                  </a:cubicBezTo>
                  <a:lnTo>
                    <a:pt x="1196"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9"/>
            <p:cNvSpPr/>
            <p:nvPr/>
          </p:nvSpPr>
          <p:spPr>
            <a:xfrm>
              <a:off x="1297705" y="4318300"/>
              <a:ext cx="111852" cy="34401"/>
            </a:xfrm>
            <a:custGeom>
              <a:rect b="b" l="l" r="r" t="t"/>
              <a:pathLst>
                <a:path extrusionOk="0" h="25577" w="83161">
                  <a:moveTo>
                    <a:pt x="83162" y="0"/>
                  </a:moveTo>
                  <a:cubicBezTo>
                    <a:pt x="78974" y="14957"/>
                    <a:pt x="64017" y="20940"/>
                    <a:pt x="49059" y="24530"/>
                  </a:cubicBezTo>
                  <a:cubicBezTo>
                    <a:pt x="34102" y="28718"/>
                    <a:pt x="10769" y="19744"/>
                    <a:pt x="0" y="8376"/>
                  </a:cubicBezTo>
                  <a:cubicBezTo>
                    <a:pt x="0" y="8376"/>
                    <a:pt x="14957" y="7778"/>
                    <a:pt x="38889" y="4188"/>
                  </a:cubicBezTo>
                  <a:cubicBezTo>
                    <a:pt x="62222" y="1197"/>
                    <a:pt x="83162" y="0"/>
                    <a:pt x="83162" y="0"/>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9"/>
            <p:cNvSpPr/>
            <p:nvPr/>
          </p:nvSpPr>
          <p:spPr>
            <a:xfrm>
              <a:off x="1283145" y="4284580"/>
              <a:ext cx="132072" cy="56557"/>
            </a:xfrm>
            <a:custGeom>
              <a:rect b="b" l="l" r="r" t="t"/>
              <a:pathLst>
                <a:path extrusionOk="0" h="42050" w="98195">
                  <a:moveTo>
                    <a:pt x="98196" y="20329"/>
                  </a:moveTo>
                  <a:cubicBezTo>
                    <a:pt x="79649" y="21526"/>
                    <a:pt x="64093" y="21526"/>
                    <a:pt x="50333" y="10158"/>
                  </a:cubicBezTo>
                  <a:cubicBezTo>
                    <a:pt x="46743" y="7167"/>
                    <a:pt x="44350" y="4175"/>
                    <a:pt x="40162" y="1782"/>
                  </a:cubicBezTo>
                  <a:cubicBezTo>
                    <a:pt x="28196" y="-4201"/>
                    <a:pt x="15033" y="5970"/>
                    <a:pt x="5461" y="16141"/>
                  </a:cubicBezTo>
                  <a:cubicBezTo>
                    <a:pt x="3068" y="18534"/>
                    <a:pt x="76" y="21526"/>
                    <a:pt x="76" y="25115"/>
                  </a:cubicBezTo>
                  <a:cubicBezTo>
                    <a:pt x="-1120" y="34688"/>
                    <a:pt x="12042" y="37679"/>
                    <a:pt x="21615" y="37081"/>
                  </a:cubicBezTo>
                  <a:cubicBezTo>
                    <a:pt x="36572" y="36483"/>
                    <a:pt x="41956" y="46654"/>
                    <a:pt x="73067" y="39474"/>
                  </a:cubicBezTo>
                  <a:cubicBezTo>
                    <a:pt x="83837" y="36483"/>
                    <a:pt x="94606" y="31098"/>
                    <a:pt x="98196" y="2032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9"/>
            <p:cNvSpPr/>
            <p:nvPr/>
          </p:nvSpPr>
          <p:spPr>
            <a:xfrm>
              <a:off x="2252003" y="4242226"/>
              <a:ext cx="49039" cy="96606"/>
            </a:xfrm>
            <a:custGeom>
              <a:rect b="b" l="l" r="r" t="t"/>
              <a:pathLst>
                <a:path extrusionOk="0" h="71826" w="36460">
                  <a:moveTo>
                    <a:pt x="32871" y="71022"/>
                  </a:moveTo>
                  <a:cubicBezTo>
                    <a:pt x="28683" y="51877"/>
                    <a:pt x="23897" y="32732"/>
                    <a:pt x="19708" y="13586"/>
                  </a:cubicBezTo>
                  <a:cubicBezTo>
                    <a:pt x="17914" y="6407"/>
                    <a:pt x="11931" y="-3166"/>
                    <a:pt x="5948" y="1022"/>
                  </a:cubicBezTo>
                  <a:cubicBezTo>
                    <a:pt x="2956" y="2817"/>
                    <a:pt x="2358" y="6407"/>
                    <a:pt x="1760" y="9997"/>
                  </a:cubicBezTo>
                  <a:cubicBezTo>
                    <a:pt x="-633" y="23757"/>
                    <a:pt x="-1232" y="38116"/>
                    <a:pt x="4153" y="50680"/>
                  </a:cubicBezTo>
                  <a:cubicBezTo>
                    <a:pt x="9537" y="63244"/>
                    <a:pt x="22700" y="73415"/>
                    <a:pt x="36460" y="7162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9"/>
            <p:cNvSpPr/>
            <p:nvPr/>
          </p:nvSpPr>
          <p:spPr>
            <a:xfrm>
              <a:off x="2237297" y="4338702"/>
              <a:ext cx="77452" cy="38304"/>
            </a:xfrm>
            <a:custGeom>
              <a:rect b="b" l="l" r="r" t="t"/>
              <a:pathLst>
                <a:path extrusionOk="0" h="28479" w="57585">
                  <a:moveTo>
                    <a:pt x="44423" y="1556"/>
                  </a:moveTo>
                  <a:cubicBezTo>
                    <a:pt x="26474" y="-4427"/>
                    <a:pt x="4936" y="7539"/>
                    <a:pt x="150" y="25488"/>
                  </a:cubicBezTo>
                  <a:cubicBezTo>
                    <a:pt x="150" y="26684"/>
                    <a:pt x="-449" y="27881"/>
                    <a:pt x="748" y="28479"/>
                  </a:cubicBezTo>
                  <a:cubicBezTo>
                    <a:pt x="1346" y="28479"/>
                    <a:pt x="1944" y="28479"/>
                    <a:pt x="2543" y="28479"/>
                  </a:cubicBezTo>
                  <a:cubicBezTo>
                    <a:pt x="21688" y="23095"/>
                    <a:pt x="40235" y="15317"/>
                    <a:pt x="57585" y="5744"/>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9"/>
            <p:cNvSpPr/>
            <p:nvPr/>
          </p:nvSpPr>
          <p:spPr>
            <a:xfrm>
              <a:off x="2277105" y="4197773"/>
              <a:ext cx="358768" cy="506826"/>
            </a:xfrm>
            <a:custGeom>
              <a:rect b="b" l="l" r="r" t="t"/>
              <a:pathLst>
                <a:path extrusionOk="0" h="376822" w="266742">
                  <a:moveTo>
                    <a:pt x="66823" y="33534"/>
                  </a:moveTo>
                  <a:cubicBezTo>
                    <a:pt x="53661" y="33534"/>
                    <a:pt x="41097" y="41312"/>
                    <a:pt x="29729" y="48492"/>
                  </a:cubicBezTo>
                  <a:cubicBezTo>
                    <a:pt x="5797" y="62851"/>
                    <a:pt x="-1980" y="94560"/>
                    <a:pt x="413" y="122081"/>
                  </a:cubicBezTo>
                  <a:cubicBezTo>
                    <a:pt x="2806" y="150201"/>
                    <a:pt x="12977" y="176526"/>
                    <a:pt x="14772" y="204645"/>
                  </a:cubicBezTo>
                  <a:cubicBezTo>
                    <a:pt x="16567" y="229175"/>
                    <a:pt x="12379" y="254303"/>
                    <a:pt x="17763" y="278833"/>
                  </a:cubicBezTo>
                  <a:cubicBezTo>
                    <a:pt x="24345" y="309346"/>
                    <a:pt x="47080" y="335671"/>
                    <a:pt x="74003" y="351824"/>
                  </a:cubicBezTo>
                  <a:cubicBezTo>
                    <a:pt x="100926" y="367978"/>
                    <a:pt x="133233" y="374559"/>
                    <a:pt x="164344" y="376354"/>
                  </a:cubicBezTo>
                  <a:cubicBezTo>
                    <a:pt x="182293" y="377551"/>
                    <a:pt x="200840" y="376952"/>
                    <a:pt x="216395" y="368577"/>
                  </a:cubicBezTo>
                  <a:cubicBezTo>
                    <a:pt x="242122" y="354816"/>
                    <a:pt x="254087" y="324303"/>
                    <a:pt x="260070" y="295585"/>
                  </a:cubicBezTo>
                  <a:cubicBezTo>
                    <a:pt x="264857" y="271055"/>
                    <a:pt x="267250" y="245927"/>
                    <a:pt x="266652" y="220799"/>
                  </a:cubicBezTo>
                  <a:cubicBezTo>
                    <a:pt x="241524" y="248919"/>
                    <a:pt x="201438" y="263876"/>
                    <a:pt x="163746" y="258491"/>
                  </a:cubicBezTo>
                  <a:cubicBezTo>
                    <a:pt x="126054" y="253107"/>
                    <a:pt x="91951" y="227978"/>
                    <a:pt x="75797" y="193278"/>
                  </a:cubicBezTo>
                  <a:cubicBezTo>
                    <a:pt x="97934" y="208833"/>
                    <a:pt x="138020" y="180115"/>
                    <a:pt x="138618" y="165756"/>
                  </a:cubicBezTo>
                  <a:cubicBezTo>
                    <a:pt x="139216" y="151397"/>
                    <a:pt x="143404" y="137039"/>
                    <a:pt x="144002" y="122081"/>
                  </a:cubicBezTo>
                  <a:cubicBezTo>
                    <a:pt x="145199" y="100543"/>
                    <a:pt x="138020" y="79004"/>
                    <a:pt x="124857" y="62252"/>
                  </a:cubicBezTo>
                  <a:cubicBezTo>
                    <a:pt x="108703" y="42509"/>
                    <a:pt x="82977" y="25158"/>
                    <a:pt x="84772" y="30"/>
                  </a:cubicBezTo>
                  <a:cubicBezTo>
                    <a:pt x="85370" y="-1166"/>
                    <a:pt x="83575" y="33534"/>
                    <a:pt x="66823" y="3353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9"/>
            <p:cNvSpPr/>
            <p:nvPr/>
          </p:nvSpPr>
          <p:spPr>
            <a:xfrm>
              <a:off x="2352234" y="4311366"/>
              <a:ext cx="45807" cy="48419"/>
            </a:xfrm>
            <a:custGeom>
              <a:rect b="b" l="l" r="r" t="t"/>
              <a:pathLst>
                <a:path extrusionOk="0" h="35999" w="34057">
                  <a:moveTo>
                    <a:pt x="32402" y="5763"/>
                  </a:moveTo>
                  <a:cubicBezTo>
                    <a:pt x="24625" y="-7399"/>
                    <a:pt x="4283" y="4567"/>
                    <a:pt x="693" y="15934"/>
                  </a:cubicBezTo>
                  <a:cubicBezTo>
                    <a:pt x="-1102" y="21917"/>
                    <a:pt x="693" y="28498"/>
                    <a:pt x="4881" y="32686"/>
                  </a:cubicBezTo>
                  <a:cubicBezTo>
                    <a:pt x="6676" y="34481"/>
                    <a:pt x="11462" y="36874"/>
                    <a:pt x="16249" y="35677"/>
                  </a:cubicBezTo>
                  <a:cubicBezTo>
                    <a:pt x="29411" y="33284"/>
                    <a:pt x="37787" y="16532"/>
                    <a:pt x="32402" y="576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9"/>
            <p:cNvSpPr/>
            <p:nvPr/>
          </p:nvSpPr>
          <p:spPr>
            <a:xfrm>
              <a:off x="2364611" y="4324123"/>
              <a:ext cx="25906" cy="22861"/>
            </a:xfrm>
            <a:custGeom>
              <a:rect b="b" l="l" r="r" t="t"/>
              <a:pathLst>
                <a:path extrusionOk="0" h="16997" w="19261">
                  <a:moveTo>
                    <a:pt x="4039" y="1047"/>
                  </a:moveTo>
                  <a:cubicBezTo>
                    <a:pt x="3440" y="3440"/>
                    <a:pt x="2243" y="5833"/>
                    <a:pt x="2243" y="8825"/>
                  </a:cubicBezTo>
                  <a:cubicBezTo>
                    <a:pt x="2243" y="11218"/>
                    <a:pt x="2842" y="13611"/>
                    <a:pt x="4637" y="14209"/>
                  </a:cubicBezTo>
                  <a:cubicBezTo>
                    <a:pt x="6431" y="14808"/>
                    <a:pt x="8825" y="14209"/>
                    <a:pt x="11218" y="13013"/>
                  </a:cubicBezTo>
                  <a:cubicBezTo>
                    <a:pt x="13611" y="11816"/>
                    <a:pt x="15406" y="10021"/>
                    <a:pt x="17799" y="8226"/>
                  </a:cubicBezTo>
                  <a:lnTo>
                    <a:pt x="17799" y="8226"/>
                  </a:lnTo>
                  <a:cubicBezTo>
                    <a:pt x="18397" y="7628"/>
                    <a:pt x="18996" y="8226"/>
                    <a:pt x="18996" y="8226"/>
                  </a:cubicBezTo>
                  <a:cubicBezTo>
                    <a:pt x="19594" y="8825"/>
                    <a:pt x="18996" y="8825"/>
                    <a:pt x="18996" y="9423"/>
                  </a:cubicBezTo>
                  <a:cubicBezTo>
                    <a:pt x="17201" y="11816"/>
                    <a:pt x="15406" y="13611"/>
                    <a:pt x="13013" y="14808"/>
                  </a:cubicBezTo>
                  <a:cubicBezTo>
                    <a:pt x="10620" y="16004"/>
                    <a:pt x="7628" y="17799"/>
                    <a:pt x="4039" y="16602"/>
                  </a:cubicBezTo>
                  <a:cubicBezTo>
                    <a:pt x="2243" y="16004"/>
                    <a:pt x="1047" y="14209"/>
                    <a:pt x="449" y="13013"/>
                  </a:cubicBezTo>
                  <a:cubicBezTo>
                    <a:pt x="-150" y="11218"/>
                    <a:pt x="-150" y="10021"/>
                    <a:pt x="449" y="8226"/>
                  </a:cubicBezTo>
                  <a:cubicBezTo>
                    <a:pt x="1047" y="5235"/>
                    <a:pt x="2243" y="2842"/>
                    <a:pt x="3440" y="449"/>
                  </a:cubicBezTo>
                  <a:cubicBezTo>
                    <a:pt x="3440" y="-150"/>
                    <a:pt x="4039" y="-150"/>
                    <a:pt x="4637" y="449"/>
                  </a:cubicBezTo>
                  <a:cubicBezTo>
                    <a:pt x="4039" y="-150"/>
                    <a:pt x="4039" y="449"/>
                    <a:pt x="4039" y="1047"/>
                  </a:cubicBezTo>
                  <a:lnTo>
                    <a:pt x="4039" y="10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9"/>
            <p:cNvSpPr/>
            <p:nvPr/>
          </p:nvSpPr>
          <p:spPr>
            <a:xfrm>
              <a:off x="2538713" y="4566502"/>
              <a:ext cx="46029" cy="38136"/>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8"/>
                    <a:pt x="20342" y="19743"/>
                    <a:pt x="19743" y="17949"/>
                  </a:cubicBezTo>
                  <a:cubicBezTo>
                    <a:pt x="19145" y="16154"/>
                    <a:pt x="16752" y="14957"/>
                    <a:pt x="13761" y="13761"/>
                  </a:cubicBezTo>
                  <a:lnTo>
                    <a:pt x="14957" y="10171"/>
                  </a:lnTo>
                  <a:cubicBezTo>
                    <a:pt x="19145" y="11367"/>
                    <a:pt x="24530" y="10769"/>
                    <a:pt x="28718" y="8974"/>
                  </a:cubicBezTo>
                  <a:cubicBezTo>
                    <a:pt x="31111" y="7778"/>
                    <a:pt x="31709" y="7180"/>
                    <a:pt x="30513" y="4786"/>
                  </a:cubicBezTo>
                  <a:cubicBezTo>
                    <a:pt x="29316" y="2393"/>
                    <a:pt x="27521" y="1197"/>
                    <a:pt x="25128" y="0"/>
                  </a:cubicBezTo>
                  <a:cubicBezTo>
                    <a:pt x="27521" y="598"/>
                    <a:pt x="30513" y="1795"/>
                    <a:pt x="32307" y="4188"/>
                  </a:cubicBezTo>
                  <a:cubicBezTo>
                    <a:pt x="32906" y="5384"/>
                    <a:pt x="34701" y="6581"/>
                    <a:pt x="34102" y="8974"/>
                  </a:cubicBezTo>
                  <a:cubicBezTo>
                    <a:pt x="33504" y="10769"/>
                    <a:pt x="32307" y="11966"/>
                    <a:pt x="31111" y="12564"/>
                  </a:cubicBezTo>
                  <a:cubicBezTo>
                    <a:pt x="26325" y="15555"/>
                    <a:pt x="20342" y="16752"/>
                    <a:pt x="14359" y="14957"/>
                  </a:cubicBezTo>
                  <a:lnTo>
                    <a:pt x="15555" y="11367"/>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2393"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9"/>
            <p:cNvSpPr/>
            <p:nvPr/>
          </p:nvSpPr>
          <p:spPr>
            <a:xfrm>
              <a:off x="2390132" y="4449229"/>
              <a:ext cx="179428" cy="145650"/>
            </a:xfrm>
            <a:custGeom>
              <a:rect b="b" l="l" r="r" t="t"/>
              <a:pathLst>
                <a:path extrusionOk="0" h="108290" w="133404">
                  <a:moveTo>
                    <a:pt x="133405" y="14359"/>
                  </a:moveTo>
                  <a:cubicBezTo>
                    <a:pt x="133405" y="14359"/>
                    <a:pt x="125029" y="53248"/>
                    <a:pt x="99900" y="80769"/>
                  </a:cubicBezTo>
                  <a:cubicBezTo>
                    <a:pt x="83747" y="98718"/>
                    <a:pt x="61012" y="108290"/>
                    <a:pt x="38277" y="108290"/>
                  </a:cubicBezTo>
                  <a:cubicBezTo>
                    <a:pt x="26910" y="108290"/>
                    <a:pt x="14944" y="105299"/>
                    <a:pt x="7166" y="95726"/>
                  </a:cubicBezTo>
                  <a:cubicBezTo>
                    <a:pt x="-612" y="86752"/>
                    <a:pt x="-3005" y="70000"/>
                    <a:pt x="4773" y="61025"/>
                  </a:cubicBezTo>
                  <a:cubicBezTo>
                    <a:pt x="11354" y="53846"/>
                    <a:pt x="21525" y="53248"/>
                    <a:pt x="30499" y="52051"/>
                  </a:cubicBezTo>
                  <a:cubicBezTo>
                    <a:pt x="62208" y="49060"/>
                    <a:pt x="89131" y="26923"/>
                    <a:pt x="110071" y="0"/>
                  </a:cubicBezTo>
                  <a:cubicBezTo>
                    <a:pt x="110071" y="0"/>
                    <a:pt x="110670" y="26325"/>
                    <a:pt x="107679" y="33504"/>
                  </a:cubicBezTo>
                  <a:cubicBezTo>
                    <a:pt x="107080" y="34102"/>
                    <a:pt x="126823" y="20342"/>
                    <a:pt x="133405" y="1435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9"/>
            <p:cNvSpPr/>
            <p:nvPr/>
          </p:nvSpPr>
          <p:spPr>
            <a:xfrm>
              <a:off x="2433488" y="4504653"/>
              <a:ext cx="78860" cy="45035"/>
            </a:xfrm>
            <a:custGeom>
              <a:rect b="b" l="l" r="r" t="t"/>
              <a:pathLst>
                <a:path extrusionOk="0" h="33483" w="58632">
                  <a:moveTo>
                    <a:pt x="58632" y="0"/>
                  </a:moveTo>
                  <a:cubicBezTo>
                    <a:pt x="52649" y="10171"/>
                    <a:pt x="44274" y="19145"/>
                    <a:pt x="34701" y="25726"/>
                  </a:cubicBezTo>
                  <a:cubicBezTo>
                    <a:pt x="29914" y="28718"/>
                    <a:pt x="23932" y="31709"/>
                    <a:pt x="17949" y="32906"/>
                  </a:cubicBezTo>
                  <a:cubicBezTo>
                    <a:pt x="11966" y="34103"/>
                    <a:pt x="5385" y="33504"/>
                    <a:pt x="0" y="30513"/>
                  </a:cubicBezTo>
                  <a:cubicBezTo>
                    <a:pt x="11966" y="32906"/>
                    <a:pt x="22735" y="28718"/>
                    <a:pt x="31709" y="22137"/>
                  </a:cubicBezTo>
                  <a:cubicBezTo>
                    <a:pt x="36496" y="19145"/>
                    <a:pt x="40684" y="15556"/>
                    <a:pt x="45470" y="11367"/>
                  </a:cubicBezTo>
                  <a:cubicBezTo>
                    <a:pt x="50256" y="7778"/>
                    <a:pt x="54445" y="4188"/>
                    <a:pt x="586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9"/>
            <p:cNvSpPr/>
            <p:nvPr/>
          </p:nvSpPr>
          <p:spPr>
            <a:xfrm>
              <a:off x="1847335" y="4283896"/>
              <a:ext cx="211501" cy="269857"/>
            </a:xfrm>
            <a:custGeom>
              <a:rect b="b" l="l" r="r" t="t"/>
              <a:pathLst>
                <a:path extrusionOk="0" h="200637" w="157250">
                  <a:moveTo>
                    <a:pt x="73431" y="2890"/>
                  </a:moveTo>
                  <a:cubicBezTo>
                    <a:pt x="73431" y="-10870"/>
                    <a:pt x="82405" y="28617"/>
                    <a:pt x="94371" y="35198"/>
                  </a:cubicBezTo>
                  <a:cubicBezTo>
                    <a:pt x="106337" y="41779"/>
                    <a:pt x="120098" y="45369"/>
                    <a:pt x="131465" y="52548"/>
                  </a:cubicBezTo>
                  <a:cubicBezTo>
                    <a:pt x="146422" y="62719"/>
                    <a:pt x="156593" y="80069"/>
                    <a:pt x="157191" y="98616"/>
                  </a:cubicBezTo>
                  <a:cubicBezTo>
                    <a:pt x="157790" y="111779"/>
                    <a:pt x="153602" y="125539"/>
                    <a:pt x="155396" y="138702"/>
                  </a:cubicBezTo>
                  <a:cubicBezTo>
                    <a:pt x="157191" y="151864"/>
                    <a:pt x="144627" y="180582"/>
                    <a:pt x="125482" y="189556"/>
                  </a:cubicBezTo>
                  <a:cubicBezTo>
                    <a:pt x="104542" y="200326"/>
                    <a:pt x="79414" y="203915"/>
                    <a:pt x="56081" y="197334"/>
                  </a:cubicBezTo>
                  <a:cubicBezTo>
                    <a:pt x="32747" y="190753"/>
                    <a:pt x="13004" y="174001"/>
                    <a:pt x="4628" y="151864"/>
                  </a:cubicBezTo>
                  <a:cubicBezTo>
                    <a:pt x="440" y="139898"/>
                    <a:pt x="-757" y="126736"/>
                    <a:pt x="440" y="113574"/>
                  </a:cubicBezTo>
                  <a:cubicBezTo>
                    <a:pt x="2833" y="85454"/>
                    <a:pt x="17192" y="56736"/>
                    <a:pt x="41722" y="42377"/>
                  </a:cubicBezTo>
                  <a:cubicBezTo>
                    <a:pt x="48901" y="38189"/>
                    <a:pt x="56679" y="35198"/>
                    <a:pt x="61465" y="29215"/>
                  </a:cubicBezTo>
                  <a:cubicBezTo>
                    <a:pt x="65653" y="23830"/>
                    <a:pt x="66850" y="16651"/>
                    <a:pt x="65055" y="10070"/>
                  </a:cubicBezTo>
                  <a:cubicBezTo>
                    <a:pt x="65055" y="10668"/>
                    <a:pt x="73431" y="26223"/>
                    <a:pt x="73431" y="28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9"/>
            <p:cNvSpPr/>
            <p:nvPr/>
          </p:nvSpPr>
          <p:spPr>
            <a:xfrm>
              <a:off x="1949583" y="4401554"/>
              <a:ext cx="44740" cy="50564"/>
            </a:xfrm>
            <a:custGeom>
              <a:rect b="b" l="l" r="r" t="t"/>
              <a:pathLst>
                <a:path extrusionOk="0" h="37594" w="33264">
                  <a:moveTo>
                    <a:pt x="30178" y="4399"/>
                  </a:moveTo>
                  <a:cubicBezTo>
                    <a:pt x="20606" y="-7567"/>
                    <a:pt x="2059" y="7391"/>
                    <a:pt x="264" y="19356"/>
                  </a:cubicBezTo>
                  <a:cubicBezTo>
                    <a:pt x="-933" y="25339"/>
                    <a:pt x="2059" y="31920"/>
                    <a:pt x="6845" y="35510"/>
                  </a:cubicBezTo>
                  <a:cubicBezTo>
                    <a:pt x="9238" y="37305"/>
                    <a:pt x="14025" y="38502"/>
                    <a:pt x="18811" y="36707"/>
                  </a:cubicBezTo>
                  <a:cubicBezTo>
                    <a:pt x="31375" y="31920"/>
                    <a:pt x="37358" y="14570"/>
                    <a:pt x="30178" y="439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9"/>
            <p:cNvSpPr/>
            <p:nvPr/>
          </p:nvSpPr>
          <p:spPr>
            <a:xfrm>
              <a:off x="1961986" y="4414689"/>
              <a:ext cx="24744" cy="23493"/>
            </a:xfrm>
            <a:custGeom>
              <a:rect b="b" l="l" r="r" t="t"/>
              <a:pathLst>
                <a:path extrusionOk="0" h="17467" w="18397">
                  <a:moveTo>
                    <a:pt x="2991" y="1795"/>
                  </a:moveTo>
                  <a:cubicBezTo>
                    <a:pt x="2393" y="4188"/>
                    <a:pt x="2393" y="7180"/>
                    <a:pt x="2393" y="9573"/>
                  </a:cubicBezTo>
                  <a:cubicBezTo>
                    <a:pt x="2393" y="11966"/>
                    <a:pt x="3590" y="14359"/>
                    <a:pt x="5385" y="14359"/>
                  </a:cubicBezTo>
                  <a:cubicBezTo>
                    <a:pt x="7180" y="14957"/>
                    <a:pt x="9573" y="13761"/>
                    <a:pt x="11368" y="11966"/>
                  </a:cubicBezTo>
                  <a:cubicBezTo>
                    <a:pt x="13162" y="10171"/>
                    <a:pt x="14957" y="8376"/>
                    <a:pt x="16752" y="6581"/>
                  </a:cubicBezTo>
                  <a:lnTo>
                    <a:pt x="16752" y="6581"/>
                  </a:lnTo>
                  <a:cubicBezTo>
                    <a:pt x="17351" y="5983"/>
                    <a:pt x="17949" y="5983"/>
                    <a:pt x="17949" y="6581"/>
                  </a:cubicBezTo>
                  <a:cubicBezTo>
                    <a:pt x="18547" y="7180"/>
                    <a:pt x="18547" y="7180"/>
                    <a:pt x="17949" y="7778"/>
                  </a:cubicBezTo>
                  <a:cubicBezTo>
                    <a:pt x="16752" y="10171"/>
                    <a:pt x="14957" y="12564"/>
                    <a:pt x="12564" y="14359"/>
                  </a:cubicBezTo>
                  <a:cubicBezTo>
                    <a:pt x="10171" y="16154"/>
                    <a:pt x="7778" y="17949"/>
                    <a:pt x="4188" y="17351"/>
                  </a:cubicBezTo>
                  <a:cubicBezTo>
                    <a:pt x="2393" y="16752"/>
                    <a:pt x="1197" y="15556"/>
                    <a:pt x="599" y="13761"/>
                  </a:cubicBezTo>
                  <a:cubicBezTo>
                    <a:pt x="0" y="11966"/>
                    <a:pt x="0" y="10769"/>
                    <a:pt x="0" y="8974"/>
                  </a:cubicBezTo>
                  <a:cubicBezTo>
                    <a:pt x="0" y="5983"/>
                    <a:pt x="599" y="3590"/>
                    <a:pt x="1795" y="598"/>
                  </a:cubicBezTo>
                  <a:cubicBezTo>
                    <a:pt x="1795" y="0"/>
                    <a:pt x="2393" y="0"/>
                    <a:pt x="2991" y="0"/>
                  </a:cubicBezTo>
                  <a:cubicBezTo>
                    <a:pt x="2393" y="1197"/>
                    <a:pt x="2991" y="1795"/>
                    <a:pt x="2991" y="1795"/>
                  </a:cubicBezTo>
                  <a:lnTo>
                    <a:pt x="2991"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9"/>
            <p:cNvSpPr/>
            <p:nvPr/>
          </p:nvSpPr>
          <p:spPr>
            <a:xfrm>
              <a:off x="1805276" y="4448426"/>
              <a:ext cx="96641" cy="20221"/>
            </a:xfrm>
            <a:custGeom>
              <a:rect b="b" l="l" r="r" t="t"/>
              <a:pathLst>
                <a:path extrusionOk="0" h="15034" w="71852">
                  <a:moveTo>
                    <a:pt x="71853" y="13761"/>
                  </a:moveTo>
                  <a:cubicBezTo>
                    <a:pt x="70058" y="8376"/>
                    <a:pt x="68263" y="0"/>
                    <a:pt x="58092" y="0"/>
                  </a:cubicBezTo>
                  <a:cubicBezTo>
                    <a:pt x="47323" y="0"/>
                    <a:pt x="-6523" y="0"/>
                    <a:pt x="656" y="7778"/>
                  </a:cubicBezTo>
                  <a:cubicBezTo>
                    <a:pt x="12622" y="19145"/>
                    <a:pt x="41340" y="13761"/>
                    <a:pt x="71853" y="1376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9"/>
            <p:cNvSpPr/>
            <p:nvPr/>
          </p:nvSpPr>
          <p:spPr>
            <a:xfrm>
              <a:off x="1821215" y="4362447"/>
              <a:ext cx="80930" cy="104642"/>
            </a:xfrm>
            <a:custGeom>
              <a:rect b="b" l="l" r="r" t="t"/>
              <a:pathLst>
                <a:path extrusionOk="0" h="77801" w="60171">
                  <a:moveTo>
                    <a:pt x="59980" y="77801"/>
                  </a:moveTo>
                  <a:cubicBezTo>
                    <a:pt x="62972" y="48485"/>
                    <a:pt x="22288" y="41306"/>
                    <a:pt x="12716" y="3613"/>
                  </a:cubicBezTo>
                  <a:cubicBezTo>
                    <a:pt x="8527" y="-12540"/>
                    <a:pt x="-6430" y="29938"/>
                    <a:pt x="3143" y="43100"/>
                  </a:cubicBezTo>
                  <a:cubicBezTo>
                    <a:pt x="13314" y="56861"/>
                    <a:pt x="44425" y="73015"/>
                    <a:pt x="59980" y="77801"/>
                  </a:cubicBezTo>
                  <a:cubicBezTo>
                    <a:pt x="62972" y="72416"/>
                    <a:pt x="29468" y="43699"/>
                    <a:pt x="59980" y="7780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9"/>
            <p:cNvSpPr/>
            <p:nvPr/>
          </p:nvSpPr>
          <p:spPr>
            <a:xfrm>
              <a:off x="1751537" y="4610914"/>
              <a:ext cx="153143" cy="73366"/>
            </a:xfrm>
            <a:custGeom>
              <a:rect b="b" l="l" r="r" t="t"/>
              <a:pathLst>
                <a:path extrusionOk="0" h="54547" w="113861">
                  <a:moveTo>
                    <a:pt x="106495" y="27946"/>
                  </a:moveTo>
                  <a:cubicBezTo>
                    <a:pt x="101111" y="44698"/>
                    <a:pt x="90940" y="50681"/>
                    <a:pt x="69401" y="54270"/>
                  </a:cubicBezTo>
                  <a:cubicBezTo>
                    <a:pt x="59829" y="56065"/>
                    <a:pt x="52649" y="48886"/>
                    <a:pt x="49059" y="39911"/>
                  </a:cubicBezTo>
                  <a:cubicBezTo>
                    <a:pt x="47265" y="35723"/>
                    <a:pt x="11966" y="39313"/>
                    <a:pt x="0" y="37518"/>
                  </a:cubicBezTo>
                  <a:cubicBezTo>
                    <a:pt x="63418" y="24356"/>
                    <a:pt x="83162" y="9997"/>
                    <a:pt x="105897" y="424"/>
                  </a:cubicBezTo>
                  <a:cubicBezTo>
                    <a:pt x="110085" y="-1371"/>
                    <a:pt x="114871" y="2817"/>
                    <a:pt x="113675" y="7604"/>
                  </a:cubicBezTo>
                  <a:lnTo>
                    <a:pt x="106495" y="279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9"/>
            <p:cNvSpPr/>
            <p:nvPr/>
          </p:nvSpPr>
          <p:spPr>
            <a:xfrm>
              <a:off x="1820615" y="4642811"/>
              <a:ext cx="44257" cy="15289"/>
            </a:xfrm>
            <a:custGeom>
              <a:rect b="b" l="l" r="r" t="t"/>
              <a:pathLst>
                <a:path extrusionOk="0" h="11367" w="32905">
                  <a:moveTo>
                    <a:pt x="32906" y="0"/>
                  </a:moveTo>
                  <a:cubicBezTo>
                    <a:pt x="29316" y="4786"/>
                    <a:pt x="23932" y="8376"/>
                    <a:pt x="17949" y="10171"/>
                  </a:cubicBezTo>
                  <a:cubicBezTo>
                    <a:pt x="14957" y="10769"/>
                    <a:pt x="11966" y="11367"/>
                    <a:pt x="8974" y="11367"/>
                  </a:cubicBezTo>
                  <a:cubicBezTo>
                    <a:pt x="5983" y="11367"/>
                    <a:pt x="2991" y="10769"/>
                    <a:pt x="0" y="9572"/>
                  </a:cubicBezTo>
                  <a:cubicBezTo>
                    <a:pt x="5983" y="8376"/>
                    <a:pt x="11368" y="7778"/>
                    <a:pt x="16752" y="6581"/>
                  </a:cubicBezTo>
                  <a:cubicBezTo>
                    <a:pt x="22735" y="4188"/>
                    <a:pt x="27521" y="2393"/>
                    <a:pt x="3290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9"/>
            <p:cNvSpPr/>
            <p:nvPr/>
          </p:nvSpPr>
          <p:spPr>
            <a:xfrm>
              <a:off x="1864690" y="4479752"/>
              <a:ext cx="303693" cy="380080"/>
            </a:xfrm>
            <a:custGeom>
              <a:rect b="b" l="l" r="r" t="t"/>
              <a:pathLst>
                <a:path extrusionOk="0" h="282587" w="225794">
                  <a:moveTo>
                    <a:pt x="25205" y="15556"/>
                  </a:moveTo>
                  <a:cubicBezTo>
                    <a:pt x="30590" y="61025"/>
                    <a:pt x="-5308" y="139401"/>
                    <a:pt x="675" y="184871"/>
                  </a:cubicBezTo>
                  <a:cubicBezTo>
                    <a:pt x="4265" y="214786"/>
                    <a:pt x="25803" y="239914"/>
                    <a:pt x="50932" y="256666"/>
                  </a:cubicBezTo>
                  <a:cubicBezTo>
                    <a:pt x="76060" y="273418"/>
                    <a:pt x="105974" y="284188"/>
                    <a:pt x="135889" y="282392"/>
                  </a:cubicBezTo>
                  <a:cubicBezTo>
                    <a:pt x="165803" y="281196"/>
                    <a:pt x="196316" y="266837"/>
                    <a:pt x="213666" y="242307"/>
                  </a:cubicBezTo>
                  <a:cubicBezTo>
                    <a:pt x="227427" y="223760"/>
                    <a:pt x="231615" y="194444"/>
                    <a:pt x="214863" y="178888"/>
                  </a:cubicBezTo>
                  <a:cubicBezTo>
                    <a:pt x="207085" y="186666"/>
                    <a:pt x="197512" y="194444"/>
                    <a:pt x="186743" y="194444"/>
                  </a:cubicBezTo>
                  <a:cubicBezTo>
                    <a:pt x="170589" y="194444"/>
                    <a:pt x="159820" y="177094"/>
                    <a:pt x="155632" y="160940"/>
                  </a:cubicBezTo>
                  <a:cubicBezTo>
                    <a:pt x="151444" y="145384"/>
                    <a:pt x="149051" y="127436"/>
                    <a:pt x="137085" y="116667"/>
                  </a:cubicBezTo>
                  <a:cubicBezTo>
                    <a:pt x="120333" y="102307"/>
                    <a:pt x="89820" y="105897"/>
                    <a:pt x="79649" y="85555"/>
                  </a:cubicBezTo>
                  <a:cubicBezTo>
                    <a:pt x="76658" y="79573"/>
                    <a:pt x="76658" y="72393"/>
                    <a:pt x="76060" y="65812"/>
                  </a:cubicBezTo>
                  <a:cubicBezTo>
                    <a:pt x="76060" y="43675"/>
                    <a:pt x="76658" y="22137"/>
                    <a:pt x="78453" y="0"/>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9"/>
            <p:cNvSpPr/>
            <p:nvPr/>
          </p:nvSpPr>
          <p:spPr>
            <a:xfrm>
              <a:off x="1980792" y="4620095"/>
              <a:ext cx="171067" cy="79086"/>
            </a:xfrm>
            <a:custGeom>
              <a:rect b="b" l="l" r="r" t="t"/>
              <a:pathLst>
                <a:path extrusionOk="0" h="58800" w="127187">
                  <a:moveTo>
                    <a:pt x="9923" y="168"/>
                  </a:moveTo>
                  <a:cubicBezTo>
                    <a:pt x="3940" y="-1029"/>
                    <a:pt x="-1444" y="4356"/>
                    <a:pt x="351" y="10339"/>
                  </a:cubicBezTo>
                  <a:cubicBezTo>
                    <a:pt x="5735" y="34869"/>
                    <a:pt x="35650" y="58202"/>
                    <a:pt x="60180" y="58800"/>
                  </a:cubicBezTo>
                  <a:cubicBezTo>
                    <a:pt x="70351" y="58800"/>
                    <a:pt x="81120" y="55809"/>
                    <a:pt x="90094" y="51023"/>
                  </a:cubicBezTo>
                  <a:cubicBezTo>
                    <a:pt x="82914" y="48031"/>
                    <a:pt x="75735" y="45040"/>
                    <a:pt x="68556" y="42646"/>
                  </a:cubicBezTo>
                  <a:cubicBezTo>
                    <a:pt x="88897" y="43245"/>
                    <a:pt x="109837" y="37262"/>
                    <a:pt x="127188" y="26492"/>
                  </a:cubicBezTo>
                  <a:cubicBezTo>
                    <a:pt x="82914" y="22304"/>
                    <a:pt x="50607" y="14527"/>
                    <a:pt x="9923" y="168"/>
                  </a:cubicBezTo>
                  <a:lnTo>
                    <a:pt x="9923" y="168"/>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9"/>
            <p:cNvSpPr/>
            <p:nvPr/>
          </p:nvSpPr>
          <p:spPr>
            <a:xfrm>
              <a:off x="2038294" y="4658875"/>
              <a:ext cx="65984" cy="9656"/>
            </a:xfrm>
            <a:custGeom>
              <a:rect b="b" l="l" r="r" t="t"/>
              <a:pathLst>
                <a:path extrusionOk="0" h="7179" w="49059">
                  <a:moveTo>
                    <a:pt x="0" y="0"/>
                  </a:moveTo>
                  <a:cubicBezTo>
                    <a:pt x="8376" y="1795"/>
                    <a:pt x="16154" y="2991"/>
                    <a:pt x="24530" y="2991"/>
                  </a:cubicBezTo>
                  <a:cubicBezTo>
                    <a:pt x="28718" y="2991"/>
                    <a:pt x="32906" y="2991"/>
                    <a:pt x="36496" y="2393"/>
                  </a:cubicBezTo>
                  <a:cubicBezTo>
                    <a:pt x="40684" y="1795"/>
                    <a:pt x="44872" y="598"/>
                    <a:pt x="49060" y="0"/>
                  </a:cubicBezTo>
                  <a:cubicBezTo>
                    <a:pt x="45470" y="2393"/>
                    <a:pt x="41880" y="4786"/>
                    <a:pt x="37693" y="5384"/>
                  </a:cubicBezTo>
                  <a:cubicBezTo>
                    <a:pt x="33504" y="6581"/>
                    <a:pt x="29316" y="7180"/>
                    <a:pt x="24530" y="7180"/>
                  </a:cubicBezTo>
                  <a:cubicBezTo>
                    <a:pt x="16154" y="7180"/>
                    <a:pt x="7180" y="5384"/>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9"/>
            <p:cNvSpPr/>
            <p:nvPr/>
          </p:nvSpPr>
          <p:spPr>
            <a:xfrm>
              <a:off x="2016606" y="4711889"/>
              <a:ext cx="46029" cy="38136"/>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9"/>
                    <a:pt x="20342" y="19743"/>
                    <a:pt x="19743" y="17949"/>
                  </a:cubicBezTo>
                  <a:cubicBezTo>
                    <a:pt x="19145" y="16154"/>
                    <a:pt x="16752" y="14957"/>
                    <a:pt x="13761" y="13761"/>
                  </a:cubicBezTo>
                  <a:lnTo>
                    <a:pt x="14957" y="10171"/>
                  </a:lnTo>
                  <a:cubicBezTo>
                    <a:pt x="19145" y="11368"/>
                    <a:pt x="24530" y="10769"/>
                    <a:pt x="28718" y="8974"/>
                  </a:cubicBezTo>
                  <a:cubicBezTo>
                    <a:pt x="31111" y="7778"/>
                    <a:pt x="31709" y="7180"/>
                    <a:pt x="30513" y="4786"/>
                  </a:cubicBezTo>
                  <a:cubicBezTo>
                    <a:pt x="29316" y="2393"/>
                    <a:pt x="27521" y="1197"/>
                    <a:pt x="25128" y="0"/>
                  </a:cubicBezTo>
                  <a:cubicBezTo>
                    <a:pt x="27521" y="599"/>
                    <a:pt x="30513" y="1795"/>
                    <a:pt x="32307" y="4188"/>
                  </a:cubicBezTo>
                  <a:cubicBezTo>
                    <a:pt x="32906" y="5385"/>
                    <a:pt x="34701" y="6581"/>
                    <a:pt x="34102" y="8974"/>
                  </a:cubicBezTo>
                  <a:cubicBezTo>
                    <a:pt x="33504" y="10769"/>
                    <a:pt x="32307" y="11966"/>
                    <a:pt x="31111" y="12564"/>
                  </a:cubicBezTo>
                  <a:cubicBezTo>
                    <a:pt x="26325" y="15556"/>
                    <a:pt x="20342" y="16752"/>
                    <a:pt x="14359" y="14957"/>
                  </a:cubicBezTo>
                  <a:lnTo>
                    <a:pt x="15555" y="11368"/>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1795"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 name="Google Shape;396;p9"/>
          <p:cNvGrpSpPr/>
          <p:nvPr/>
        </p:nvGrpSpPr>
        <p:grpSpPr>
          <a:xfrm rot="-304857">
            <a:off x="-204346" y="4094539"/>
            <a:ext cx="1158021" cy="1511814"/>
            <a:chOff x="5998706" y="953669"/>
            <a:chExt cx="2042988" cy="2667151"/>
          </a:xfrm>
        </p:grpSpPr>
        <p:sp>
          <p:nvSpPr>
            <p:cNvPr id="397" name="Google Shape;397;p9"/>
            <p:cNvSpPr/>
            <p:nvPr/>
          </p:nvSpPr>
          <p:spPr>
            <a:xfrm>
              <a:off x="7103844" y="2040666"/>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8" y="14474"/>
                    <a:pt x="337473" y="59188"/>
                    <a:pt x="326742" y="93767"/>
                  </a:cubicBezTo>
                  <a:cubicBezTo>
                    <a:pt x="316606" y="128943"/>
                    <a:pt x="287989" y="155175"/>
                    <a:pt x="258179" y="176042"/>
                  </a:cubicBezTo>
                  <a:cubicBezTo>
                    <a:pt x="186039" y="226719"/>
                    <a:pt x="98995" y="256529"/>
                    <a:pt x="10759" y="259510"/>
                  </a:cubicBezTo>
                  <a:cubicBezTo>
                    <a:pt x="7778" y="259510"/>
                    <a:pt x="3604" y="259510"/>
                    <a:pt x="1816" y="257125"/>
                  </a:cubicBezTo>
                  <a:cubicBezTo>
                    <a:pt x="-1165" y="254144"/>
                    <a:pt x="27" y="248182"/>
                    <a:pt x="1816" y="244008"/>
                  </a:cubicBezTo>
                  <a:cubicBezTo>
                    <a:pt x="26260" y="180216"/>
                    <a:pt x="65012" y="124770"/>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9"/>
            <p:cNvSpPr/>
            <p:nvPr/>
          </p:nvSpPr>
          <p:spPr>
            <a:xfrm>
              <a:off x="6869423" y="3148455"/>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9" y="14473"/>
                    <a:pt x="337474" y="59188"/>
                    <a:pt x="326742" y="93767"/>
                  </a:cubicBezTo>
                  <a:cubicBezTo>
                    <a:pt x="316607" y="128943"/>
                    <a:pt x="287989" y="155176"/>
                    <a:pt x="258179" y="176042"/>
                  </a:cubicBezTo>
                  <a:cubicBezTo>
                    <a:pt x="186040" y="226719"/>
                    <a:pt x="98996" y="256529"/>
                    <a:pt x="10759" y="259510"/>
                  </a:cubicBezTo>
                  <a:cubicBezTo>
                    <a:pt x="7778" y="259510"/>
                    <a:pt x="3605" y="259510"/>
                    <a:pt x="1816" y="257125"/>
                  </a:cubicBezTo>
                  <a:cubicBezTo>
                    <a:pt x="-1165" y="254144"/>
                    <a:pt x="27" y="248182"/>
                    <a:pt x="1816" y="244008"/>
                  </a:cubicBezTo>
                  <a:cubicBezTo>
                    <a:pt x="25664" y="180215"/>
                    <a:pt x="65012" y="125366"/>
                    <a:pt x="115093" y="764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9"/>
            <p:cNvSpPr/>
            <p:nvPr/>
          </p:nvSpPr>
          <p:spPr>
            <a:xfrm>
              <a:off x="6947252" y="2634874"/>
              <a:ext cx="258356" cy="203066"/>
            </a:xfrm>
            <a:custGeom>
              <a:rect b="b" l="l" r="r" t="t"/>
              <a:pathLst>
                <a:path extrusionOk="0" h="259509" w="330167">
                  <a:moveTo>
                    <a:pt x="115093" y="76478"/>
                  </a:moveTo>
                  <a:cubicBezTo>
                    <a:pt x="150268" y="41899"/>
                    <a:pt x="193195" y="13877"/>
                    <a:pt x="241486" y="3146"/>
                  </a:cubicBezTo>
                  <a:cubicBezTo>
                    <a:pt x="256987" y="-432"/>
                    <a:pt x="273084" y="-1624"/>
                    <a:pt x="287989" y="3146"/>
                  </a:cubicBezTo>
                  <a:cubicBezTo>
                    <a:pt x="322568" y="14473"/>
                    <a:pt x="337473" y="59188"/>
                    <a:pt x="326742" y="93768"/>
                  </a:cubicBezTo>
                  <a:cubicBezTo>
                    <a:pt x="316607" y="128943"/>
                    <a:pt x="287989" y="155175"/>
                    <a:pt x="258179" y="176042"/>
                  </a:cubicBezTo>
                  <a:cubicBezTo>
                    <a:pt x="186040" y="226719"/>
                    <a:pt x="98996" y="256529"/>
                    <a:pt x="10758" y="259509"/>
                  </a:cubicBezTo>
                  <a:cubicBezTo>
                    <a:pt x="7778" y="259509"/>
                    <a:pt x="3604" y="259509"/>
                    <a:pt x="1816" y="257125"/>
                  </a:cubicBezTo>
                  <a:cubicBezTo>
                    <a:pt x="-1165" y="254144"/>
                    <a:pt x="27" y="248182"/>
                    <a:pt x="1816" y="244008"/>
                  </a:cubicBezTo>
                  <a:cubicBezTo>
                    <a:pt x="25663" y="180216"/>
                    <a:pt x="65013" y="125366"/>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9"/>
            <p:cNvSpPr/>
            <p:nvPr/>
          </p:nvSpPr>
          <p:spPr>
            <a:xfrm>
              <a:off x="6903183" y="2228731"/>
              <a:ext cx="135262" cy="302835"/>
            </a:xfrm>
            <a:custGeom>
              <a:rect b="b" l="l" r="r" t="t"/>
              <a:pathLst>
                <a:path extrusionOk="0" h="387010" w="172859">
                  <a:moveTo>
                    <a:pt x="13479" y="202553"/>
                  </a:moveTo>
                  <a:cubicBezTo>
                    <a:pt x="-233" y="155453"/>
                    <a:pt x="-5599" y="104181"/>
                    <a:pt x="7517" y="56485"/>
                  </a:cubicBezTo>
                  <a:cubicBezTo>
                    <a:pt x="11690" y="41580"/>
                    <a:pt x="17652" y="26079"/>
                    <a:pt x="29576" y="15348"/>
                  </a:cubicBezTo>
                  <a:cubicBezTo>
                    <a:pt x="55809" y="-9692"/>
                    <a:pt x="102312" y="-1942"/>
                    <a:pt x="127948" y="23098"/>
                  </a:cubicBezTo>
                  <a:cubicBezTo>
                    <a:pt x="154181" y="48735"/>
                    <a:pt x="164316" y="86295"/>
                    <a:pt x="169086" y="122067"/>
                  </a:cubicBezTo>
                  <a:cubicBezTo>
                    <a:pt x="180413" y="209707"/>
                    <a:pt x="166105" y="300329"/>
                    <a:pt x="127948" y="379623"/>
                  </a:cubicBezTo>
                  <a:cubicBezTo>
                    <a:pt x="126756" y="382604"/>
                    <a:pt x="124967" y="385585"/>
                    <a:pt x="121986" y="386777"/>
                  </a:cubicBezTo>
                  <a:cubicBezTo>
                    <a:pt x="117813" y="387969"/>
                    <a:pt x="113640" y="384392"/>
                    <a:pt x="110659" y="380815"/>
                  </a:cubicBezTo>
                  <a:cubicBezTo>
                    <a:pt x="63559" y="330139"/>
                    <a:pt x="33153" y="269923"/>
                    <a:pt x="13479" y="202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9"/>
            <p:cNvSpPr/>
            <p:nvPr/>
          </p:nvSpPr>
          <p:spPr>
            <a:xfrm>
              <a:off x="6698554" y="2884620"/>
              <a:ext cx="194399" cy="264548"/>
            </a:xfrm>
            <a:custGeom>
              <a:rect b="b" l="l" r="r" t="t"/>
              <a:pathLst>
                <a:path extrusionOk="0" h="338081" w="248433">
                  <a:moveTo>
                    <a:pt x="69565" y="214863"/>
                  </a:moveTo>
                  <a:cubicBezTo>
                    <a:pt x="36774" y="177899"/>
                    <a:pt x="10542" y="133781"/>
                    <a:pt x="2195" y="85489"/>
                  </a:cubicBezTo>
                  <a:cubicBezTo>
                    <a:pt x="-786" y="69988"/>
                    <a:pt x="-1382" y="53295"/>
                    <a:pt x="4580" y="38986"/>
                  </a:cubicBezTo>
                  <a:cubicBezTo>
                    <a:pt x="17696" y="5003"/>
                    <a:pt x="63007" y="-7517"/>
                    <a:pt x="96990" y="4407"/>
                  </a:cubicBezTo>
                  <a:cubicBezTo>
                    <a:pt x="131569" y="16331"/>
                    <a:pt x="156610" y="46140"/>
                    <a:pt x="176284" y="76546"/>
                  </a:cubicBezTo>
                  <a:cubicBezTo>
                    <a:pt x="223979" y="151070"/>
                    <a:pt x="249020" y="239307"/>
                    <a:pt x="248423" y="327544"/>
                  </a:cubicBezTo>
                  <a:cubicBezTo>
                    <a:pt x="248423" y="330525"/>
                    <a:pt x="248423" y="334102"/>
                    <a:pt x="246039" y="336487"/>
                  </a:cubicBezTo>
                  <a:cubicBezTo>
                    <a:pt x="242461" y="339468"/>
                    <a:pt x="237096" y="337680"/>
                    <a:pt x="232922" y="335891"/>
                  </a:cubicBezTo>
                  <a:cubicBezTo>
                    <a:pt x="169130" y="308466"/>
                    <a:pt x="115472" y="266732"/>
                    <a:pt x="69565" y="2148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9"/>
            <p:cNvSpPr/>
            <p:nvPr/>
          </p:nvSpPr>
          <p:spPr>
            <a:xfrm>
              <a:off x="6525885" y="2265099"/>
              <a:ext cx="149033" cy="235581"/>
            </a:xfrm>
            <a:custGeom>
              <a:rect b="b" l="l" r="r" t="t"/>
              <a:pathLst>
                <a:path extrusionOk="0" h="301062" w="190458">
                  <a:moveTo>
                    <a:pt x="23360" y="121450"/>
                  </a:moveTo>
                  <a:cubicBezTo>
                    <a:pt x="37072" y="82101"/>
                    <a:pt x="57939" y="44540"/>
                    <a:pt x="90133" y="18308"/>
                  </a:cubicBezTo>
                  <a:cubicBezTo>
                    <a:pt x="100269" y="9961"/>
                    <a:pt x="112193" y="2807"/>
                    <a:pt x="125309" y="422"/>
                  </a:cubicBezTo>
                  <a:cubicBezTo>
                    <a:pt x="155715" y="-3751"/>
                    <a:pt x="183736" y="23674"/>
                    <a:pt x="189101" y="54080"/>
                  </a:cubicBezTo>
                  <a:cubicBezTo>
                    <a:pt x="194467" y="84485"/>
                    <a:pt x="183139" y="114891"/>
                    <a:pt x="168831" y="142316"/>
                  </a:cubicBezTo>
                  <a:cubicBezTo>
                    <a:pt x="134252" y="207898"/>
                    <a:pt x="79998" y="263344"/>
                    <a:pt x="15013" y="299115"/>
                  </a:cubicBezTo>
                  <a:cubicBezTo>
                    <a:pt x="12628" y="300308"/>
                    <a:pt x="9647" y="301500"/>
                    <a:pt x="7262" y="300904"/>
                  </a:cubicBezTo>
                  <a:cubicBezTo>
                    <a:pt x="3685" y="299712"/>
                    <a:pt x="2493" y="294942"/>
                    <a:pt x="1897" y="291365"/>
                  </a:cubicBezTo>
                  <a:cubicBezTo>
                    <a:pt x="-4065" y="232938"/>
                    <a:pt x="4281" y="176896"/>
                    <a:pt x="23360" y="12145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9"/>
            <p:cNvSpPr/>
            <p:nvPr/>
          </p:nvSpPr>
          <p:spPr>
            <a:xfrm>
              <a:off x="6608841" y="2677083"/>
              <a:ext cx="149033" cy="235581"/>
            </a:xfrm>
            <a:custGeom>
              <a:rect b="b" l="l" r="r" t="t"/>
              <a:pathLst>
                <a:path extrusionOk="0" h="301062" w="190458">
                  <a:moveTo>
                    <a:pt x="23360" y="121449"/>
                  </a:moveTo>
                  <a:cubicBezTo>
                    <a:pt x="37072" y="82101"/>
                    <a:pt x="57939" y="44541"/>
                    <a:pt x="90134" y="18308"/>
                  </a:cubicBezTo>
                  <a:cubicBezTo>
                    <a:pt x="100269" y="9961"/>
                    <a:pt x="112193" y="2807"/>
                    <a:pt x="125309" y="422"/>
                  </a:cubicBezTo>
                  <a:cubicBezTo>
                    <a:pt x="155715" y="-3751"/>
                    <a:pt x="183736" y="23674"/>
                    <a:pt x="189102" y="54080"/>
                  </a:cubicBezTo>
                  <a:cubicBezTo>
                    <a:pt x="194468" y="84486"/>
                    <a:pt x="183140" y="114891"/>
                    <a:pt x="168831" y="142316"/>
                  </a:cubicBezTo>
                  <a:cubicBezTo>
                    <a:pt x="134252" y="207898"/>
                    <a:pt x="79998" y="263344"/>
                    <a:pt x="15013" y="299116"/>
                  </a:cubicBezTo>
                  <a:cubicBezTo>
                    <a:pt x="12629" y="300308"/>
                    <a:pt x="9648" y="301500"/>
                    <a:pt x="7263" y="300904"/>
                  </a:cubicBezTo>
                  <a:cubicBezTo>
                    <a:pt x="3686" y="299712"/>
                    <a:pt x="2493" y="294942"/>
                    <a:pt x="1897" y="291365"/>
                  </a:cubicBezTo>
                  <a:cubicBezTo>
                    <a:pt x="-4065" y="232938"/>
                    <a:pt x="4282" y="176896"/>
                    <a:pt x="23360" y="1214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9"/>
            <p:cNvSpPr/>
            <p:nvPr/>
          </p:nvSpPr>
          <p:spPr>
            <a:xfrm>
              <a:off x="6394250" y="2540393"/>
              <a:ext cx="168710" cy="219612"/>
            </a:xfrm>
            <a:custGeom>
              <a:rect b="b" l="l" r="r" t="t"/>
              <a:pathLst>
                <a:path extrusionOk="0" h="280654" w="215604">
                  <a:moveTo>
                    <a:pt x="62382" y="181247"/>
                  </a:moveTo>
                  <a:cubicBezTo>
                    <a:pt x="33765" y="150841"/>
                    <a:pt x="10513" y="114473"/>
                    <a:pt x="2166" y="73932"/>
                  </a:cubicBezTo>
                  <a:cubicBezTo>
                    <a:pt x="-219" y="60816"/>
                    <a:pt x="-1411" y="47103"/>
                    <a:pt x="2762" y="34583"/>
                  </a:cubicBezTo>
                  <a:cubicBezTo>
                    <a:pt x="12898" y="5370"/>
                    <a:pt x="50458" y="-5958"/>
                    <a:pt x="79672" y="2985"/>
                  </a:cubicBezTo>
                  <a:cubicBezTo>
                    <a:pt x="108885" y="11928"/>
                    <a:pt x="130944" y="36372"/>
                    <a:pt x="148234" y="62008"/>
                  </a:cubicBezTo>
                  <a:cubicBezTo>
                    <a:pt x="189968" y="123416"/>
                    <a:pt x="213815" y="196748"/>
                    <a:pt x="215604" y="271273"/>
                  </a:cubicBezTo>
                  <a:cubicBezTo>
                    <a:pt x="215604" y="274254"/>
                    <a:pt x="215604" y="277235"/>
                    <a:pt x="213815" y="279023"/>
                  </a:cubicBezTo>
                  <a:cubicBezTo>
                    <a:pt x="210834" y="282004"/>
                    <a:pt x="206661" y="280216"/>
                    <a:pt x="203084" y="279023"/>
                  </a:cubicBezTo>
                  <a:cubicBezTo>
                    <a:pt x="148234" y="257560"/>
                    <a:pt x="102327" y="224173"/>
                    <a:pt x="62382" y="1812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9"/>
            <p:cNvSpPr/>
            <p:nvPr/>
          </p:nvSpPr>
          <p:spPr>
            <a:xfrm>
              <a:off x="6484324" y="3110201"/>
              <a:ext cx="230550" cy="156048"/>
            </a:xfrm>
            <a:custGeom>
              <a:rect b="b" l="l" r="r" t="t"/>
              <a:pathLst>
                <a:path extrusionOk="0" h="199423" w="294632">
                  <a:moveTo>
                    <a:pt x="116472" y="169533"/>
                  </a:moveTo>
                  <a:cubicBezTo>
                    <a:pt x="77719" y="154032"/>
                    <a:pt x="41352" y="131377"/>
                    <a:pt x="16312" y="97990"/>
                  </a:cubicBezTo>
                  <a:cubicBezTo>
                    <a:pt x="8561" y="87258"/>
                    <a:pt x="1407" y="75335"/>
                    <a:pt x="214" y="62218"/>
                  </a:cubicBezTo>
                  <a:cubicBezTo>
                    <a:pt x="-2767" y="31812"/>
                    <a:pt x="25851" y="4984"/>
                    <a:pt x="56257" y="810"/>
                  </a:cubicBezTo>
                  <a:cubicBezTo>
                    <a:pt x="86662" y="-3363"/>
                    <a:pt x="117068" y="9157"/>
                    <a:pt x="143301" y="25254"/>
                  </a:cubicBezTo>
                  <a:cubicBezTo>
                    <a:pt x="207094" y="62815"/>
                    <a:pt x="260155" y="119453"/>
                    <a:pt x="292945" y="186227"/>
                  </a:cubicBezTo>
                  <a:cubicBezTo>
                    <a:pt x="294138" y="188611"/>
                    <a:pt x="295330" y="191592"/>
                    <a:pt x="294138" y="193977"/>
                  </a:cubicBezTo>
                  <a:cubicBezTo>
                    <a:pt x="292945" y="197554"/>
                    <a:pt x="288176" y="198151"/>
                    <a:pt x="284003" y="198747"/>
                  </a:cubicBezTo>
                  <a:cubicBezTo>
                    <a:pt x="226768" y="202324"/>
                    <a:pt x="171322" y="191592"/>
                    <a:pt x="116472" y="1695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9"/>
            <p:cNvSpPr/>
            <p:nvPr/>
          </p:nvSpPr>
          <p:spPr>
            <a:xfrm>
              <a:off x="6293300" y="2839507"/>
              <a:ext cx="111325" cy="257661"/>
            </a:xfrm>
            <a:custGeom>
              <a:rect b="b" l="l" r="r" t="t"/>
              <a:pathLst>
                <a:path extrusionOk="0" h="329279" w="142269">
                  <a:moveTo>
                    <a:pt x="1934" y="160491"/>
                  </a:moveTo>
                  <a:cubicBezTo>
                    <a:pt x="-2836" y="119353"/>
                    <a:pt x="741" y="76428"/>
                    <a:pt x="18031" y="38867"/>
                  </a:cubicBezTo>
                  <a:cubicBezTo>
                    <a:pt x="23397" y="26943"/>
                    <a:pt x="31147" y="15019"/>
                    <a:pt x="41879" y="7865"/>
                  </a:cubicBezTo>
                  <a:cubicBezTo>
                    <a:pt x="67515" y="-9424"/>
                    <a:pt x="104479" y="3692"/>
                    <a:pt x="122365" y="28732"/>
                  </a:cubicBezTo>
                  <a:cubicBezTo>
                    <a:pt x="140251" y="53772"/>
                    <a:pt x="143232" y="86563"/>
                    <a:pt x="142039" y="116969"/>
                  </a:cubicBezTo>
                  <a:cubicBezTo>
                    <a:pt x="138462" y="190897"/>
                    <a:pt x="113422" y="264229"/>
                    <a:pt x="70496" y="324445"/>
                  </a:cubicBezTo>
                  <a:cubicBezTo>
                    <a:pt x="68707" y="326829"/>
                    <a:pt x="66919" y="329214"/>
                    <a:pt x="64534" y="329214"/>
                  </a:cubicBezTo>
                  <a:cubicBezTo>
                    <a:pt x="60957" y="329810"/>
                    <a:pt x="57976" y="326233"/>
                    <a:pt x="55591" y="322656"/>
                  </a:cubicBezTo>
                  <a:cubicBezTo>
                    <a:pt x="24589" y="273172"/>
                    <a:pt x="8492" y="218918"/>
                    <a:pt x="1934" y="1604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9"/>
            <p:cNvSpPr/>
            <p:nvPr/>
          </p:nvSpPr>
          <p:spPr>
            <a:xfrm>
              <a:off x="5998706" y="2830107"/>
              <a:ext cx="231219" cy="155118"/>
            </a:xfrm>
            <a:custGeom>
              <a:rect b="b" l="l" r="r" t="t"/>
              <a:pathLst>
                <a:path extrusionOk="0" h="198234" w="295488">
                  <a:moveTo>
                    <a:pt x="116472" y="169535"/>
                  </a:moveTo>
                  <a:cubicBezTo>
                    <a:pt x="77719" y="154630"/>
                    <a:pt x="41352" y="131378"/>
                    <a:pt x="16311" y="97991"/>
                  </a:cubicBezTo>
                  <a:cubicBezTo>
                    <a:pt x="8561" y="87260"/>
                    <a:pt x="1406" y="75336"/>
                    <a:pt x="214" y="62220"/>
                  </a:cubicBezTo>
                  <a:cubicBezTo>
                    <a:pt x="-2767" y="31814"/>
                    <a:pt x="25850" y="4985"/>
                    <a:pt x="56257" y="812"/>
                  </a:cubicBezTo>
                  <a:cubicBezTo>
                    <a:pt x="86662" y="-3362"/>
                    <a:pt x="117068" y="9158"/>
                    <a:pt x="143301" y="24659"/>
                  </a:cubicBezTo>
                  <a:cubicBezTo>
                    <a:pt x="207689" y="62220"/>
                    <a:pt x="260155" y="118858"/>
                    <a:pt x="293542" y="185035"/>
                  </a:cubicBezTo>
                  <a:cubicBezTo>
                    <a:pt x="294734" y="187420"/>
                    <a:pt x="295926" y="190401"/>
                    <a:pt x="295330" y="192786"/>
                  </a:cubicBezTo>
                  <a:cubicBezTo>
                    <a:pt x="294138" y="196363"/>
                    <a:pt x="289368" y="196959"/>
                    <a:pt x="285195" y="197556"/>
                  </a:cubicBezTo>
                  <a:cubicBezTo>
                    <a:pt x="226768" y="201133"/>
                    <a:pt x="170726" y="190401"/>
                    <a:pt x="116472" y="1695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9"/>
            <p:cNvSpPr/>
            <p:nvPr/>
          </p:nvSpPr>
          <p:spPr>
            <a:xfrm>
              <a:off x="6325943" y="3300717"/>
              <a:ext cx="257192" cy="112829"/>
            </a:xfrm>
            <a:custGeom>
              <a:rect b="b" l="l" r="r" t="t"/>
              <a:pathLst>
                <a:path extrusionOk="0" h="144191" w="328680">
                  <a:moveTo>
                    <a:pt x="157515" y="143424"/>
                  </a:moveTo>
                  <a:cubicBezTo>
                    <a:pt x="115782" y="146405"/>
                    <a:pt x="73452" y="141040"/>
                    <a:pt x="36488" y="121366"/>
                  </a:cubicBezTo>
                  <a:cubicBezTo>
                    <a:pt x="24564" y="115404"/>
                    <a:pt x="13237" y="107057"/>
                    <a:pt x="6678" y="95729"/>
                  </a:cubicBezTo>
                  <a:cubicBezTo>
                    <a:pt x="-9419" y="69497"/>
                    <a:pt x="5486" y="33128"/>
                    <a:pt x="31122" y="16435"/>
                  </a:cubicBezTo>
                  <a:cubicBezTo>
                    <a:pt x="56758" y="-258"/>
                    <a:pt x="89549" y="-1451"/>
                    <a:pt x="119955" y="934"/>
                  </a:cubicBezTo>
                  <a:cubicBezTo>
                    <a:pt x="193883" y="7492"/>
                    <a:pt x="266023" y="36109"/>
                    <a:pt x="323854" y="82016"/>
                  </a:cubicBezTo>
                  <a:cubicBezTo>
                    <a:pt x="326239" y="83805"/>
                    <a:pt x="328027" y="85594"/>
                    <a:pt x="328623" y="88575"/>
                  </a:cubicBezTo>
                  <a:cubicBezTo>
                    <a:pt x="329220" y="92152"/>
                    <a:pt x="325046" y="95133"/>
                    <a:pt x="321469" y="96921"/>
                  </a:cubicBezTo>
                  <a:cubicBezTo>
                    <a:pt x="271388" y="125539"/>
                    <a:pt x="216539" y="139251"/>
                    <a:pt x="157515" y="143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9"/>
            <p:cNvSpPr/>
            <p:nvPr/>
          </p:nvSpPr>
          <p:spPr>
            <a:xfrm>
              <a:off x="6859673" y="1669088"/>
              <a:ext cx="548884" cy="1951731"/>
            </a:xfrm>
            <a:custGeom>
              <a:rect b="b" l="l" r="r" t="t"/>
              <a:pathLst>
                <a:path extrusionOk="0" h="2494225" w="701449">
                  <a:moveTo>
                    <a:pt x="38733" y="2494226"/>
                  </a:moveTo>
                  <a:cubicBezTo>
                    <a:pt x="32175" y="2494226"/>
                    <a:pt x="26809" y="2489457"/>
                    <a:pt x="25617" y="2482899"/>
                  </a:cubicBezTo>
                  <a:cubicBezTo>
                    <a:pt x="-29234" y="2193744"/>
                    <a:pt x="13097" y="1889685"/>
                    <a:pt x="67350" y="1604704"/>
                  </a:cubicBezTo>
                  <a:cubicBezTo>
                    <a:pt x="158568" y="1124767"/>
                    <a:pt x="310597" y="509495"/>
                    <a:pt x="676661" y="5710"/>
                  </a:cubicBezTo>
                  <a:cubicBezTo>
                    <a:pt x="680835" y="-252"/>
                    <a:pt x="689778" y="-2040"/>
                    <a:pt x="695739" y="2729"/>
                  </a:cubicBezTo>
                  <a:cubicBezTo>
                    <a:pt x="701701" y="6903"/>
                    <a:pt x="703490" y="15846"/>
                    <a:pt x="698720" y="21808"/>
                  </a:cubicBezTo>
                  <a:cubicBezTo>
                    <a:pt x="335638" y="521419"/>
                    <a:pt x="184800" y="1133114"/>
                    <a:pt x="94179" y="1610070"/>
                  </a:cubicBezTo>
                  <a:cubicBezTo>
                    <a:pt x="32175" y="1936188"/>
                    <a:pt x="1173" y="2208649"/>
                    <a:pt x="52446" y="2478129"/>
                  </a:cubicBezTo>
                  <a:cubicBezTo>
                    <a:pt x="53638" y="2485283"/>
                    <a:pt x="48869" y="2492438"/>
                    <a:pt x="41714" y="2494226"/>
                  </a:cubicBezTo>
                  <a:cubicBezTo>
                    <a:pt x="40522" y="2494226"/>
                    <a:pt x="39329" y="2494226"/>
                    <a:pt x="38733" y="2494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9"/>
            <p:cNvSpPr/>
            <p:nvPr/>
          </p:nvSpPr>
          <p:spPr>
            <a:xfrm>
              <a:off x="6505172" y="1955845"/>
              <a:ext cx="396339" cy="1664681"/>
            </a:xfrm>
            <a:custGeom>
              <a:rect b="b" l="l" r="r" t="t"/>
              <a:pathLst>
                <a:path extrusionOk="0" h="2127388" w="506503">
                  <a:moveTo>
                    <a:pt x="492233" y="2127388"/>
                  </a:moveTo>
                  <a:cubicBezTo>
                    <a:pt x="488060" y="2127388"/>
                    <a:pt x="483886" y="2125600"/>
                    <a:pt x="481502" y="2122023"/>
                  </a:cubicBezTo>
                  <a:cubicBezTo>
                    <a:pt x="330068" y="1925278"/>
                    <a:pt x="246005" y="1680839"/>
                    <a:pt x="178635" y="1445938"/>
                  </a:cubicBezTo>
                  <a:cubicBezTo>
                    <a:pt x="64762" y="1050661"/>
                    <a:pt x="-55670" y="530183"/>
                    <a:pt x="27797" y="11494"/>
                  </a:cubicBezTo>
                  <a:cubicBezTo>
                    <a:pt x="28990" y="4340"/>
                    <a:pt x="36144" y="-1026"/>
                    <a:pt x="43299" y="166"/>
                  </a:cubicBezTo>
                  <a:cubicBezTo>
                    <a:pt x="50453" y="1359"/>
                    <a:pt x="55819" y="8513"/>
                    <a:pt x="54626" y="15667"/>
                  </a:cubicBezTo>
                  <a:cubicBezTo>
                    <a:pt x="-28244" y="528991"/>
                    <a:pt x="91591" y="1045295"/>
                    <a:pt x="204868" y="1438188"/>
                  </a:cubicBezTo>
                  <a:cubicBezTo>
                    <a:pt x="282373" y="1706475"/>
                    <a:pt x="362859" y="1922894"/>
                    <a:pt x="503561" y="2105329"/>
                  </a:cubicBezTo>
                  <a:cubicBezTo>
                    <a:pt x="508331" y="2111291"/>
                    <a:pt x="507138" y="2119638"/>
                    <a:pt x="501176" y="2124407"/>
                  </a:cubicBezTo>
                  <a:cubicBezTo>
                    <a:pt x="498195" y="2126792"/>
                    <a:pt x="495214" y="2127388"/>
                    <a:pt x="492233" y="21273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9"/>
            <p:cNvSpPr/>
            <p:nvPr/>
          </p:nvSpPr>
          <p:spPr>
            <a:xfrm>
              <a:off x="6067157" y="2727987"/>
              <a:ext cx="834164" cy="891749"/>
            </a:xfrm>
            <a:custGeom>
              <a:rect b="b" l="l" r="r" t="t"/>
              <a:pathLst>
                <a:path extrusionOk="0" h="1139615" w="1066024">
                  <a:moveTo>
                    <a:pt x="1052571" y="1139615"/>
                  </a:moveTo>
                  <a:cubicBezTo>
                    <a:pt x="1050186" y="1139615"/>
                    <a:pt x="1048398" y="1139019"/>
                    <a:pt x="1046609" y="1137827"/>
                  </a:cubicBezTo>
                  <a:cubicBezTo>
                    <a:pt x="825421" y="1024550"/>
                    <a:pt x="645370" y="839729"/>
                    <a:pt x="483205" y="656102"/>
                  </a:cubicBezTo>
                  <a:cubicBezTo>
                    <a:pt x="276922" y="422393"/>
                    <a:pt x="124296" y="220880"/>
                    <a:pt x="2076" y="20558"/>
                  </a:cubicBezTo>
                  <a:cubicBezTo>
                    <a:pt x="-2097" y="14000"/>
                    <a:pt x="288" y="5653"/>
                    <a:pt x="6846" y="2076"/>
                  </a:cubicBezTo>
                  <a:cubicBezTo>
                    <a:pt x="13404" y="-2097"/>
                    <a:pt x="21750" y="288"/>
                    <a:pt x="25328" y="6846"/>
                  </a:cubicBezTo>
                  <a:cubicBezTo>
                    <a:pt x="146355" y="205378"/>
                    <a:pt x="298385" y="406296"/>
                    <a:pt x="503476" y="638216"/>
                  </a:cubicBezTo>
                  <a:cubicBezTo>
                    <a:pt x="688296" y="847480"/>
                    <a:pt x="853442" y="1008452"/>
                    <a:pt x="1058533" y="1113383"/>
                  </a:cubicBezTo>
                  <a:cubicBezTo>
                    <a:pt x="1065091" y="1116960"/>
                    <a:pt x="1068072" y="1125307"/>
                    <a:pt x="1064495" y="1131865"/>
                  </a:cubicBezTo>
                  <a:cubicBezTo>
                    <a:pt x="1062110" y="1137231"/>
                    <a:pt x="1057341" y="1139615"/>
                    <a:pt x="1052571" y="11396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9"/>
            <p:cNvSpPr/>
            <p:nvPr/>
          </p:nvSpPr>
          <p:spPr>
            <a:xfrm>
              <a:off x="7461411" y="953669"/>
              <a:ext cx="426844" cy="506538"/>
            </a:xfrm>
            <a:custGeom>
              <a:rect b="b" l="l" r="r" t="t"/>
              <a:pathLst>
                <a:path extrusionOk="0" h="647333" w="545488">
                  <a:moveTo>
                    <a:pt x="70236" y="128578"/>
                  </a:moveTo>
                  <a:cubicBezTo>
                    <a:pt x="482" y="250797"/>
                    <a:pt x="-46618" y="563800"/>
                    <a:pt x="75006" y="632958"/>
                  </a:cubicBezTo>
                  <a:cubicBezTo>
                    <a:pt x="197226" y="702713"/>
                    <a:pt x="442262" y="502392"/>
                    <a:pt x="512016" y="380172"/>
                  </a:cubicBezTo>
                  <a:cubicBezTo>
                    <a:pt x="581772" y="257952"/>
                    <a:pt x="538845" y="102941"/>
                    <a:pt x="417221" y="33186"/>
                  </a:cubicBezTo>
                  <a:cubicBezTo>
                    <a:pt x="295001" y="-35972"/>
                    <a:pt x="139991" y="6358"/>
                    <a:pt x="70236" y="12857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9"/>
            <p:cNvSpPr/>
            <p:nvPr/>
          </p:nvSpPr>
          <p:spPr>
            <a:xfrm>
              <a:off x="7509751" y="1066963"/>
              <a:ext cx="236829" cy="389810"/>
            </a:xfrm>
            <a:custGeom>
              <a:rect b="b" l="l" r="r" t="t"/>
              <a:pathLst>
                <a:path extrusionOk="0" h="498160" w="302657">
                  <a:moveTo>
                    <a:pt x="13762" y="498160"/>
                  </a:moveTo>
                  <a:cubicBezTo>
                    <a:pt x="11377" y="498160"/>
                    <a:pt x="8396" y="497564"/>
                    <a:pt x="6011" y="495775"/>
                  </a:cubicBezTo>
                  <a:cubicBezTo>
                    <a:pt x="-547" y="491602"/>
                    <a:pt x="-1739" y="483255"/>
                    <a:pt x="2434" y="476697"/>
                  </a:cubicBezTo>
                  <a:cubicBezTo>
                    <a:pt x="102595" y="326456"/>
                    <a:pt x="195005" y="168465"/>
                    <a:pt x="276684" y="7492"/>
                  </a:cubicBezTo>
                  <a:cubicBezTo>
                    <a:pt x="280261" y="934"/>
                    <a:pt x="288012" y="-2047"/>
                    <a:pt x="295166" y="1530"/>
                  </a:cubicBezTo>
                  <a:cubicBezTo>
                    <a:pt x="301724" y="5108"/>
                    <a:pt x="304705" y="12858"/>
                    <a:pt x="301128" y="20012"/>
                  </a:cubicBezTo>
                  <a:cubicBezTo>
                    <a:pt x="219449" y="182177"/>
                    <a:pt x="126443" y="340765"/>
                    <a:pt x="25686" y="492198"/>
                  </a:cubicBezTo>
                  <a:cubicBezTo>
                    <a:pt x="22705" y="496372"/>
                    <a:pt x="18531" y="498160"/>
                    <a:pt x="13762" y="498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 name="Google Shape;414;p9"/>
            <p:cNvSpPr/>
            <p:nvPr/>
          </p:nvSpPr>
          <p:spPr>
            <a:xfrm>
              <a:off x="7513252" y="1104475"/>
              <a:ext cx="251272" cy="351792"/>
            </a:xfrm>
            <a:custGeom>
              <a:rect b="b" l="l" r="r" t="t"/>
              <a:pathLst>
                <a:path extrusionOk="0" h="449575" w="321114">
                  <a:moveTo>
                    <a:pt x="14052" y="449576"/>
                  </a:moveTo>
                  <a:cubicBezTo>
                    <a:pt x="11071" y="449576"/>
                    <a:pt x="8090" y="448980"/>
                    <a:pt x="5705" y="447191"/>
                  </a:cubicBezTo>
                  <a:cubicBezTo>
                    <a:pt x="936" y="443614"/>
                    <a:pt x="-1449" y="437056"/>
                    <a:pt x="936" y="431094"/>
                  </a:cubicBezTo>
                  <a:cubicBezTo>
                    <a:pt x="50420" y="305893"/>
                    <a:pt x="83807" y="156844"/>
                    <a:pt x="94538" y="12565"/>
                  </a:cubicBezTo>
                  <a:cubicBezTo>
                    <a:pt x="95135" y="4815"/>
                    <a:pt x="101693" y="-551"/>
                    <a:pt x="109443" y="45"/>
                  </a:cubicBezTo>
                  <a:cubicBezTo>
                    <a:pt x="117194" y="641"/>
                    <a:pt x="122559" y="7199"/>
                    <a:pt x="121963" y="14950"/>
                  </a:cubicBezTo>
                  <a:cubicBezTo>
                    <a:pt x="112424" y="143728"/>
                    <a:pt x="84999" y="275487"/>
                    <a:pt x="44458" y="392341"/>
                  </a:cubicBezTo>
                  <a:cubicBezTo>
                    <a:pt x="142830" y="305893"/>
                    <a:pt x="227490" y="205732"/>
                    <a:pt x="296052" y="94244"/>
                  </a:cubicBezTo>
                  <a:cubicBezTo>
                    <a:pt x="300225" y="87686"/>
                    <a:pt x="308572" y="85897"/>
                    <a:pt x="314534" y="89474"/>
                  </a:cubicBezTo>
                  <a:cubicBezTo>
                    <a:pt x="321092" y="93648"/>
                    <a:pt x="322881" y="101994"/>
                    <a:pt x="319304" y="108553"/>
                  </a:cubicBezTo>
                  <a:cubicBezTo>
                    <a:pt x="240009" y="237927"/>
                    <a:pt x="139849" y="351800"/>
                    <a:pt x="22398" y="447191"/>
                  </a:cubicBezTo>
                  <a:cubicBezTo>
                    <a:pt x="20014" y="448980"/>
                    <a:pt x="17033" y="449576"/>
                    <a:pt x="14052" y="4495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9"/>
            <p:cNvSpPr/>
            <p:nvPr/>
          </p:nvSpPr>
          <p:spPr>
            <a:xfrm>
              <a:off x="7512522" y="1388334"/>
              <a:ext cx="529173" cy="403405"/>
            </a:xfrm>
            <a:custGeom>
              <a:rect b="b" l="l" r="r" t="t"/>
              <a:pathLst>
                <a:path extrusionOk="0" h="515534" w="676259">
                  <a:moveTo>
                    <a:pt x="494327" y="17288"/>
                  </a:moveTo>
                  <a:cubicBezTo>
                    <a:pt x="359587" y="-22657"/>
                    <a:pt x="44200" y="2383"/>
                    <a:pt x="4256" y="137123"/>
                  </a:cubicBezTo>
                  <a:cubicBezTo>
                    <a:pt x="-35690" y="271863"/>
                    <a:pt x="215309" y="465030"/>
                    <a:pt x="349452" y="504975"/>
                  </a:cubicBezTo>
                  <a:cubicBezTo>
                    <a:pt x="484192" y="544920"/>
                    <a:pt x="625490" y="468011"/>
                    <a:pt x="665436" y="333867"/>
                  </a:cubicBezTo>
                  <a:cubicBezTo>
                    <a:pt x="705976" y="198531"/>
                    <a:pt x="629067" y="57233"/>
                    <a:pt x="494327" y="172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9"/>
            <p:cNvSpPr/>
            <p:nvPr/>
          </p:nvSpPr>
          <p:spPr>
            <a:xfrm>
              <a:off x="7508034" y="1483979"/>
              <a:ext cx="428920" cy="147313"/>
            </a:xfrm>
            <a:custGeom>
              <a:rect b="b" l="l" r="r" t="t"/>
              <a:pathLst>
                <a:path extrusionOk="0" h="188259" w="548141">
                  <a:moveTo>
                    <a:pt x="534052" y="188259"/>
                  </a:moveTo>
                  <a:cubicBezTo>
                    <a:pt x="532859" y="188259"/>
                    <a:pt x="531667" y="188259"/>
                    <a:pt x="531071" y="187663"/>
                  </a:cubicBezTo>
                  <a:cubicBezTo>
                    <a:pt x="354597" y="144737"/>
                    <a:pt x="178720" y="90483"/>
                    <a:pt x="8804" y="26691"/>
                  </a:cubicBezTo>
                  <a:cubicBezTo>
                    <a:pt x="1650" y="24306"/>
                    <a:pt x="-1927" y="15959"/>
                    <a:pt x="1054" y="8805"/>
                  </a:cubicBezTo>
                  <a:cubicBezTo>
                    <a:pt x="3439" y="1650"/>
                    <a:pt x="11785" y="-1927"/>
                    <a:pt x="18344" y="1054"/>
                  </a:cubicBezTo>
                  <a:cubicBezTo>
                    <a:pt x="187663" y="64847"/>
                    <a:pt x="362348" y="118505"/>
                    <a:pt x="537629" y="161431"/>
                  </a:cubicBezTo>
                  <a:cubicBezTo>
                    <a:pt x="544783" y="163219"/>
                    <a:pt x="549553" y="170373"/>
                    <a:pt x="547764" y="178124"/>
                  </a:cubicBezTo>
                  <a:cubicBezTo>
                    <a:pt x="545976" y="184086"/>
                    <a:pt x="540610" y="188259"/>
                    <a:pt x="534052" y="1882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9"/>
            <p:cNvSpPr/>
            <p:nvPr/>
          </p:nvSpPr>
          <p:spPr>
            <a:xfrm>
              <a:off x="7509434" y="1484207"/>
              <a:ext cx="359708" cy="189072"/>
            </a:xfrm>
            <a:custGeom>
              <a:rect b="b" l="l" r="r" t="t"/>
              <a:pathLst>
                <a:path extrusionOk="0" h="241625" w="459691">
                  <a:moveTo>
                    <a:pt x="406464" y="241625"/>
                  </a:moveTo>
                  <a:cubicBezTo>
                    <a:pt x="405272" y="241625"/>
                    <a:pt x="403483" y="241625"/>
                    <a:pt x="402291" y="241029"/>
                  </a:cubicBezTo>
                  <a:cubicBezTo>
                    <a:pt x="258608" y="193333"/>
                    <a:pt x="125060" y="121790"/>
                    <a:pt x="5225" y="28784"/>
                  </a:cubicBezTo>
                  <a:cubicBezTo>
                    <a:pt x="455" y="25207"/>
                    <a:pt x="-1333" y="18052"/>
                    <a:pt x="1051" y="12686"/>
                  </a:cubicBezTo>
                  <a:cubicBezTo>
                    <a:pt x="3436" y="6725"/>
                    <a:pt x="9398" y="3744"/>
                    <a:pt x="15360" y="4340"/>
                  </a:cubicBezTo>
                  <a:cubicBezTo>
                    <a:pt x="148908" y="24014"/>
                    <a:pt x="300938" y="22822"/>
                    <a:pt x="444024" y="166"/>
                  </a:cubicBezTo>
                  <a:cubicBezTo>
                    <a:pt x="451775" y="-1026"/>
                    <a:pt x="458333" y="4340"/>
                    <a:pt x="459525" y="11494"/>
                  </a:cubicBezTo>
                  <a:cubicBezTo>
                    <a:pt x="460718" y="18648"/>
                    <a:pt x="455352" y="25803"/>
                    <a:pt x="448197" y="26995"/>
                  </a:cubicBezTo>
                  <a:cubicBezTo>
                    <a:pt x="320612" y="46670"/>
                    <a:pt x="185872" y="50247"/>
                    <a:pt x="63056" y="37727"/>
                  </a:cubicBezTo>
                  <a:cubicBezTo>
                    <a:pt x="169775" y="114040"/>
                    <a:pt x="286033" y="173659"/>
                    <a:pt x="410637" y="214796"/>
                  </a:cubicBezTo>
                  <a:cubicBezTo>
                    <a:pt x="417791" y="217181"/>
                    <a:pt x="421369" y="224932"/>
                    <a:pt x="418984" y="232086"/>
                  </a:cubicBezTo>
                  <a:cubicBezTo>
                    <a:pt x="417195" y="238048"/>
                    <a:pt x="411830" y="241625"/>
                    <a:pt x="406464" y="2416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9"/>
            <p:cNvSpPr/>
            <p:nvPr/>
          </p:nvSpPr>
          <p:spPr>
            <a:xfrm>
              <a:off x="7051350" y="1065045"/>
              <a:ext cx="474296" cy="462289"/>
            </a:xfrm>
            <a:custGeom>
              <a:rect b="b" l="l" r="r" t="t"/>
              <a:pathLst>
                <a:path extrusionOk="0" h="590785" w="606129">
                  <a:moveTo>
                    <a:pt x="427282" y="67776"/>
                  </a:moveTo>
                  <a:cubicBezTo>
                    <a:pt x="530423" y="163167"/>
                    <a:pt x="669933" y="447552"/>
                    <a:pt x="573945" y="550694"/>
                  </a:cubicBezTo>
                  <a:cubicBezTo>
                    <a:pt x="478554" y="653835"/>
                    <a:pt x="184630" y="536385"/>
                    <a:pt x="81489" y="440994"/>
                  </a:cubicBezTo>
                  <a:cubicBezTo>
                    <a:pt x="-21653" y="345603"/>
                    <a:pt x="-27615" y="184630"/>
                    <a:pt x="67776" y="81489"/>
                  </a:cubicBezTo>
                  <a:cubicBezTo>
                    <a:pt x="163167" y="-21653"/>
                    <a:pt x="324140" y="-27615"/>
                    <a:pt x="427282" y="6777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9"/>
            <p:cNvSpPr/>
            <p:nvPr/>
          </p:nvSpPr>
          <p:spPr>
            <a:xfrm>
              <a:off x="7172956" y="1195972"/>
              <a:ext cx="336952" cy="307788"/>
            </a:xfrm>
            <a:custGeom>
              <a:rect b="b" l="l" r="r" t="t"/>
              <a:pathLst>
                <a:path extrusionOk="0" h="393339" w="430609">
                  <a:moveTo>
                    <a:pt x="417187" y="393339"/>
                  </a:moveTo>
                  <a:cubicBezTo>
                    <a:pt x="414206" y="393339"/>
                    <a:pt x="411226" y="392147"/>
                    <a:pt x="408841" y="390358"/>
                  </a:cubicBezTo>
                  <a:cubicBezTo>
                    <a:pt x="266946" y="276485"/>
                    <a:pt x="131014" y="153073"/>
                    <a:pt x="4024" y="23103"/>
                  </a:cubicBezTo>
                  <a:cubicBezTo>
                    <a:pt x="-1341" y="17737"/>
                    <a:pt x="-1341" y="8794"/>
                    <a:pt x="4024" y="4024"/>
                  </a:cubicBezTo>
                  <a:cubicBezTo>
                    <a:pt x="9390" y="-1341"/>
                    <a:pt x="18333" y="-1341"/>
                    <a:pt x="23102" y="4024"/>
                  </a:cubicBezTo>
                  <a:cubicBezTo>
                    <a:pt x="149496" y="133398"/>
                    <a:pt x="284832" y="256215"/>
                    <a:pt x="425534" y="368895"/>
                  </a:cubicBezTo>
                  <a:cubicBezTo>
                    <a:pt x="431496" y="373665"/>
                    <a:pt x="432092" y="382012"/>
                    <a:pt x="427919" y="387974"/>
                  </a:cubicBezTo>
                  <a:cubicBezTo>
                    <a:pt x="425534" y="391551"/>
                    <a:pt x="421361" y="393339"/>
                    <a:pt x="417187" y="393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9"/>
            <p:cNvSpPr/>
            <p:nvPr/>
          </p:nvSpPr>
          <p:spPr>
            <a:xfrm>
              <a:off x="7187208" y="1189904"/>
              <a:ext cx="320291" cy="314327"/>
            </a:xfrm>
            <a:custGeom>
              <a:rect b="b" l="l" r="r" t="t"/>
              <a:pathLst>
                <a:path extrusionOk="0" h="401696" w="409318">
                  <a:moveTo>
                    <a:pt x="394782" y="401697"/>
                  </a:moveTo>
                  <a:cubicBezTo>
                    <a:pt x="392994" y="401697"/>
                    <a:pt x="391205" y="401101"/>
                    <a:pt x="390013" y="400504"/>
                  </a:cubicBezTo>
                  <a:cubicBezTo>
                    <a:pt x="248714" y="345058"/>
                    <a:pt x="119340" y="266361"/>
                    <a:pt x="4870" y="167393"/>
                  </a:cubicBezTo>
                  <a:cubicBezTo>
                    <a:pt x="-1092" y="162623"/>
                    <a:pt x="-1688" y="153680"/>
                    <a:pt x="3678" y="148314"/>
                  </a:cubicBezTo>
                  <a:cubicBezTo>
                    <a:pt x="8448" y="142352"/>
                    <a:pt x="17391" y="141756"/>
                    <a:pt x="22756" y="147122"/>
                  </a:cubicBezTo>
                  <a:cubicBezTo>
                    <a:pt x="121725" y="232974"/>
                    <a:pt x="232617" y="303325"/>
                    <a:pt x="352452" y="355790"/>
                  </a:cubicBezTo>
                  <a:cubicBezTo>
                    <a:pt x="278524" y="256822"/>
                    <a:pt x="212942" y="138775"/>
                    <a:pt x="165247" y="18940"/>
                  </a:cubicBezTo>
                  <a:cubicBezTo>
                    <a:pt x="162266" y="11786"/>
                    <a:pt x="165843" y="4035"/>
                    <a:pt x="172998" y="1054"/>
                  </a:cubicBezTo>
                  <a:cubicBezTo>
                    <a:pt x="180152" y="-1927"/>
                    <a:pt x="187903" y="1650"/>
                    <a:pt x="190884" y="8805"/>
                  </a:cubicBezTo>
                  <a:cubicBezTo>
                    <a:pt x="244541" y="142949"/>
                    <a:pt x="320853" y="274708"/>
                    <a:pt x="406110" y="379638"/>
                  </a:cubicBezTo>
                  <a:cubicBezTo>
                    <a:pt x="410283" y="384407"/>
                    <a:pt x="410283" y="391562"/>
                    <a:pt x="406706" y="396331"/>
                  </a:cubicBezTo>
                  <a:cubicBezTo>
                    <a:pt x="403129" y="399908"/>
                    <a:pt x="398956" y="401697"/>
                    <a:pt x="394782" y="4016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9"/>
            <p:cNvSpPr/>
            <p:nvPr/>
          </p:nvSpPr>
          <p:spPr>
            <a:xfrm>
              <a:off x="6931282" y="1433276"/>
              <a:ext cx="525036" cy="406976"/>
            </a:xfrm>
            <a:custGeom>
              <a:rect b="b" l="l" r="r" t="t"/>
              <a:pathLst>
                <a:path extrusionOk="0" h="520097" w="670972">
                  <a:moveTo>
                    <a:pt x="168911" y="25972"/>
                  </a:moveTo>
                  <a:cubicBezTo>
                    <a:pt x="301266" y="-21128"/>
                    <a:pt x="617845" y="-12185"/>
                    <a:pt x="664944" y="120170"/>
                  </a:cubicBezTo>
                  <a:cubicBezTo>
                    <a:pt x="712044" y="252526"/>
                    <a:pt x="471777" y="458809"/>
                    <a:pt x="339422" y="505312"/>
                  </a:cubicBezTo>
                  <a:cubicBezTo>
                    <a:pt x="207067" y="552411"/>
                    <a:pt x="61596" y="483253"/>
                    <a:pt x="15092" y="350898"/>
                  </a:cubicBezTo>
                  <a:cubicBezTo>
                    <a:pt x="-32603" y="218543"/>
                    <a:pt x="36555" y="73071"/>
                    <a:pt x="168911" y="2597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9"/>
            <p:cNvSpPr/>
            <p:nvPr/>
          </p:nvSpPr>
          <p:spPr>
            <a:xfrm>
              <a:off x="7037626" y="1516063"/>
              <a:ext cx="421761" cy="168379"/>
            </a:xfrm>
            <a:custGeom>
              <a:rect b="b" l="l" r="r" t="t"/>
              <a:pathLst>
                <a:path extrusionOk="0" h="215181" w="538992">
                  <a:moveTo>
                    <a:pt x="13790" y="215181"/>
                  </a:moveTo>
                  <a:cubicBezTo>
                    <a:pt x="7828" y="215181"/>
                    <a:pt x="2462" y="211604"/>
                    <a:pt x="674" y="205642"/>
                  </a:cubicBezTo>
                  <a:cubicBezTo>
                    <a:pt x="-1711" y="198488"/>
                    <a:pt x="2462" y="190737"/>
                    <a:pt x="9617" y="188353"/>
                  </a:cubicBezTo>
                  <a:cubicBezTo>
                    <a:pt x="182513" y="136484"/>
                    <a:pt x="354217" y="73883"/>
                    <a:pt x="519959" y="1148"/>
                  </a:cubicBezTo>
                  <a:cubicBezTo>
                    <a:pt x="527113" y="-1833"/>
                    <a:pt x="534864" y="1148"/>
                    <a:pt x="537845" y="8302"/>
                  </a:cubicBezTo>
                  <a:cubicBezTo>
                    <a:pt x="540826" y="15456"/>
                    <a:pt x="537845" y="23207"/>
                    <a:pt x="530691" y="26188"/>
                  </a:cubicBezTo>
                  <a:cubicBezTo>
                    <a:pt x="364352" y="98924"/>
                    <a:pt x="191456" y="162120"/>
                    <a:pt x="17367" y="213989"/>
                  </a:cubicBezTo>
                  <a:cubicBezTo>
                    <a:pt x="16175" y="214585"/>
                    <a:pt x="14983" y="215181"/>
                    <a:pt x="13790" y="215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9"/>
            <p:cNvSpPr/>
            <p:nvPr/>
          </p:nvSpPr>
          <p:spPr>
            <a:xfrm>
              <a:off x="7099075" y="1519553"/>
              <a:ext cx="359559" cy="201742"/>
            </a:xfrm>
            <a:custGeom>
              <a:rect b="b" l="l" r="r" t="t"/>
              <a:pathLst>
                <a:path extrusionOk="0" h="257817" w="459500">
                  <a:moveTo>
                    <a:pt x="63958" y="257817"/>
                  </a:moveTo>
                  <a:cubicBezTo>
                    <a:pt x="58593" y="257817"/>
                    <a:pt x="53227" y="254240"/>
                    <a:pt x="51438" y="248874"/>
                  </a:cubicBezTo>
                  <a:cubicBezTo>
                    <a:pt x="48457" y="241720"/>
                    <a:pt x="52034" y="233969"/>
                    <a:pt x="59189" y="230988"/>
                  </a:cubicBezTo>
                  <a:cubicBezTo>
                    <a:pt x="181409" y="183293"/>
                    <a:pt x="294686" y="117711"/>
                    <a:pt x="397231" y="36033"/>
                  </a:cubicBezTo>
                  <a:cubicBezTo>
                    <a:pt x="275011" y="55111"/>
                    <a:pt x="140272" y="58688"/>
                    <a:pt x="12090" y="45572"/>
                  </a:cubicBezTo>
                  <a:cubicBezTo>
                    <a:pt x="4339" y="44976"/>
                    <a:pt x="-1026" y="37821"/>
                    <a:pt x="166" y="30667"/>
                  </a:cubicBezTo>
                  <a:cubicBezTo>
                    <a:pt x="762" y="22916"/>
                    <a:pt x="7917" y="17551"/>
                    <a:pt x="15071" y="18743"/>
                  </a:cubicBezTo>
                  <a:cubicBezTo>
                    <a:pt x="158753" y="33648"/>
                    <a:pt x="311379" y="27090"/>
                    <a:pt x="443139" y="261"/>
                  </a:cubicBezTo>
                  <a:cubicBezTo>
                    <a:pt x="449101" y="-931"/>
                    <a:pt x="455659" y="2050"/>
                    <a:pt x="458043" y="7415"/>
                  </a:cubicBezTo>
                  <a:cubicBezTo>
                    <a:pt x="461024" y="12781"/>
                    <a:pt x="459236" y="19935"/>
                    <a:pt x="454466" y="23512"/>
                  </a:cubicBezTo>
                  <a:cubicBezTo>
                    <a:pt x="339997" y="122481"/>
                    <a:pt x="210026" y="201179"/>
                    <a:pt x="68728" y="256625"/>
                  </a:cubicBezTo>
                  <a:cubicBezTo>
                    <a:pt x="66939" y="257221"/>
                    <a:pt x="65747" y="257817"/>
                    <a:pt x="63958" y="25781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9"/>
            <p:cNvSpPr/>
            <p:nvPr/>
          </p:nvSpPr>
          <p:spPr>
            <a:xfrm>
              <a:off x="7352231" y="1536872"/>
              <a:ext cx="399348" cy="535347"/>
            </a:xfrm>
            <a:custGeom>
              <a:rect b="b" l="l" r="r" t="t"/>
              <a:pathLst>
                <a:path extrusionOk="0" h="684149" w="510349">
                  <a:moveTo>
                    <a:pt x="505618" y="380536"/>
                  </a:moveTo>
                  <a:cubicBezTo>
                    <a:pt x="478790" y="242815"/>
                    <a:pt x="310067" y="-25473"/>
                    <a:pt x="172346" y="1952"/>
                  </a:cubicBezTo>
                  <a:cubicBezTo>
                    <a:pt x="34625" y="28781"/>
                    <a:pt x="-20225" y="340591"/>
                    <a:pt x="6604" y="478908"/>
                  </a:cubicBezTo>
                  <a:cubicBezTo>
                    <a:pt x="33433" y="616629"/>
                    <a:pt x="167577" y="706654"/>
                    <a:pt x="305297" y="679229"/>
                  </a:cubicBezTo>
                  <a:cubicBezTo>
                    <a:pt x="442422" y="652401"/>
                    <a:pt x="532447" y="518257"/>
                    <a:pt x="505618" y="38053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9"/>
            <p:cNvSpPr/>
            <p:nvPr/>
          </p:nvSpPr>
          <p:spPr>
            <a:xfrm>
              <a:off x="7477503" y="1529880"/>
              <a:ext cx="99354" cy="440993"/>
            </a:xfrm>
            <a:custGeom>
              <a:rect b="b" l="l" r="r" t="t"/>
              <a:pathLst>
                <a:path extrusionOk="0" h="563569" w="126970">
                  <a:moveTo>
                    <a:pt x="112847" y="563570"/>
                  </a:moveTo>
                  <a:cubicBezTo>
                    <a:pt x="106885" y="563570"/>
                    <a:pt x="100923" y="559396"/>
                    <a:pt x="99731" y="553434"/>
                  </a:cubicBezTo>
                  <a:cubicBezTo>
                    <a:pt x="55612" y="376961"/>
                    <a:pt x="22225" y="196314"/>
                    <a:pt x="166" y="15667"/>
                  </a:cubicBezTo>
                  <a:cubicBezTo>
                    <a:pt x="-1026" y="7916"/>
                    <a:pt x="4340" y="1358"/>
                    <a:pt x="12090" y="166"/>
                  </a:cubicBezTo>
                  <a:cubicBezTo>
                    <a:pt x="19841" y="-1027"/>
                    <a:pt x="26399" y="4339"/>
                    <a:pt x="27591" y="12090"/>
                  </a:cubicBezTo>
                  <a:cubicBezTo>
                    <a:pt x="49650" y="191544"/>
                    <a:pt x="83037" y="370999"/>
                    <a:pt x="126559" y="546280"/>
                  </a:cubicBezTo>
                  <a:cubicBezTo>
                    <a:pt x="128348" y="553434"/>
                    <a:pt x="124175" y="561185"/>
                    <a:pt x="116424" y="562973"/>
                  </a:cubicBezTo>
                  <a:cubicBezTo>
                    <a:pt x="115232" y="562973"/>
                    <a:pt x="114040" y="563570"/>
                    <a:pt x="112847" y="5635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9"/>
            <p:cNvSpPr/>
            <p:nvPr/>
          </p:nvSpPr>
          <p:spPr>
            <a:xfrm>
              <a:off x="7458541" y="1532756"/>
              <a:ext cx="197591" cy="370002"/>
            </a:xfrm>
            <a:custGeom>
              <a:rect b="b" l="l" r="r" t="t"/>
              <a:pathLst>
                <a:path extrusionOk="0" h="472846" w="252513">
                  <a:moveTo>
                    <a:pt x="30981" y="472847"/>
                  </a:moveTo>
                  <a:cubicBezTo>
                    <a:pt x="24422" y="472847"/>
                    <a:pt x="18461" y="468077"/>
                    <a:pt x="17268" y="461519"/>
                  </a:cubicBezTo>
                  <a:cubicBezTo>
                    <a:pt x="-7175" y="311874"/>
                    <a:pt x="-5387" y="160441"/>
                    <a:pt x="20845" y="11392"/>
                  </a:cubicBezTo>
                  <a:cubicBezTo>
                    <a:pt x="22038" y="5430"/>
                    <a:pt x="26807" y="661"/>
                    <a:pt x="33365" y="65"/>
                  </a:cubicBezTo>
                  <a:cubicBezTo>
                    <a:pt x="39924" y="-532"/>
                    <a:pt x="45289" y="3046"/>
                    <a:pt x="47078" y="9007"/>
                  </a:cubicBezTo>
                  <a:cubicBezTo>
                    <a:pt x="91197" y="136593"/>
                    <a:pt x="163336" y="270737"/>
                    <a:pt x="249784" y="386995"/>
                  </a:cubicBezTo>
                  <a:cubicBezTo>
                    <a:pt x="254554" y="392957"/>
                    <a:pt x="252765" y="401900"/>
                    <a:pt x="246803" y="406073"/>
                  </a:cubicBezTo>
                  <a:cubicBezTo>
                    <a:pt x="240841" y="410843"/>
                    <a:pt x="231898" y="409054"/>
                    <a:pt x="227725" y="403092"/>
                  </a:cubicBezTo>
                  <a:cubicBezTo>
                    <a:pt x="150816" y="299354"/>
                    <a:pt x="85235" y="181904"/>
                    <a:pt x="39327" y="66838"/>
                  </a:cubicBezTo>
                  <a:cubicBezTo>
                    <a:pt x="21441" y="196212"/>
                    <a:pt x="22634" y="327375"/>
                    <a:pt x="43501" y="457346"/>
                  </a:cubicBezTo>
                  <a:cubicBezTo>
                    <a:pt x="44693" y="464500"/>
                    <a:pt x="39924" y="471654"/>
                    <a:pt x="32173" y="472847"/>
                  </a:cubicBezTo>
                  <a:cubicBezTo>
                    <a:pt x="32769" y="472847"/>
                    <a:pt x="32173" y="472847"/>
                    <a:pt x="30981" y="472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9"/>
            <p:cNvSpPr/>
            <p:nvPr/>
          </p:nvSpPr>
          <p:spPr>
            <a:xfrm>
              <a:off x="7377996" y="1407743"/>
              <a:ext cx="210208" cy="210000"/>
            </a:xfrm>
            <a:custGeom>
              <a:rect b="b" l="l" r="r" t="t"/>
              <a:pathLst>
                <a:path extrusionOk="0" h="268371" w="268636">
                  <a:moveTo>
                    <a:pt x="17762" y="67578"/>
                  </a:moveTo>
                  <a:cubicBezTo>
                    <a:pt x="-19202" y="131967"/>
                    <a:pt x="3454" y="213645"/>
                    <a:pt x="67842" y="250609"/>
                  </a:cubicBezTo>
                  <a:cubicBezTo>
                    <a:pt x="132231" y="287573"/>
                    <a:pt x="213910" y="264918"/>
                    <a:pt x="250874" y="200529"/>
                  </a:cubicBezTo>
                  <a:cubicBezTo>
                    <a:pt x="287838" y="136140"/>
                    <a:pt x="265183" y="54461"/>
                    <a:pt x="200794" y="17497"/>
                  </a:cubicBezTo>
                  <a:cubicBezTo>
                    <a:pt x="136405" y="-18870"/>
                    <a:pt x="54726" y="3189"/>
                    <a:pt x="17762" y="6757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9"/>
            <p:cNvSpPr/>
            <p:nvPr/>
          </p:nvSpPr>
          <p:spPr>
            <a:xfrm>
              <a:off x="6371709" y="1441459"/>
              <a:ext cx="278979" cy="378352"/>
            </a:xfrm>
            <a:custGeom>
              <a:rect b="b" l="l" r="r" t="t"/>
              <a:pathLst>
                <a:path extrusionOk="0" h="483517" w="356523">
                  <a:moveTo>
                    <a:pt x="0" y="178265"/>
                  </a:moveTo>
                  <a:cubicBezTo>
                    <a:pt x="0" y="276638"/>
                    <a:pt x="80486" y="483517"/>
                    <a:pt x="178858" y="483517"/>
                  </a:cubicBezTo>
                  <a:cubicBezTo>
                    <a:pt x="277230" y="483517"/>
                    <a:pt x="356524" y="276041"/>
                    <a:pt x="356524" y="177669"/>
                  </a:cubicBezTo>
                  <a:cubicBezTo>
                    <a:pt x="356524" y="79297"/>
                    <a:pt x="276634" y="-593"/>
                    <a:pt x="178262" y="3"/>
                  </a:cubicBezTo>
                  <a:cubicBezTo>
                    <a:pt x="79890" y="-593"/>
                    <a:pt x="0" y="79893"/>
                    <a:pt x="0" y="1782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9"/>
            <p:cNvSpPr/>
            <p:nvPr/>
          </p:nvSpPr>
          <p:spPr>
            <a:xfrm>
              <a:off x="6500302" y="1508074"/>
              <a:ext cx="27121" cy="320066"/>
            </a:xfrm>
            <a:custGeom>
              <a:rect b="b" l="l" r="r" t="t"/>
              <a:pathLst>
                <a:path extrusionOk="0" h="409030" w="34659">
                  <a:moveTo>
                    <a:pt x="13758" y="409031"/>
                  </a:moveTo>
                  <a:cubicBezTo>
                    <a:pt x="13161" y="409031"/>
                    <a:pt x="13161" y="409031"/>
                    <a:pt x="12565" y="409031"/>
                  </a:cubicBezTo>
                  <a:cubicBezTo>
                    <a:pt x="4815" y="408434"/>
                    <a:pt x="-551" y="401876"/>
                    <a:pt x="45" y="394722"/>
                  </a:cubicBezTo>
                  <a:cubicBezTo>
                    <a:pt x="8988" y="268329"/>
                    <a:pt x="9584" y="140743"/>
                    <a:pt x="3026" y="14350"/>
                  </a:cubicBezTo>
                  <a:cubicBezTo>
                    <a:pt x="2430" y="6599"/>
                    <a:pt x="8392" y="637"/>
                    <a:pt x="16142" y="41"/>
                  </a:cubicBezTo>
                  <a:cubicBezTo>
                    <a:pt x="23893" y="-555"/>
                    <a:pt x="29855" y="5407"/>
                    <a:pt x="30451" y="13157"/>
                  </a:cubicBezTo>
                  <a:cubicBezTo>
                    <a:pt x="37009" y="140147"/>
                    <a:pt x="35817" y="269521"/>
                    <a:pt x="27470" y="396510"/>
                  </a:cubicBezTo>
                  <a:cubicBezTo>
                    <a:pt x="26874" y="403665"/>
                    <a:pt x="20912" y="409031"/>
                    <a:pt x="13758" y="4090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9"/>
            <p:cNvSpPr/>
            <p:nvPr/>
          </p:nvSpPr>
          <p:spPr>
            <a:xfrm>
              <a:off x="6432246" y="1565863"/>
              <a:ext cx="140504" cy="260817"/>
            </a:xfrm>
            <a:custGeom>
              <a:rect b="b" l="l" r="r" t="t"/>
              <a:pathLst>
                <a:path extrusionOk="0" h="333313" w="179558">
                  <a:moveTo>
                    <a:pt x="103204" y="333314"/>
                  </a:moveTo>
                  <a:cubicBezTo>
                    <a:pt x="102608" y="333314"/>
                    <a:pt x="102012" y="333314"/>
                    <a:pt x="101416" y="333314"/>
                  </a:cubicBezTo>
                  <a:cubicBezTo>
                    <a:pt x="95454" y="332718"/>
                    <a:pt x="90088" y="327948"/>
                    <a:pt x="89492" y="321986"/>
                  </a:cubicBezTo>
                  <a:cubicBezTo>
                    <a:pt x="75779" y="228980"/>
                    <a:pt x="44778" y="127627"/>
                    <a:pt x="1255" y="36409"/>
                  </a:cubicBezTo>
                  <a:cubicBezTo>
                    <a:pt x="-1726" y="29851"/>
                    <a:pt x="659" y="21504"/>
                    <a:pt x="7813" y="17927"/>
                  </a:cubicBezTo>
                  <a:cubicBezTo>
                    <a:pt x="14372" y="14946"/>
                    <a:pt x="22718" y="17331"/>
                    <a:pt x="26296" y="24485"/>
                  </a:cubicBezTo>
                  <a:cubicBezTo>
                    <a:pt x="63260" y="101394"/>
                    <a:pt x="91280" y="186054"/>
                    <a:pt x="107974" y="266540"/>
                  </a:cubicBezTo>
                  <a:cubicBezTo>
                    <a:pt x="134803" y="184861"/>
                    <a:pt x="149112" y="99606"/>
                    <a:pt x="152093" y="13157"/>
                  </a:cubicBezTo>
                  <a:cubicBezTo>
                    <a:pt x="152093" y="5407"/>
                    <a:pt x="158651" y="-555"/>
                    <a:pt x="166401" y="41"/>
                  </a:cubicBezTo>
                  <a:cubicBezTo>
                    <a:pt x="174152" y="41"/>
                    <a:pt x="180113" y="6599"/>
                    <a:pt x="179517" y="14350"/>
                  </a:cubicBezTo>
                  <a:cubicBezTo>
                    <a:pt x="175940" y="121069"/>
                    <a:pt x="155074" y="225403"/>
                    <a:pt x="116321" y="324967"/>
                  </a:cubicBezTo>
                  <a:cubicBezTo>
                    <a:pt x="113936" y="329737"/>
                    <a:pt x="108570" y="333314"/>
                    <a:pt x="103204" y="3333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9"/>
            <p:cNvSpPr/>
            <p:nvPr/>
          </p:nvSpPr>
          <p:spPr>
            <a:xfrm>
              <a:off x="6523534" y="1654880"/>
              <a:ext cx="373353" cy="280449"/>
            </a:xfrm>
            <a:custGeom>
              <a:rect b="b" l="l" r="r" t="t"/>
              <a:pathLst>
                <a:path extrusionOk="0" h="358401" w="477128">
                  <a:moveTo>
                    <a:pt x="258287" y="4808"/>
                  </a:moveTo>
                  <a:cubicBezTo>
                    <a:pt x="162299" y="27463"/>
                    <a:pt x="-20732" y="152664"/>
                    <a:pt x="1924" y="248055"/>
                  </a:cubicBezTo>
                  <a:cubicBezTo>
                    <a:pt x="24579" y="344043"/>
                    <a:pt x="244574" y="373852"/>
                    <a:pt x="339966" y="351197"/>
                  </a:cubicBezTo>
                  <a:cubicBezTo>
                    <a:pt x="435357" y="328541"/>
                    <a:pt x="494976" y="232554"/>
                    <a:pt x="472320" y="137163"/>
                  </a:cubicBezTo>
                  <a:cubicBezTo>
                    <a:pt x="450262" y="41772"/>
                    <a:pt x="354274" y="-17848"/>
                    <a:pt x="258287" y="4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9"/>
            <p:cNvSpPr/>
            <p:nvPr/>
          </p:nvSpPr>
          <p:spPr>
            <a:xfrm>
              <a:off x="6516041" y="1771830"/>
              <a:ext cx="312769" cy="86830"/>
            </a:xfrm>
            <a:custGeom>
              <a:rect b="b" l="l" r="r" t="t"/>
              <a:pathLst>
                <a:path extrusionOk="0" h="110965" w="399705">
                  <a:moveTo>
                    <a:pt x="13894" y="110965"/>
                  </a:moveTo>
                  <a:cubicBezTo>
                    <a:pt x="7336" y="110965"/>
                    <a:pt x="1374" y="106196"/>
                    <a:pt x="182" y="99638"/>
                  </a:cubicBezTo>
                  <a:cubicBezTo>
                    <a:pt x="-1011" y="92483"/>
                    <a:pt x="3759" y="85329"/>
                    <a:pt x="11510" y="84137"/>
                  </a:cubicBezTo>
                  <a:cubicBezTo>
                    <a:pt x="136114" y="63866"/>
                    <a:pt x="261315" y="35845"/>
                    <a:pt x="382343" y="670"/>
                  </a:cubicBezTo>
                  <a:cubicBezTo>
                    <a:pt x="389497" y="-1715"/>
                    <a:pt x="397247" y="2458"/>
                    <a:pt x="399036" y="10209"/>
                  </a:cubicBezTo>
                  <a:cubicBezTo>
                    <a:pt x="401420" y="17363"/>
                    <a:pt x="397247" y="25114"/>
                    <a:pt x="389497" y="26902"/>
                  </a:cubicBezTo>
                  <a:cubicBezTo>
                    <a:pt x="267277" y="62077"/>
                    <a:pt x="140884" y="90695"/>
                    <a:pt x="15087" y="110965"/>
                  </a:cubicBezTo>
                  <a:cubicBezTo>
                    <a:pt x="15087" y="110965"/>
                    <a:pt x="14491" y="110965"/>
                    <a:pt x="13894" y="110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9"/>
            <p:cNvSpPr/>
            <p:nvPr/>
          </p:nvSpPr>
          <p:spPr>
            <a:xfrm>
              <a:off x="6517530" y="1718788"/>
              <a:ext cx="265178" cy="148324"/>
            </a:xfrm>
            <a:custGeom>
              <a:rect b="b" l="l" r="r" t="t"/>
              <a:pathLst>
                <a:path extrusionOk="0" h="189551" w="338886">
                  <a:moveTo>
                    <a:pt x="143748" y="189552"/>
                  </a:moveTo>
                  <a:cubicBezTo>
                    <a:pt x="99630" y="189552"/>
                    <a:pt x="56107" y="186571"/>
                    <a:pt x="11989" y="180013"/>
                  </a:cubicBezTo>
                  <a:cubicBezTo>
                    <a:pt x="6027" y="179417"/>
                    <a:pt x="1258" y="174051"/>
                    <a:pt x="65" y="168089"/>
                  </a:cubicBezTo>
                  <a:cubicBezTo>
                    <a:pt x="-531" y="162127"/>
                    <a:pt x="3046" y="156165"/>
                    <a:pt x="8412" y="153780"/>
                  </a:cubicBezTo>
                  <a:cubicBezTo>
                    <a:pt x="96053" y="119201"/>
                    <a:pt x="187866" y="65544"/>
                    <a:pt x="266564" y="2943"/>
                  </a:cubicBezTo>
                  <a:cubicBezTo>
                    <a:pt x="272526" y="-1827"/>
                    <a:pt x="280873" y="-634"/>
                    <a:pt x="285642" y="5328"/>
                  </a:cubicBezTo>
                  <a:cubicBezTo>
                    <a:pt x="290412" y="11290"/>
                    <a:pt x="289219" y="19636"/>
                    <a:pt x="283257" y="24406"/>
                  </a:cubicBezTo>
                  <a:cubicBezTo>
                    <a:pt x="216484" y="78064"/>
                    <a:pt x="140767" y="124567"/>
                    <a:pt x="66243" y="159146"/>
                  </a:cubicBezTo>
                  <a:cubicBezTo>
                    <a:pt x="152094" y="166300"/>
                    <a:pt x="237946" y="161531"/>
                    <a:pt x="322607" y="144241"/>
                  </a:cubicBezTo>
                  <a:cubicBezTo>
                    <a:pt x="329761" y="143049"/>
                    <a:pt x="336915" y="147818"/>
                    <a:pt x="338703" y="154973"/>
                  </a:cubicBezTo>
                  <a:cubicBezTo>
                    <a:pt x="339896" y="162127"/>
                    <a:pt x="335126" y="169281"/>
                    <a:pt x="327972" y="171070"/>
                  </a:cubicBezTo>
                  <a:cubicBezTo>
                    <a:pt x="267756" y="183590"/>
                    <a:pt x="205752" y="189552"/>
                    <a:pt x="143748" y="1895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9"/>
            <p:cNvSpPr/>
            <p:nvPr/>
          </p:nvSpPr>
          <p:spPr>
            <a:xfrm>
              <a:off x="6143957" y="1661577"/>
              <a:ext cx="373567" cy="280406"/>
            </a:xfrm>
            <a:custGeom>
              <a:rect b="b" l="l" r="r" t="t"/>
              <a:pathLst>
                <a:path extrusionOk="0" h="358346" w="477402">
                  <a:moveTo>
                    <a:pt x="218024" y="4587"/>
                  </a:moveTo>
                  <a:cubicBezTo>
                    <a:pt x="314011" y="26646"/>
                    <a:pt x="497639" y="151250"/>
                    <a:pt x="475580" y="246642"/>
                  </a:cubicBezTo>
                  <a:cubicBezTo>
                    <a:pt x="453521" y="342629"/>
                    <a:pt x="233525" y="373631"/>
                    <a:pt x="138134" y="351572"/>
                  </a:cubicBezTo>
                  <a:cubicBezTo>
                    <a:pt x="42147" y="329513"/>
                    <a:pt x="-17473" y="233525"/>
                    <a:pt x="4587" y="138134"/>
                  </a:cubicBezTo>
                  <a:cubicBezTo>
                    <a:pt x="26646" y="42147"/>
                    <a:pt x="122037" y="-17473"/>
                    <a:pt x="218024" y="45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9"/>
            <p:cNvSpPr/>
            <p:nvPr/>
          </p:nvSpPr>
          <p:spPr>
            <a:xfrm>
              <a:off x="6211999" y="1779021"/>
              <a:ext cx="313035" cy="85230"/>
            </a:xfrm>
            <a:custGeom>
              <a:rect b="b" l="l" r="r" t="t"/>
              <a:pathLst>
                <a:path extrusionOk="0" h="108920" w="400045">
                  <a:moveTo>
                    <a:pt x="386747" y="108920"/>
                  </a:moveTo>
                  <a:cubicBezTo>
                    <a:pt x="386151" y="108920"/>
                    <a:pt x="385555" y="108920"/>
                    <a:pt x="384362" y="108920"/>
                  </a:cubicBezTo>
                  <a:cubicBezTo>
                    <a:pt x="258565" y="89246"/>
                    <a:pt x="132173" y="61225"/>
                    <a:pt x="9953" y="26646"/>
                  </a:cubicBezTo>
                  <a:cubicBezTo>
                    <a:pt x="2798" y="24857"/>
                    <a:pt x="-1375" y="17107"/>
                    <a:pt x="413" y="9952"/>
                  </a:cubicBezTo>
                  <a:cubicBezTo>
                    <a:pt x="2202" y="2798"/>
                    <a:pt x="9953" y="-1376"/>
                    <a:pt x="17107" y="413"/>
                  </a:cubicBezTo>
                  <a:cubicBezTo>
                    <a:pt x="138730" y="34992"/>
                    <a:pt x="263335" y="62417"/>
                    <a:pt x="388536" y="82092"/>
                  </a:cubicBezTo>
                  <a:cubicBezTo>
                    <a:pt x="396286" y="83284"/>
                    <a:pt x="401056" y="90439"/>
                    <a:pt x="399863" y="97593"/>
                  </a:cubicBezTo>
                  <a:cubicBezTo>
                    <a:pt x="399267" y="104151"/>
                    <a:pt x="393305" y="108920"/>
                    <a:pt x="386747" y="1089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9"/>
            <p:cNvSpPr/>
            <p:nvPr/>
          </p:nvSpPr>
          <p:spPr>
            <a:xfrm>
              <a:off x="6257257" y="1725312"/>
              <a:ext cx="265773" cy="147857"/>
            </a:xfrm>
            <a:custGeom>
              <a:rect b="b" l="l" r="r" t="t"/>
              <a:pathLst>
                <a:path extrusionOk="0" h="188955" w="339646">
                  <a:moveTo>
                    <a:pt x="192321" y="188956"/>
                  </a:moveTo>
                  <a:cubicBezTo>
                    <a:pt x="131510" y="188956"/>
                    <a:pt x="71294" y="182994"/>
                    <a:pt x="11078" y="171070"/>
                  </a:cubicBezTo>
                  <a:cubicBezTo>
                    <a:pt x="3924" y="169877"/>
                    <a:pt x="-1442" y="162723"/>
                    <a:pt x="347" y="154973"/>
                  </a:cubicBezTo>
                  <a:cubicBezTo>
                    <a:pt x="1539" y="147818"/>
                    <a:pt x="9290" y="142452"/>
                    <a:pt x="16444" y="144241"/>
                  </a:cubicBezTo>
                  <a:cubicBezTo>
                    <a:pt x="101104" y="160935"/>
                    <a:pt x="187552" y="165704"/>
                    <a:pt x="272807" y="157954"/>
                  </a:cubicBezTo>
                  <a:cubicBezTo>
                    <a:pt x="197687" y="123970"/>
                    <a:pt x="121971" y="77467"/>
                    <a:pt x="55196" y="24406"/>
                  </a:cubicBezTo>
                  <a:cubicBezTo>
                    <a:pt x="49234" y="19636"/>
                    <a:pt x="48042" y="11290"/>
                    <a:pt x="52811" y="5328"/>
                  </a:cubicBezTo>
                  <a:cubicBezTo>
                    <a:pt x="57581" y="-634"/>
                    <a:pt x="65928" y="-1826"/>
                    <a:pt x="71890" y="2943"/>
                  </a:cubicBezTo>
                  <a:cubicBezTo>
                    <a:pt x="151184" y="65543"/>
                    <a:pt x="242998" y="119201"/>
                    <a:pt x="330639" y="153184"/>
                  </a:cubicBezTo>
                  <a:cubicBezTo>
                    <a:pt x="336601" y="155569"/>
                    <a:pt x="340178" y="161531"/>
                    <a:pt x="339582" y="167493"/>
                  </a:cubicBezTo>
                  <a:cubicBezTo>
                    <a:pt x="338985" y="173455"/>
                    <a:pt x="334216" y="178820"/>
                    <a:pt x="328254" y="179417"/>
                  </a:cubicBezTo>
                  <a:cubicBezTo>
                    <a:pt x="282943" y="185975"/>
                    <a:pt x="237632" y="188956"/>
                    <a:pt x="192321" y="1889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 name="Google Shape;437;p9"/>
            <p:cNvSpPr/>
            <p:nvPr/>
          </p:nvSpPr>
          <p:spPr>
            <a:xfrm>
              <a:off x="6201946" y="1875307"/>
              <a:ext cx="319334" cy="336060"/>
            </a:xfrm>
            <a:custGeom>
              <a:rect b="b" l="l" r="r" t="t"/>
              <a:pathLst>
                <a:path extrusionOk="0" h="429470" w="408095">
                  <a:moveTo>
                    <a:pt x="43082" y="135391"/>
                  </a:moveTo>
                  <a:cubicBezTo>
                    <a:pt x="107471" y="60866"/>
                    <a:pt x="302427" y="-44064"/>
                    <a:pt x="376951" y="19729"/>
                  </a:cubicBezTo>
                  <a:cubicBezTo>
                    <a:pt x="451475" y="84118"/>
                    <a:pt x="376951" y="292786"/>
                    <a:pt x="313158" y="367310"/>
                  </a:cubicBezTo>
                  <a:cubicBezTo>
                    <a:pt x="248769" y="441835"/>
                    <a:pt x="136685" y="450777"/>
                    <a:pt x="62161" y="386389"/>
                  </a:cubicBezTo>
                  <a:cubicBezTo>
                    <a:pt x="-12364" y="322596"/>
                    <a:pt x="-21307" y="210511"/>
                    <a:pt x="43082" y="13539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 name="Google Shape;438;p9"/>
            <p:cNvSpPr/>
            <p:nvPr/>
          </p:nvSpPr>
          <p:spPr>
            <a:xfrm>
              <a:off x="6291889" y="1881341"/>
              <a:ext cx="213860" cy="249656"/>
            </a:xfrm>
            <a:custGeom>
              <a:rect b="b" l="l" r="r" t="t"/>
              <a:pathLst>
                <a:path extrusionOk="0" h="319049" w="273304">
                  <a:moveTo>
                    <a:pt x="13874" y="319050"/>
                  </a:moveTo>
                  <a:cubicBezTo>
                    <a:pt x="10297" y="319050"/>
                    <a:pt x="7316" y="317858"/>
                    <a:pt x="4335" y="315473"/>
                  </a:cubicBezTo>
                  <a:cubicBezTo>
                    <a:pt x="-1031" y="310107"/>
                    <a:pt x="-1627" y="301760"/>
                    <a:pt x="3739" y="296395"/>
                  </a:cubicBezTo>
                  <a:cubicBezTo>
                    <a:pt x="90783" y="204581"/>
                    <a:pt x="173058" y="106805"/>
                    <a:pt x="248775" y="5452"/>
                  </a:cubicBezTo>
                  <a:cubicBezTo>
                    <a:pt x="253544" y="-510"/>
                    <a:pt x="261891" y="-1703"/>
                    <a:pt x="267852" y="2471"/>
                  </a:cubicBezTo>
                  <a:cubicBezTo>
                    <a:pt x="273814" y="7240"/>
                    <a:pt x="275007" y="15587"/>
                    <a:pt x="270833" y="21549"/>
                  </a:cubicBezTo>
                  <a:cubicBezTo>
                    <a:pt x="195117" y="124094"/>
                    <a:pt x="111650" y="222466"/>
                    <a:pt x="24010" y="314877"/>
                  </a:cubicBezTo>
                  <a:cubicBezTo>
                    <a:pt x="21625" y="317858"/>
                    <a:pt x="18048" y="319050"/>
                    <a:pt x="13874" y="319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9"/>
            <p:cNvSpPr/>
            <p:nvPr/>
          </p:nvSpPr>
          <p:spPr>
            <a:xfrm>
              <a:off x="6284594" y="1883300"/>
              <a:ext cx="222087" cy="235098"/>
            </a:xfrm>
            <a:custGeom>
              <a:rect b="b" l="l" r="r" t="t"/>
              <a:pathLst>
                <a:path extrusionOk="0" h="300445" w="283817">
                  <a:moveTo>
                    <a:pt x="118001" y="300446"/>
                  </a:moveTo>
                  <a:cubicBezTo>
                    <a:pt x="115021" y="300446"/>
                    <a:pt x="112040" y="299254"/>
                    <a:pt x="109655" y="297465"/>
                  </a:cubicBezTo>
                  <a:cubicBezTo>
                    <a:pt x="103693" y="292696"/>
                    <a:pt x="103097" y="284349"/>
                    <a:pt x="107270" y="278387"/>
                  </a:cubicBezTo>
                  <a:cubicBezTo>
                    <a:pt x="161524" y="211017"/>
                    <a:pt x="205046" y="137089"/>
                    <a:pt x="238432" y="57199"/>
                  </a:cubicBezTo>
                  <a:cubicBezTo>
                    <a:pt x="173448" y="107875"/>
                    <a:pt x="97135" y="153782"/>
                    <a:pt x="19033" y="188362"/>
                  </a:cubicBezTo>
                  <a:cubicBezTo>
                    <a:pt x="11879" y="191342"/>
                    <a:pt x="4128" y="188362"/>
                    <a:pt x="1148" y="181207"/>
                  </a:cubicBezTo>
                  <a:cubicBezTo>
                    <a:pt x="-1833" y="174053"/>
                    <a:pt x="1148" y="166302"/>
                    <a:pt x="8302" y="163321"/>
                  </a:cubicBezTo>
                  <a:cubicBezTo>
                    <a:pt x="100712" y="122184"/>
                    <a:pt x="190737" y="65545"/>
                    <a:pt x="261088" y="3541"/>
                  </a:cubicBezTo>
                  <a:cubicBezTo>
                    <a:pt x="265858" y="-632"/>
                    <a:pt x="272416" y="-1228"/>
                    <a:pt x="277782" y="2349"/>
                  </a:cubicBezTo>
                  <a:cubicBezTo>
                    <a:pt x="283147" y="5926"/>
                    <a:pt x="284936" y="12484"/>
                    <a:pt x="283147" y="18446"/>
                  </a:cubicBezTo>
                  <a:cubicBezTo>
                    <a:pt x="247972" y="119203"/>
                    <a:pt x="196103" y="212209"/>
                    <a:pt x="129329" y="295677"/>
                  </a:cubicBezTo>
                  <a:cubicBezTo>
                    <a:pt x="126348" y="298657"/>
                    <a:pt x="122175" y="300446"/>
                    <a:pt x="118001" y="3004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9"/>
            <p:cNvSpPr/>
            <p:nvPr/>
          </p:nvSpPr>
          <p:spPr>
            <a:xfrm>
              <a:off x="6498571" y="1869822"/>
              <a:ext cx="319877" cy="335884"/>
            </a:xfrm>
            <a:custGeom>
              <a:rect b="b" l="l" r="r" t="t"/>
              <a:pathLst>
                <a:path extrusionOk="0" h="429245" w="408789">
                  <a:moveTo>
                    <a:pt x="365343" y="134059"/>
                  </a:moveTo>
                  <a:cubicBezTo>
                    <a:pt x="300953" y="59535"/>
                    <a:pt x="104805" y="-44203"/>
                    <a:pt x="30878" y="20186"/>
                  </a:cubicBezTo>
                  <a:cubicBezTo>
                    <a:pt x="-43647" y="84575"/>
                    <a:pt x="32070" y="293243"/>
                    <a:pt x="96459" y="367767"/>
                  </a:cubicBezTo>
                  <a:cubicBezTo>
                    <a:pt x="160848" y="442292"/>
                    <a:pt x="273529" y="450042"/>
                    <a:pt x="348053" y="385653"/>
                  </a:cubicBezTo>
                  <a:cubicBezTo>
                    <a:pt x="421385" y="321264"/>
                    <a:pt x="429731" y="208583"/>
                    <a:pt x="365343" y="1340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9"/>
            <p:cNvSpPr/>
            <p:nvPr/>
          </p:nvSpPr>
          <p:spPr>
            <a:xfrm>
              <a:off x="6513449" y="1875412"/>
              <a:ext cx="215130" cy="249527"/>
            </a:xfrm>
            <a:custGeom>
              <a:rect b="b" l="l" r="r" t="t"/>
              <a:pathLst>
                <a:path extrusionOk="0" h="318884" w="274927">
                  <a:moveTo>
                    <a:pt x="261053" y="318884"/>
                  </a:moveTo>
                  <a:cubicBezTo>
                    <a:pt x="257476" y="318884"/>
                    <a:pt x="253899" y="317692"/>
                    <a:pt x="250918" y="314711"/>
                  </a:cubicBezTo>
                  <a:cubicBezTo>
                    <a:pt x="162681" y="222897"/>
                    <a:pt x="79214" y="123929"/>
                    <a:pt x="2901" y="21979"/>
                  </a:cubicBezTo>
                  <a:cubicBezTo>
                    <a:pt x="-1868" y="16017"/>
                    <a:pt x="-676" y="7671"/>
                    <a:pt x="5882" y="2901"/>
                  </a:cubicBezTo>
                  <a:cubicBezTo>
                    <a:pt x="11844" y="-1869"/>
                    <a:pt x="20190" y="-676"/>
                    <a:pt x="24960" y="5882"/>
                  </a:cubicBezTo>
                  <a:cubicBezTo>
                    <a:pt x="100677" y="107235"/>
                    <a:pt x="183548" y="204415"/>
                    <a:pt x="271189" y="295632"/>
                  </a:cubicBezTo>
                  <a:cubicBezTo>
                    <a:pt x="276554" y="300998"/>
                    <a:pt x="275958" y="309941"/>
                    <a:pt x="270592" y="314711"/>
                  </a:cubicBezTo>
                  <a:cubicBezTo>
                    <a:pt x="267611" y="317692"/>
                    <a:pt x="264034" y="318884"/>
                    <a:pt x="261053" y="3188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9"/>
            <p:cNvSpPr/>
            <p:nvPr/>
          </p:nvSpPr>
          <p:spPr>
            <a:xfrm>
              <a:off x="6513328" y="1877707"/>
              <a:ext cx="223020" cy="234632"/>
            </a:xfrm>
            <a:custGeom>
              <a:rect b="b" l="l" r="r" t="t"/>
              <a:pathLst>
                <a:path extrusionOk="0" h="299849" w="285010">
                  <a:moveTo>
                    <a:pt x="166412" y="299850"/>
                  </a:moveTo>
                  <a:cubicBezTo>
                    <a:pt x="162239" y="299850"/>
                    <a:pt x="158662" y="298061"/>
                    <a:pt x="155681" y="295080"/>
                  </a:cubicBezTo>
                  <a:cubicBezTo>
                    <a:pt x="88311" y="212209"/>
                    <a:pt x="36443" y="119203"/>
                    <a:pt x="671" y="18446"/>
                  </a:cubicBezTo>
                  <a:cubicBezTo>
                    <a:pt x="-1118" y="12484"/>
                    <a:pt x="671" y="5926"/>
                    <a:pt x="6037" y="2349"/>
                  </a:cubicBezTo>
                  <a:cubicBezTo>
                    <a:pt x="11402" y="-1228"/>
                    <a:pt x="17961" y="-632"/>
                    <a:pt x="22730" y="3541"/>
                  </a:cubicBezTo>
                  <a:cubicBezTo>
                    <a:pt x="93677" y="65546"/>
                    <a:pt x="183702" y="121588"/>
                    <a:pt x="276708" y="162129"/>
                  </a:cubicBezTo>
                  <a:cubicBezTo>
                    <a:pt x="283863" y="165110"/>
                    <a:pt x="286844" y="173457"/>
                    <a:pt x="283863" y="180015"/>
                  </a:cubicBezTo>
                  <a:cubicBezTo>
                    <a:pt x="280882" y="187169"/>
                    <a:pt x="272535" y="190150"/>
                    <a:pt x="265977" y="187169"/>
                  </a:cubicBezTo>
                  <a:cubicBezTo>
                    <a:pt x="187876" y="153186"/>
                    <a:pt x="110967" y="107875"/>
                    <a:pt x="45981" y="57199"/>
                  </a:cubicBezTo>
                  <a:cubicBezTo>
                    <a:pt x="79368" y="136493"/>
                    <a:pt x="123487" y="210421"/>
                    <a:pt x="178336" y="277791"/>
                  </a:cubicBezTo>
                  <a:cubicBezTo>
                    <a:pt x="183106" y="283753"/>
                    <a:pt x="181914" y="292099"/>
                    <a:pt x="176548" y="296869"/>
                  </a:cubicBezTo>
                  <a:cubicBezTo>
                    <a:pt x="172374" y="298657"/>
                    <a:pt x="169393" y="299850"/>
                    <a:pt x="166412" y="2998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9"/>
            <p:cNvSpPr/>
            <p:nvPr/>
          </p:nvSpPr>
          <p:spPr>
            <a:xfrm>
              <a:off x="6437887" y="1797520"/>
              <a:ext cx="146954" cy="146954"/>
            </a:xfrm>
            <a:custGeom>
              <a:rect b="b" l="l" r="r" t="t"/>
              <a:pathLst>
                <a:path extrusionOk="0" h="187801" w="187801">
                  <a:moveTo>
                    <a:pt x="0" y="94199"/>
                  </a:moveTo>
                  <a:cubicBezTo>
                    <a:pt x="0" y="146068"/>
                    <a:pt x="42330" y="187801"/>
                    <a:pt x="94199" y="187801"/>
                  </a:cubicBezTo>
                  <a:cubicBezTo>
                    <a:pt x="146068" y="187801"/>
                    <a:pt x="187801" y="145471"/>
                    <a:pt x="187801" y="93603"/>
                  </a:cubicBezTo>
                  <a:cubicBezTo>
                    <a:pt x="187801" y="41734"/>
                    <a:pt x="145472" y="0"/>
                    <a:pt x="93603" y="0"/>
                  </a:cubicBezTo>
                  <a:cubicBezTo>
                    <a:pt x="41734" y="0"/>
                    <a:pt x="0" y="42330"/>
                    <a:pt x="0" y="9419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4" name="Google Shape;444;p9"/>
          <p:cNvGrpSpPr/>
          <p:nvPr/>
        </p:nvGrpSpPr>
        <p:grpSpPr>
          <a:xfrm>
            <a:off x="-217640" y="204850"/>
            <a:ext cx="9696939" cy="1120817"/>
            <a:chOff x="-217640" y="204850"/>
            <a:chExt cx="9696939" cy="1120817"/>
          </a:xfrm>
        </p:grpSpPr>
        <p:sp>
          <p:nvSpPr>
            <p:cNvPr id="445" name="Google Shape;445;p9"/>
            <p:cNvSpPr/>
            <p:nvPr/>
          </p:nvSpPr>
          <p:spPr>
            <a:xfrm>
              <a:off x="-217640" y="204850"/>
              <a:ext cx="1014333" cy="551074"/>
            </a:xfrm>
            <a:custGeom>
              <a:rect b="b" l="l" r="r" t="t"/>
              <a:pathLst>
                <a:path extrusionOk="0" h="770733" w="1418647">
                  <a:moveTo>
                    <a:pt x="1416274" y="484749"/>
                  </a:moveTo>
                  <a:cubicBezTo>
                    <a:pt x="1415681" y="480596"/>
                    <a:pt x="1415681" y="476442"/>
                    <a:pt x="1415088" y="472883"/>
                  </a:cubicBezTo>
                  <a:cubicBezTo>
                    <a:pt x="1415088" y="471103"/>
                    <a:pt x="1414494" y="469323"/>
                    <a:pt x="1414494" y="467543"/>
                  </a:cubicBezTo>
                  <a:cubicBezTo>
                    <a:pt x="1413901" y="463390"/>
                    <a:pt x="1413308" y="459829"/>
                    <a:pt x="1412714" y="455676"/>
                  </a:cubicBezTo>
                  <a:cubicBezTo>
                    <a:pt x="1412714" y="454490"/>
                    <a:pt x="1412121" y="452709"/>
                    <a:pt x="1412121" y="451523"/>
                  </a:cubicBezTo>
                  <a:cubicBezTo>
                    <a:pt x="1410934" y="446183"/>
                    <a:pt x="1409748" y="441436"/>
                    <a:pt x="1407968" y="436096"/>
                  </a:cubicBezTo>
                  <a:cubicBezTo>
                    <a:pt x="1407968" y="436096"/>
                    <a:pt x="1407968" y="436096"/>
                    <a:pt x="1407968" y="435503"/>
                  </a:cubicBezTo>
                  <a:cubicBezTo>
                    <a:pt x="1406781" y="430756"/>
                    <a:pt x="1405001" y="426010"/>
                    <a:pt x="1403221" y="421857"/>
                  </a:cubicBezTo>
                  <a:cubicBezTo>
                    <a:pt x="1402628" y="420670"/>
                    <a:pt x="1402034" y="419483"/>
                    <a:pt x="1402034" y="418296"/>
                  </a:cubicBezTo>
                  <a:cubicBezTo>
                    <a:pt x="1400848" y="414737"/>
                    <a:pt x="1399068" y="411176"/>
                    <a:pt x="1397288" y="408210"/>
                  </a:cubicBezTo>
                  <a:cubicBezTo>
                    <a:pt x="1396695" y="407023"/>
                    <a:pt x="1396101" y="405837"/>
                    <a:pt x="1395508" y="404650"/>
                  </a:cubicBezTo>
                  <a:cubicBezTo>
                    <a:pt x="1393728" y="401090"/>
                    <a:pt x="1391948" y="397530"/>
                    <a:pt x="1389575" y="393970"/>
                  </a:cubicBezTo>
                  <a:cubicBezTo>
                    <a:pt x="1388981" y="393377"/>
                    <a:pt x="1388981" y="392783"/>
                    <a:pt x="1388388" y="392190"/>
                  </a:cubicBezTo>
                  <a:cubicBezTo>
                    <a:pt x="1383048" y="383883"/>
                    <a:pt x="1377708" y="376170"/>
                    <a:pt x="1371181" y="369050"/>
                  </a:cubicBezTo>
                  <a:cubicBezTo>
                    <a:pt x="1370588" y="368457"/>
                    <a:pt x="1369995" y="367863"/>
                    <a:pt x="1369995" y="367270"/>
                  </a:cubicBezTo>
                  <a:cubicBezTo>
                    <a:pt x="1367028" y="364304"/>
                    <a:pt x="1364062" y="361337"/>
                    <a:pt x="1361095" y="358370"/>
                  </a:cubicBezTo>
                  <a:cubicBezTo>
                    <a:pt x="1360501" y="357777"/>
                    <a:pt x="1359908" y="357184"/>
                    <a:pt x="1359908" y="357184"/>
                  </a:cubicBezTo>
                  <a:cubicBezTo>
                    <a:pt x="1349228" y="347097"/>
                    <a:pt x="1337362" y="338197"/>
                    <a:pt x="1324309" y="329891"/>
                  </a:cubicBezTo>
                  <a:cubicBezTo>
                    <a:pt x="1324309" y="329891"/>
                    <a:pt x="1324309" y="329891"/>
                    <a:pt x="1323715" y="329891"/>
                  </a:cubicBezTo>
                  <a:cubicBezTo>
                    <a:pt x="1319562" y="327517"/>
                    <a:pt x="1314815" y="324551"/>
                    <a:pt x="1310068" y="322177"/>
                  </a:cubicBezTo>
                  <a:cubicBezTo>
                    <a:pt x="1310068" y="322177"/>
                    <a:pt x="1310068" y="322177"/>
                    <a:pt x="1310068" y="322177"/>
                  </a:cubicBezTo>
                  <a:cubicBezTo>
                    <a:pt x="1256669" y="294291"/>
                    <a:pt x="1187249" y="283018"/>
                    <a:pt x="1110710" y="283018"/>
                  </a:cubicBezTo>
                  <a:cubicBezTo>
                    <a:pt x="1108930" y="283018"/>
                    <a:pt x="1107150" y="283018"/>
                    <a:pt x="1105370" y="283018"/>
                  </a:cubicBezTo>
                  <a:cubicBezTo>
                    <a:pt x="1073924" y="91966"/>
                    <a:pt x="908385" y="0"/>
                    <a:pt x="708434" y="0"/>
                  </a:cubicBezTo>
                  <a:cubicBezTo>
                    <a:pt x="508482" y="0"/>
                    <a:pt x="342350" y="91966"/>
                    <a:pt x="311497" y="283018"/>
                  </a:cubicBezTo>
                  <a:cubicBezTo>
                    <a:pt x="309717" y="283018"/>
                    <a:pt x="307937" y="283018"/>
                    <a:pt x="306157" y="283018"/>
                  </a:cubicBezTo>
                  <a:cubicBezTo>
                    <a:pt x="137059" y="283018"/>
                    <a:pt x="0" y="338791"/>
                    <a:pt x="0" y="508482"/>
                  </a:cubicBezTo>
                  <a:cubicBezTo>
                    <a:pt x="0" y="622401"/>
                    <a:pt x="62299" y="697161"/>
                    <a:pt x="154859" y="733947"/>
                  </a:cubicBezTo>
                  <a:cubicBezTo>
                    <a:pt x="155452" y="733947"/>
                    <a:pt x="155452" y="733947"/>
                    <a:pt x="156045" y="734540"/>
                  </a:cubicBezTo>
                  <a:cubicBezTo>
                    <a:pt x="159012" y="735727"/>
                    <a:pt x="161979" y="736914"/>
                    <a:pt x="164945" y="738100"/>
                  </a:cubicBezTo>
                  <a:cubicBezTo>
                    <a:pt x="165539" y="738100"/>
                    <a:pt x="166132" y="738694"/>
                    <a:pt x="166725" y="738694"/>
                  </a:cubicBezTo>
                  <a:cubicBezTo>
                    <a:pt x="175032" y="741660"/>
                    <a:pt x="183932" y="744627"/>
                    <a:pt x="192832" y="747000"/>
                  </a:cubicBezTo>
                  <a:cubicBezTo>
                    <a:pt x="194612" y="747593"/>
                    <a:pt x="195798" y="747593"/>
                    <a:pt x="197578" y="748187"/>
                  </a:cubicBezTo>
                  <a:cubicBezTo>
                    <a:pt x="199952" y="748780"/>
                    <a:pt x="202325" y="749373"/>
                    <a:pt x="204698" y="749967"/>
                  </a:cubicBezTo>
                  <a:cubicBezTo>
                    <a:pt x="206478" y="750560"/>
                    <a:pt x="208852" y="751154"/>
                    <a:pt x="210631" y="751154"/>
                  </a:cubicBezTo>
                  <a:cubicBezTo>
                    <a:pt x="213005" y="751747"/>
                    <a:pt x="215972" y="752340"/>
                    <a:pt x="218345" y="752934"/>
                  </a:cubicBezTo>
                  <a:cubicBezTo>
                    <a:pt x="221905" y="753527"/>
                    <a:pt x="224872" y="754120"/>
                    <a:pt x="228431" y="754714"/>
                  </a:cubicBezTo>
                  <a:cubicBezTo>
                    <a:pt x="230211" y="755307"/>
                    <a:pt x="231991" y="755307"/>
                    <a:pt x="233771" y="755307"/>
                  </a:cubicBezTo>
                  <a:cubicBezTo>
                    <a:pt x="236738" y="755900"/>
                    <a:pt x="239111" y="755900"/>
                    <a:pt x="242078" y="756493"/>
                  </a:cubicBezTo>
                  <a:cubicBezTo>
                    <a:pt x="243858" y="756493"/>
                    <a:pt x="245638" y="757087"/>
                    <a:pt x="247418" y="757087"/>
                  </a:cubicBezTo>
                  <a:cubicBezTo>
                    <a:pt x="250978" y="757680"/>
                    <a:pt x="254538" y="757680"/>
                    <a:pt x="258098" y="758273"/>
                  </a:cubicBezTo>
                  <a:cubicBezTo>
                    <a:pt x="258691" y="758273"/>
                    <a:pt x="259878" y="758273"/>
                    <a:pt x="260471" y="758273"/>
                  </a:cubicBezTo>
                  <a:cubicBezTo>
                    <a:pt x="264624" y="758867"/>
                    <a:pt x="269371" y="758867"/>
                    <a:pt x="274118" y="759460"/>
                  </a:cubicBezTo>
                  <a:cubicBezTo>
                    <a:pt x="275304" y="759460"/>
                    <a:pt x="277084" y="759460"/>
                    <a:pt x="278271" y="759460"/>
                  </a:cubicBezTo>
                  <a:cubicBezTo>
                    <a:pt x="281831" y="759460"/>
                    <a:pt x="284798" y="760054"/>
                    <a:pt x="288357" y="760054"/>
                  </a:cubicBezTo>
                  <a:cubicBezTo>
                    <a:pt x="289544" y="760054"/>
                    <a:pt x="291324" y="760054"/>
                    <a:pt x="292511" y="760054"/>
                  </a:cubicBezTo>
                  <a:cubicBezTo>
                    <a:pt x="297257" y="760054"/>
                    <a:pt x="302004" y="760054"/>
                    <a:pt x="306751" y="760054"/>
                  </a:cubicBezTo>
                  <a:cubicBezTo>
                    <a:pt x="306751" y="760054"/>
                    <a:pt x="306751" y="760054"/>
                    <a:pt x="306751" y="760054"/>
                  </a:cubicBezTo>
                  <a:cubicBezTo>
                    <a:pt x="306751" y="760054"/>
                    <a:pt x="306751" y="760054"/>
                    <a:pt x="306751" y="760054"/>
                  </a:cubicBezTo>
                  <a:cubicBezTo>
                    <a:pt x="306751" y="760054"/>
                    <a:pt x="306751" y="760054"/>
                    <a:pt x="306751" y="760054"/>
                  </a:cubicBezTo>
                  <a:cubicBezTo>
                    <a:pt x="364897" y="760054"/>
                    <a:pt x="418890" y="743440"/>
                    <a:pt x="465169" y="715554"/>
                  </a:cubicBezTo>
                  <a:cubicBezTo>
                    <a:pt x="494836" y="730980"/>
                    <a:pt x="527469" y="742847"/>
                    <a:pt x="563069" y="752340"/>
                  </a:cubicBezTo>
                  <a:cubicBezTo>
                    <a:pt x="608161" y="764207"/>
                    <a:pt x="658001" y="770733"/>
                    <a:pt x="709620" y="770733"/>
                  </a:cubicBezTo>
                  <a:cubicBezTo>
                    <a:pt x="709620" y="770733"/>
                    <a:pt x="709620" y="770733"/>
                    <a:pt x="709620" y="770733"/>
                  </a:cubicBezTo>
                  <a:cubicBezTo>
                    <a:pt x="709620" y="770733"/>
                    <a:pt x="709620" y="770733"/>
                    <a:pt x="709620" y="770733"/>
                  </a:cubicBezTo>
                  <a:cubicBezTo>
                    <a:pt x="789720" y="770733"/>
                    <a:pt x="864479" y="754714"/>
                    <a:pt x="927372" y="728014"/>
                  </a:cubicBezTo>
                  <a:cubicBezTo>
                    <a:pt x="936272" y="723860"/>
                    <a:pt x="945172" y="720301"/>
                    <a:pt x="953478" y="715554"/>
                  </a:cubicBezTo>
                  <a:cubicBezTo>
                    <a:pt x="999758" y="743440"/>
                    <a:pt x="1053751" y="760054"/>
                    <a:pt x="1111897" y="760054"/>
                  </a:cubicBezTo>
                  <a:cubicBezTo>
                    <a:pt x="1148683" y="760054"/>
                    <a:pt x="1184283" y="755900"/>
                    <a:pt x="1217509" y="748187"/>
                  </a:cubicBezTo>
                  <a:cubicBezTo>
                    <a:pt x="1334988" y="719707"/>
                    <a:pt x="1418647" y="640201"/>
                    <a:pt x="1418647" y="507889"/>
                  </a:cubicBezTo>
                  <a:cubicBezTo>
                    <a:pt x="1418647" y="501956"/>
                    <a:pt x="1418647" y="496023"/>
                    <a:pt x="1418054" y="490089"/>
                  </a:cubicBezTo>
                  <a:cubicBezTo>
                    <a:pt x="1416868" y="488309"/>
                    <a:pt x="1416868" y="486529"/>
                    <a:pt x="1416274" y="484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6" name="Google Shape;446;p9"/>
            <p:cNvGrpSpPr/>
            <p:nvPr/>
          </p:nvGrpSpPr>
          <p:grpSpPr>
            <a:xfrm>
              <a:off x="7837560" y="1017730"/>
              <a:ext cx="1641739" cy="307937"/>
              <a:chOff x="2051135" y="2567330"/>
              <a:chExt cx="1641739" cy="307937"/>
            </a:xfrm>
          </p:grpSpPr>
          <p:sp>
            <p:nvSpPr>
              <p:cNvPr id="447" name="Google Shape;447;p9"/>
              <p:cNvSpPr/>
              <p:nvPr/>
            </p:nvSpPr>
            <p:spPr>
              <a:xfrm>
                <a:off x="3561708" y="2804662"/>
                <a:ext cx="131166" cy="53992"/>
              </a:xfrm>
              <a:custGeom>
                <a:rect b="b" l="l" r="r" t="t"/>
                <a:pathLst>
                  <a:path extrusionOk="0" h="53992" w="131166">
                    <a:moveTo>
                      <a:pt x="106840" y="12460"/>
                    </a:moveTo>
                    <a:cubicBezTo>
                      <a:pt x="84293" y="16613"/>
                      <a:pt x="72427" y="18986"/>
                      <a:pt x="71833" y="18986"/>
                    </a:cubicBezTo>
                    <a:cubicBezTo>
                      <a:pt x="65900" y="18986"/>
                      <a:pt x="61153" y="16020"/>
                      <a:pt x="57000" y="10086"/>
                    </a:cubicBezTo>
                    <a:cubicBezTo>
                      <a:pt x="53440" y="3560"/>
                      <a:pt x="49880" y="0"/>
                      <a:pt x="45727" y="0"/>
                    </a:cubicBezTo>
                    <a:cubicBezTo>
                      <a:pt x="35640" y="0"/>
                      <a:pt x="26147" y="3560"/>
                      <a:pt x="17247" y="11273"/>
                    </a:cubicBezTo>
                    <a:cubicBezTo>
                      <a:pt x="5381" y="21953"/>
                      <a:pt x="-553" y="36193"/>
                      <a:pt x="40" y="53993"/>
                    </a:cubicBezTo>
                    <a:cubicBezTo>
                      <a:pt x="39200" y="52806"/>
                      <a:pt x="81920" y="51619"/>
                      <a:pt x="127606" y="50433"/>
                    </a:cubicBezTo>
                    <a:cubicBezTo>
                      <a:pt x="129979" y="43313"/>
                      <a:pt x="131166" y="38566"/>
                      <a:pt x="131166" y="35600"/>
                    </a:cubicBezTo>
                    <a:cubicBezTo>
                      <a:pt x="130573" y="20173"/>
                      <a:pt x="122859" y="12460"/>
                      <a:pt x="106840" y="1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9"/>
              <p:cNvSpPr/>
              <p:nvPr/>
            </p:nvSpPr>
            <p:spPr>
              <a:xfrm>
                <a:off x="2051135" y="2567330"/>
                <a:ext cx="1112490" cy="307937"/>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9"/>
              <p:cNvSpPr/>
              <p:nvPr/>
            </p:nvSpPr>
            <p:spPr>
              <a:xfrm>
                <a:off x="3243724" y="2757789"/>
                <a:ext cx="254537" cy="104297"/>
              </a:xfrm>
              <a:custGeom>
                <a:rect b="b" l="l" r="r" t="t"/>
                <a:pathLst>
                  <a:path extrusionOk="0" h="104297" w="254537">
                    <a:moveTo>
                      <a:pt x="109766" y="50433"/>
                    </a:moveTo>
                    <a:cubicBezTo>
                      <a:pt x="103832" y="50433"/>
                      <a:pt x="98492" y="54586"/>
                      <a:pt x="93746" y="62893"/>
                    </a:cubicBezTo>
                    <a:cubicBezTo>
                      <a:pt x="89592" y="71199"/>
                      <a:pt x="85439" y="75353"/>
                      <a:pt x="81286" y="75353"/>
                    </a:cubicBezTo>
                    <a:cubicBezTo>
                      <a:pt x="75353" y="75353"/>
                      <a:pt x="69419" y="71793"/>
                      <a:pt x="62299" y="65266"/>
                    </a:cubicBezTo>
                    <a:cubicBezTo>
                      <a:pt x="55773" y="57553"/>
                      <a:pt x="51620" y="53993"/>
                      <a:pt x="49839" y="53993"/>
                    </a:cubicBezTo>
                    <a:cubicBezTo>
                      <a:pt x="47466" y="53993"/>
                      <a:pt x="42126" y="55773"/>
                      <a:pt x="33820" y="58740"/>
                    </a:cubicBezTo>
                    <a:cubicBezTo>
                      <a:pt x="24920" y="62299"/>
                      <a:pt x="17800" y="65859"/>
                      <a:pt x="13646" y="70013"/>
                    </a:cubicBezTo>
                    <a:cubicBezTo>
                      <a:pt x="5340" y="75946"/>
                      <a:pt x="1187" y="82473"/>
                      <a:pt x="1187" y="90186"/>
                    </a:cubicBezTo>
                    <a:cubicBezTo>
                      <a:pt x="593" y="96119"/>
                      <a:pt x="593" y="100866"/>
                      <a:pt x="0" y="103832"/>
                    </a:cubicBezTo>
                    <a:cubicBezTo>
                      <a:pt x="36786" y="105019"/>
                      <a:pt x="119852" y="103832"/>
                      <a:pt x="249791" y="101459"/>
                    </a:cubicBezTo>
                    <a:cubicBezTo>
                      <a:pt x="253351" y="91373"/>
                      <a:pt x="254538" y="77726"/>
                      <a:pt x="254538" y="59926"/>
                    </a:cubicBezTo>
                    <a:cubicBezTo>
                      <a:pt x="254538" y="39160"/>
                      <a:pt x="253944" y="26107"/>
                      <a:pt x="252164" y="21360"/>
                    </a:cubicBezTo>
                    <a:cubicBezTo>
                      <a:pt x="246231" y="7120"/>
                      <a:pt x="231991" y="0"/>
                      <a:pt x="209445" y="0"/>
                    </a:cubicBezTo>
                    <a:cubicBezTo>
                      <a:pt x="172658" y="0"/>
                      <a:pt x="151299" y="7713"/>
                      <a:pt x="144179" y="23733"/>
                    </a:cubicBezTo>
                    <a:cubicBezTo>
                      <a:pt x="140619" y="32040"/>
                      <a:pt x="141212" y="42720"/>
                      <a:pt x="145365" y="56366"/>
                    </a:cubicBezTo>
                    <a:lnTo>
                      <a:pt x="132905" y="56366"/>
                    </a:lnTo>
                    <a:cubicBezTo>
                      <a:pt x="122819" y="52806"/>
                      <a:pt x="115105" y="50433"/>
                      <a:pt x="109766" y="50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50" name="Google Shape;450;p9"/>
          <p:cNvGrpSpPr/>
          <p:nvPr/>
        </p:nvGrpSpPr>
        <p:grpSpPr>
          <a:xfrm>
            <a:off x="1440427" y="4903717"/>
            <a:ext cx="440212" cy="239792"/>
            <a:chOff x="6849227" y="4807679"/>
            <a:chExt cx="440212" cy="239792"/>
          </a:xfrm>
        </p:grpSpPr>
        <p:sp>
          <p:nvSpPr>
            <p:cNvPr id="451" name="Google Shape;451;p9"/>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9"/>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9"/>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9"/>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5" name="Google Shape;455;p9"/>
          <p:cNvSpPr txBox="1"/>
          <p:nvPr>
            <p:ph idx="1" type="subTitle"/>
          </p:nvPr>
        </p:nvSpPr>
        <p:spPr>
          <a:xfrm>
            <a:off x="720075" y="1730825"/>
            <a:ext cx="3597000" cy="22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56" name="Google Shape;456;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7" name="Google Shape;457;p9"/>
          <p:cNvSpPr txBox="1"/>
          <p:nvPr>
            <p:ph idx="2" type="subTitle"/>
          </p:nvPr>
        </p:nvSpPr>
        <p:spPr>
          <a:xfrm>
            <a:off x="4826935" y="1730825"/>
            <a:ext cx="3597000" cy="22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58" name="Shape 458"/>
        <p:cNvGrpSpPr/>
        <p:nvPr/>
      </p:nvGrpSpPr>
      <p:grpSpPr>
        <a:xfrm>
          <a:off x="0" y="0"/>
          <a:ext cx="0" cy="0"/>
          <a:chOff x="0" y="0"/>
          <a:chExt cx="0" cy="0"/>
        </a:xfrm>
      </p:grpSpPr>
      <p:sp>
        <p:nvSpPr>
          <p:cNvPr id="459" name="Google Shape;459;p10"/>
          <p:cNvSpPr/>
          <p:nvPr>
            <p:ph idx="2" type="pic"/>
          </p:nvPr>
        </p:nvSpPr>
        <p:spPr>
          <a:xfrm>
            <a:off x="0" y="0"/>
            <a:ext cx="9144000" cy="5143500"/>
          </a:xfrm>
          <a:prstGeom prst="rect">
            <a:avLst/>
          </a:prstGeom>
          <a:noFill/>
          <a:ln>
            <a:noFill/>
          </a:ln>
        </p:spPr>
      </p:sp>
      <p:sp>
        <p:nvSpPr>
          <p:cNvPr id="460" name="Google Shape;460;p10"/>
          <p:cNvSpPr txBox="1"/>
          <p:nvPr>
            <p:ph type="title"/>
          </p:nvPr>
        </p:nvSpPr>
        <p:spPr>
          <a:xfrm>
            <a:off x="740550" y="3576350"/>
            <a:ext cx="3559200" cy="10275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61" name="Shape 461"/>
        <p:cNvGrpSpPr/>
        <p:nvPr/>
      </p:nvGrpSpPr>
      <p:grpSpPr>
        <a:xfrm>
          <a:off x="0" y="0"/>
          <a:ext cx="0" cy="0"/>
          <a:chOff x="0" y="0"/>
          <a:chExt cx="0" cy="0"/>
        </a:xfrm>
      </p:grpSpPr>
      <p:sp>
        <p:nvSpPr>
          <p:cNvPr id="462" name="Google Shape;462;p11"/>
          <p:cNvSpPr txBox="1"/>
          <p:nvPr>
            <p:ph hasCustomPrompt="1" type="title"/>
          </p:nvPr>
        </p:nvSpPr>
        <p:spPr>
          <a:xfrm>
            <a:off x="2480550" y="1738925"/>
            <a:ext cx="4182900" cy="799500"/>
          </a:xfrm>
          <a:prstGeom prst="rect">
            <a:avLst/>
          </a:prstGeom>
        </p:spPr>
        <p:txBody>
          <a:bodyPr anchorCtr="0" anchor="ctr"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63" name="Google Shape;463;p11"/>
          <p:cNvSpPr txBox="1"/>
          <p:nvPr>
            <p:ph idx="1" type="subTitle"/>
          </p:nvPr>
        </p:nvSpPr>
        <p:spPr>
          <a:xfrm>
            <a:off x="2480550" y="2602325"/>
            <a:ext cx="4182900" cy="37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464" name="Google Shape;464;p11"/>
          <p:cNvGrpSpPr/>
          <p:nvPr/>
        </p:nvGrpSpPr>
        <p:grpSpPr>
          <a:xfrm>
            <a:off x="-1375" y="4351975"/>
            <a:ext cx="9144000" cy="829600"/>
            <a:chOff x="-1375" y="4351975"/>
            <a:chExt cx="9144000" cy="829600"/>
          </a:xfrm>
        </p:grpSpPr>
        <p:sp>
          <p:nvSpPr>
            <p:cNvPr id="465" name="Google Shape;465;p11"/>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466" name="Google Shape;466;p11"/>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 name="Google Shape;467;p11"/>
          <p:cNvGrpSpPr/>
          <p:nvPr/>
        </p:nvGrpSpPr>
        <p:grpSpPr>
          <a:xfrm>
            <a:off x="240920" y="311058"/>
            <a:ext cx="8515441" cy="902956"/>
            <a:chOff x="240920" y="311058"/>
            <a:chExt cx="8515441" cy="902956"/>
          </a:xfrm>
        </p:grpSpPr>
        <p:sp>
          <p:nvSpPr>
            <p:cNvPr id="468" name="Google Shape;468;p11"/>
            <p:cNvSpPr/>
            <p:nvPr/>
          </p:nvSpPr>
          <p:spPr>
            <a:xfrm>
              <a:off x="240920" y="889212"/>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11"/>
            <p:cNvSpPr/>
            <p:nvPr/>
          </p:nvSpPr>
          <p:spPr>
            <a:xfrm>
              <a:off x="6667662" y="311058"/>
              <a:ext cx="2088700" cy="578152"/>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 name="Google Shape;470;p11"/>
          <p:cNvGrpSpPr/>
          <p:nvPr/>
        </p:nvGrpSpPr>
        <p:grpSpPr>
          <a:xfrm>
            <a:off x="1132740" y="4646879"/>
            <a:ext cx="1050300" cy="406667"/>
            <a:chOff x="1132740" y="4646879"/>
            <a:chExt cx="1050300" cy="406667"/>
          </a:xfrm>
        </p:grpSpPr>
        <p:grpSp>
          <p:nvGrpSpPr>
            <p:cNvPr id="471" name="Google Shape;471;p11"/>
            <p:cNvGrpSpPr/>
            <p:nvPr/>
          </p:nvGrpSpPr>
          <p:grpSpPr>
            <a:xfrm>
              <a:off x="1132740" y="4646879"/>
              <a:ext cx="440212" cy="239792"/>
              <a:chOff x="6849227" y="4807679"/>
              <a:chExt cx="440212" cy="239792"/>
            </a:xfrm>
          </p:grpSpPr>
          <p:sp>
            <p:nvSpPr>
              <p:cNvPr id="472" name="Google Shape;472;p11"/>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11"/>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11"/>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11"/>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 name="Google Shape;476;p11"/>
            <p:cNvGrpSpPr/>
            <p:nvPr/>
          </p:nvGrpSpPr>
          <p:grpSpPr>
            <a:xfrm>
              <a:off x="1742827" y="4813754"/>
              <a:ext cx="440212" cy="239792"/>
              <a:chOff x="6849227" y="4807679"/>
              <a:chExt cx="440212" cy="239792"/>
            </a:xfrm>
          </p:grpSpPr>
          <p:sp>
            <p:nvSpPr>
              <p:cNvPr id="477" name="Google Shape;477;p11"/>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11"/>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 name="Google Shape;479;p11"/>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 name="Google Shape;480;p11"/>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81" name="Shape 48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482" name="Shape 482"/>
        <p:cNvGrpSpPr/>
        <p:nvPr/>
      </p:nvGrpSpPr>
      <p:grpSpPr>
        <a:xfrm>
          <a:off x="0" y="0"/>
          <a:ext cx="0" cy="0"/>
          <a:chOff x="0" y="0"/>
          <a:chExt cx="0" cy="0"/>
        </a:xfrm>
      </p:grpSpPr>
      <p:sp>
        <p:nvSpPr>
          <p:cNvPr id="483" name="Google Shape;483;p13"/>
          <p:cNvSpPr txBox="1"/>
          <p:nvPr>
            <p:ph idx="1" type="subTitle"/>
          </p:nvPr>
        </p:nvSpPr>
        <p:spPr>
          <a:xfrm>
            <a:off x="2222250" y="3758000"/>
            <a:ext cx="4699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484" name="Google Shape;484;p13"/>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grpSp>
        <p:nvGrpSpPr>
          <p:cNvPr id="485" name="Google Shape;485;p13"/>
          <p:cNvGrpSpPr/>
          <p:nvPr/>
        </p:nvGrpSpPr>
        <p:grpSpPr>
          <a:xfrm>
            <a:off x="-823115" y="232000"/>
            <a:ext cx="9886821" cy="1402517"/>
            <a:chOff x="-823115" y="232000"/>
            <a:chExt cx="9886821" cy="1402517"/>
          </a:xfrm>
        </p:grpSpPr>
        <p:sp>
          <p:nvSpPr>
            <p:cNvPr id="486" name="Google Shape;486;p13"/>
            <p:cNvSpPr/>
            <p:nvPr/>
          </p:nvSpPr>
          <p:spPr>
            <a:xfrm>
              <a:off x="7797838" y="232000"/>
              <a:ext cx="1265868" cy="615001"/>
            </a:xfrm>
            <a:custGeom>
              <a:rect b="b" l="l" r="r" t="t"/>
              <a:pathLst>
                <a:path extrusionOk="0" h="771161" w="1587295">
                  <a:moveTo>
                    <a:pt x="1485220" y="415164"/>
                  </a:moveTo>
                  <a:cubicBezTo>
                    <a:pt x="1478100" y="414571"/>
                    <a:pt x="1470980" y="415164"/>
                    <a:pt x="1463860" y="416351"/>
                  </a:cubicBezTo>
                  <a:cubicBezTo>
                    <a:pt x="1463860" y="415758"/>
                    <a:pt x="1463860" y="415164"/>
                    <a:pt x="1463860" y="413977"/>
                  </a:cubicBezTo>
                  <a:cubicBezTo>
                    <a:pt x="1468014" y="330911"/>
                    <a:pt x="1403934" y="260306"/>
                    <a:pt x="1320868" y="256152"/>
                  </a:cubicBezTo>
                  <a:cubicBezTo>
                    <a:pt x="1288235" y="254372"/>
                    <a:pt x="1257382" y="263865"/>
                    <a:pt x="1231869" y="280479"/>
                  </a:cubicBezTo>
                  <a:cubicBezTo>
                    <a:pt x="1187963" y="125620"/>
                    <a:pt x="1049717" y="8734"/>
                    <a:pt x="880025" y="428"/>
                  </a:cubicBezTo>
                  <a:cubicBezTo>
                    <a:pt x="715080" y="-7286"/>
                    <a:pt x="569715" y="90020"/>
                    <a:pt x="508008" y="233012"/>
                  </a:cubicBezTo>
                  <a:cubicBezTo>
                    <a:pt x="477156" y="235386"/>
                    <a:pt x="447489" y="243099"/>
                    <a:pt x="420196" y="255559"/>
                  </a:cubicBezTo>
                  <a:cubicBezTo>
                    <a:pt x="406549" y="189699"/>
                    <a:pt x="350183" y="139266"/>
                    <a:pt x="280170" y="135707"/>
                  </a:cubicBezTo>
                  <a:cubicBezTo>
                    <a:pt x="271864" y="135113"/>
                    <a:pt x="263557" y="135707"/>
                    <a:pt x="255844" y="136893"/>
                  </a:cubicBezTo>
                  <a:lnTo>
                    <a:pt x="255844" y="136893"/>
                  </a:lnTo>
                  <a:cubicBezTo>
                    <a:pt x="255844" y="136893"/>
                    <a:pt x="255844" y="136893"/>
                    <a:pt x="255844" y="136893"/>
                  </a:cubicBezTo>
                  <a:cubicBezTo>
                    <a:pt x="194731" y="144013"/>
                    <a:pt x="144298" y="187919"/>
                    <a:pt x="128278" y="246066"/>
                  </a:cubicBezTo>
                  <a:cubicBezTo>
                    <a:pt x="127092" y="249626"/>
                    <a:pt x="126499" y="252592"/>
                    <a:pt x="125905" y="256152"/>
                  </a:cubicBezTo>
                  <a:cubicBezTo>
                    <a:pt x="118192" y="253779"/>
                    <a:pt x="110479" y="251999"/>
                    <a:pt x="101579" y="251406"/>
                  </a:cubicBezTo>
                  <a:cubicBezTo>
                    <a:pt x="81406" y="250219"/>
                    <a:pt x="62419" y="255559"/>
                    <a:pt x="46399" y="265645"/>
                  </a:cubicBezTo>
                  <a:cubicBezTo>
                    <a:pt x="38686" y="270392"/>
                    <a:pt x="30973" y="276326"/>
                    <a:pt x="25039" y="283445"/>
                  </a:cubicBezTo>
                  <a:cubicBezTo>
                    <a:pt x="22666" y="285819"/>
                    <a:pt x="20886" y="288192"/>
                    <a:pt x="19106" y="290565"/>
                  </a:cubicBezTo>
                  <a:cubicBezTo>
                    <a:pt x="15546" y="295312"/>
                    <a:pt x="11986" y="300652"/>
                    <a:pt x="9613" y="306585"/>
                  </a:cubicBezTo>
                  <a:cubicBezTo>
                    <a:pt x="6646" y="312518"/>
                    <a:pt x="4273" y="319045"/>
                    <a:pt x="2493" y="326165"/>
                  </a:cubicBezTo>
                  <a:cubicBezTo>
                    <a:pt x="1306" y="332098"/>
                    <a:pt x="120" y="338031"/>
                    <a:pt x="120" y="343965"/>
                  </a:cubicBezTo>
                  <a:cubicBezTo>
                    <a:pt x="-2254" y="392024"/>
                    <a:pt x="30973" y="433557"/>
                    <a:pt x="76659" y="443051"/>
                  </a:cubicBezTo>
                  <a:cubicBezTo>
                    <a:pt x="76066" y="444237"/>
                    <a:pt x="74879" y="446017"/>
                    <a:pt x="74286" y="447797"/>
                  </a:cubicBezTo>
                  <a:cubicBezTo>
                    <a:pt x="73099" y="450171"/>
                    <a:pt x="71319" y="453137"/>
                    <a:pt x="70132" y="455510"/>
                  </a:cubicBezTo>
                  <a:cubicBezTo>
                    <a:pt x="67759" y="460257"/>
                    <a:pt x="65979" y="465004"/>
                    <a:pt x="64199" y="470344"/>
                  </a:cubicBezTo>
                  <a:cubicBezTo>
                    <a:pt x="62419" y="474497"/>
                    <a:pt x="61232" y="479243"/>
                    <a:pt x="60046" y="483990"/>
                  </a:cubicBezTo>
                  <a:cubicBezTo>
                    <a:pt x="58859" y="487550"/>
                    <a:pt x="58266" y="491110"/>
                    <a:pt x="57672" y="495263"/>
                  </a:cubicBezTo>
                  <a:cubicBezTo>
                    <a:pt x="56486" y="501197"/>
                    <a:pt x="55893" y="507723"/>
                    <a:pt x="55299" y="514250"/>
                  </a:cubicBezTo>
                  <a:cubicBezTo>
                    <a:pt x="51146" y="597316"/>
                    <a:pt x="115225" y="667922"/>
                    <a:pt x="198291" y="672075"/>
                  </a:cubicBezTo>
                  <a:cubicBezTo>
                    <a:pt x="207784" y="672669"/>
                    <a:pt x="217278" y="672075"/>
                    <a:pt x="226771" y="670889"/>
                  </a:cubicBezTo>
                  <a:cubicBezTo>
                    <a:pt x="227364" y="670889"/>
                    <a:pt x="227958" y="670889"/>
                    <a:pt x="229144" y="670295"/>
                  </a:cubicBezTo>
                  <a:cubicBezTo>
                    <a:pt x="232704" y="669702"/>
                    <a:pt x="236858" y="669108"/>
                    <a:pt x="240417" y="667922"/>
                  </a:cubicBezTo>
                  <a:cubicBezTo>
                    <a:pt x="243977" y="667329"/>
                    <a:pt x="247537" y="666142"/>
                    <a:pt x="251097" y="664955"/>
                  </a:cubicBezTo>
                  <a:cubicBezTo>
                    <a:pt x="259404" y="662582"/>
                    <a:pt x="267117" y="659022"/>
                    <a:pt x="274831" y="655462"/>
                  </a:cubicBezTo>
                  <a:cubicBezTo>
                    <a:pt x="276610" y="654275"/>
                    <a:pt x="278984" y="653089"/>
                    <a:pt x="280764" y="651902"/>
                  </a:cubicBezTo>
                  <a:cubicBezTo>
                    <a:pt x="285510" y="649529"/>
                    <a:pt x="289664" y="646562"/>
                    <a:pt x="293817" y="643595"/>
                  </a:cubicBezTo>
                  <a:cubicBezTo>
                    <a:pt x="296784" y="641222"/>
                    <a:pt x="299750" y="639442"/>
                    <a:pt x="302124" y="637069"/>
                  </a:cubicBezTo>
                  <a:cubicBezTo>
                    <a:pt x="302717" y="637069"/>
                    <a:pt x="302717" y="636475"/>
                    <a:pt x="303310" y="636475"/>
                  </a:cubicBezTo>
                  <a:cubicBezTo>
                    <a:pt x="347810" y="708862"/>
                    <a:pt x="425536" y="758701"/>
                    <a:pt x="516908" y="762855"/>
                  </a:cubicBezTo>
                  <a:cubicBezTo>
                    <a:pt x="520468" y="762855"/>
                    <a:pt x="524028" y="762855"/>
                    <a:pt x="527588" y="763448"/>
                  </a:cubicBezTo>
                  <a:cubicBezTo>
                    <a:pt x="545388" y="763448"/>
                    <a:pt x="562595" y="761668"/>
                    <a:pt x="579801" y="758701"/>
                  </a:cubicBezTo>
                  <a:cubicBezTo>
                    <a:pt x="583361" y="758108"/>
                    <a:pt x="586328" y="757515"/>
                    <a:pt x="589888" y="756328"/>
                  </a:cubicBezTo>
                  <a:cubicBezTo>
                    <a:pt x="616588" y="749801"/>
                    <a:pt x="641507" y="739715"/>
                    <a:pt x="664647" y="726068"/>
                  </a:cubicBezTo>
                  <a:cubicBezTo>
                    <a:pt x="667614" y="724288"/>
                    <a:pt x="670580" y="722508"/>
                    <a:pt x="672954" y="720728"/>
                  </a:cubicBezTo>
                  <a:cubicBezTo>
                    <a:pt x="685414" y="727848"/>
                    <a:pt x="699060" y="734375"/>
                    <a:pt x="712113" y="740308"/>
                  </a:cubicBezTo>
                  <a:cubicBezTo>
                    <a:pt x="732287" y="749208"/>
                    <a:pt x="753646" y="755735"/>
                    <a:pt x="775599" y="761074"/>
                  </a:cubicBezTo>
                  <a:cubicBezTo>
                    <a:pt x="782720" y="762855"/>
                    <a:pt x="790433" y="764041"/>
                    <a:pt x="797553" y="765821"/>
                  </a:cubicBezTo>
                  <a:cubicBezTo>
                    <a:pt x="804673" y="767601"/>
                    <a:pt x="812386" y="768194"/>
                    <a:pt x="820099" y="768788"/>
                  </a:cubicBezTo>
                  <a:cubicBezTo>
                    <a:pt x="827812" y="769381"/>
                    <a:pt x="835526" y="769974"/>
                    <a:pt x="843239" y="770568"/>
                  </a:cubicBezTo>
                  <a:cubicBezTo>
                    <a:pt x="863412" y="771755"/>
                    <a:pt x="882992" y="771161"/>
                    <a:pt x="901978" y="768788"/>
                  </a:cubicBezTo>
                  <a:cubicBezTo>
                    <a:pt x="909692" y="768194"/>
                    <a:pt x="917405" y="767008"/>
                    <a:pt x="925118" y="765821"/>
                  </a:cubicBezTo>
                  <a:cubicBezTo>
                    <a:pt x="932831" y="764635"/>
                    <a:pt x="939951" y="762855"/>
                    <a:pt x="947665" y="761074"/>
                  </a:cubicBezTo>
                  <a:cubicBezTo>
                    <a:pt x="967244" y="756328"/>
                    <a:pt x="986231" y="750394"/>
                    <a:pt x="1004624" y="743274"/>
                  </a:cubicBezTo>
                  <a:cubicBezTo>
                    <a:pt x="1010557" y="740901"/>
                    <a:pt x="1016491" y="738528"/>
                    <a:pt x="1022424" y="735561"/>
                  </a:cubicBezTo>
                  <a:cubicBezTo>
                    <a:pt x="1039631" y="727848"/>
                    <a:pt x="1055650" y="718355"/>
                    <a:pt x="1071077" y="708268"/>
                  </a:cubicBezTo>
                  <a:cubicBezTo>
                    <a:pt x="1077010" y="704115"/>
                    <a:pt x="1083537" y="699962"/>
                    <a:pt x="1089470" y="695808"/>
                  </a:cubicBezTo>
                  <a:cubicBezTo>
                    <a:pt x="1095404" y="691655"/>
                    <a:pt x="1101337" y="686908"/>
                    <a:pt x="1107270" y="682162"/>
                  </a:cubicBezTo>
                  <a:cubicBezTo>
                    <a:pt x="1127443" y="665549"/>
                    <a:pt x="1145243" y="647156"/>
                    <a:pt x="1161856" y="626389"/>
                  </a:cubicBezTo>
                  <a:cubicBezTo>
                    <a:pt x="1164823" y="634696"/>
                    <a:pt x="1168976" y="643002"/>
                    <a:pt x="1173723" y="650715"/>
                  </a:cubicBezTo>
                  <a:cubicBezTo>
                    <a:pt x="1176689" y="656056"/>
                    <a:pt x="1180249" y="660802"/>
                    <a:pt x="1184403" y="664955"/>
                  </a:cubicBezTo>
                  <a:cubicBezTo>
                    <a:pt x="1187369" y="668515"/>
                    <a:pt x="1190336" y="671482"/>
                    <a:pt x="1193896" y="674449"/>
                  </a:cubicBezTo>
                  <a:cubicBezTo>
                    <a:pt x="1195676" y="676228"/>
                    <a:pt x="1198049" y="678008"/>
                    <a:pt x="1200422" y="679789"/>
                  </a:cubicBezTo>
                  <a:cubicBezTo>
                    <a:pt x="1215256" y="692248"/>
                    <a:pt x="1233649" y="701148"/>
                    <a:pt x="1253822" y="705302"/>
                  </a:cubicBezTo>
                  <a:cubicBezTo>
                    <a:pt x="1259755" y="706488"/>
                    <a:pt x="1266282" y="707082"/>
                    <a:pt x="1272808" y="707675"/>
                  </a:cubicBezTo>
                  <a:cubicBezTo>
                    <a:pt x="1276962" y="707675"/>
                    <a:pt x="1281115" y="707675"/>
                    <a:pt x="1285269" y="707675"/>
                  </a:cubicBezTo>
                  <a:cubicBezTo>
                    <a:pt x="1293575" y="707082"/>
                    <a:pt x="1301882" y="705895"/>
                    <a:pt x="1309595" y="704115"/>
                  </a:cubicBezTo>
                  <a:cubicBezTo>
                    <a:pt x="1317308" y="702335"/>
                    <a:pt x="1325021" y="699368"/>
                    <a:pt x="1332141" y="695808"/>
                  </a:cubicBezTo>
                  <a:cubicBezTo>
                    <a:pt x="1371301" y="676822"/>
                    <a:pt x="1399187" y="637662"/>
                    <a:pt x="1401561" y="591383"/>
                  </a:cubicBezTo>
                  <a:lnTo>
                    <a:pt x="1401561" y="591383"/>
                  </a:lnTo>
                  <a:lnTo>
                    <a:pt x="1401561" y="591383"/>
                  </a:lnTo>
                  <a:cubicBezTo>
                    <a:pt x="1401561" y="591383"/>
                    <a:pt x="1401561" y="590789"/>
                    <a:pt x="1401561" y="590789"/>
                  </a:cubicBezTo>
                  <a:lnTo>
                    <a:pt x="1401561" y="590789"/>
                  </a:lnTo>
                  <a:cubicBezTo>
                    <a:pt x="1401561" y="589603"/>
                    <a:pt x="1401561" y="589009"/>
                    <a:pt x="1401561" y="587823"/>
                  </a:cubicBezTo>
                  <a:cubicBezTo>
                    <a:pt x="1419954" y="609776"/>
                    <a:pt x="1446653" y="624016"/>
                    <a:pt x="1476913" y="625796"/>
                  </a:cubicBezTo>
                  <a:cubicBezTo>
                    <a:pt x="1535060" y="628762"/>
                    <a:pt x="1584306" y="583669"/>
                    <a:pt x="1587272" y="525523"/>
                  </a:cubicBezTo>
                  <a:cubicBezTo>
                    <a:pt x="1588459" y="466784"/>
                    <a:pt x="1543366" y="417538"/>
                    <a:pt x="1485220" y="4151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7" name="Google Shape;487;p13"/>
            <p:cNvGrpSpPr/>
            <p:nvPr/>
          </p:nvGrpSpPr>
          <p:grpSpPr>
            <a:xfrm>
              <a:off x="-823115" y="1326580"/>
              <a:ext cx="1641739" cy="307937"/>
              <a:chOff x="2051135" y="2567330"/>
              <a:chExt cx="1641739" cy="307937"/>
            </a:xfrm>
          </p:grpSpPr>
          <p:sp>
            <p:nvSpPr>
              <p:cNvPr id="488" name="Google Shape;488;p13"/>
              <p:cNvSpPr/>
              <p:nvPr/>
            </p:nvSpPr>
            <p:spPr>
              <a:xfrm>
                <a:off x="3561708" y="2804662"/>
                <a:ext cx="131166" cy="53992"/>
              </a:xfrm>
              <a:custGeom>
                <a:rect b="b" l="l" r="r" t="t"/>
                <a:pathLst>
                  <a:path extrusionOk="0" h="53992" w="131166">
                    <a:moveTo>
                      <a:pt x="106840" y="12460"/>
                    </a:moveTo>
                    <a:cubicBezTo>
                      <a:pt x="84293" y="16613"/>
                      <a:pt x="72427" y="18986"/>
                      <a:pt x="71833" y="18986"/>
                    </a:cubicBezTo>
                    <a:cubicBezTo>
                      <a:pt x="65900" y="18986"/>
                      <a:pt x="61153" y="16020"/>
                      <a:pt x="57000" y="10086"/>
                    </a:cubicBezTo>
                    <a:cubicBezTo>
                      <a:pt x="53440" y="3560"/>
                      <a:pt x="49880" y="0"/>
                      <a:pt x="45727" y="0"/>
                    </a:cubicBezTo>
                    <a:cubicBezTo>
                      <a:pt x="35640" y="0"/>
                      <a:pt x="26147" y="3560"/>
                      <a:pt x="17247" y="11273"/>
                    </a:cubicBezTo>
                    <a:cubicBezTo>
                      <a:pt x="5381" y="21953"/>
                      <a:pt x="-553" y="36193"/>
                      <a:pt x="40" y="53993"/>
                    </a:cubicBezTo>
                    <a:cubicBezTo>
                      <a:pt x="39200" y="52806"/>
                      <a:pt x="81920" y="51619"/>
                      <a:pt x="127606" y="50433"/>
                    </a:cubicBezTo>
                    <a:cubicBezTo>
                      <a:pt x="129979" y="43313"/>
                      <a:pt x="131166" y="38566"/>
                      <a:pt x="131166" y="35600"/>
                    </a:cubicBezTo>
                    <a:cubicBezTo>
                      <a:pt x="130573" y="20173"/>
                      <a:pt x="122859" y="12460"/>
                      <a:pt x="106840" y="1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13"/>
              <p:cNvSpPr/>
              <p:nvPr/>
            </p:nvSpPr>
            <p:spPr>
              <a:xfrm>
                <a:off x="2051135" y="2567330"/>
                <a:ext cx="1112490" cy="307937"/>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13"/>
              <p:cNvSpPr/>
              <p:nvPr/>
            </p:nvSpPr>
            <p:spPr>
              <a:xfrm>
                <a:off x="3243724" y="2757789"/>
                <a:ext cx="254537" cy="104297"/>
              </a:xfrm>
              <a:custGeom>
                <a:rect b="b" l="l" r="r" t="t"/>
                <a:pathLst>
                  <a:path extrusionOk="0" h="104297" w="254537">
                    <a:moveTo>
                      <a:pt x="109766" y="50433"/>
                    </a:moveTo>
                    <a:cubicBezTo>
                      <a:pt x="103832" y="50433"/>
                      <a:pt x="98492" y="54586"/>
                      <a:pt x="93746" y="62893"/>
                    </a:cubicBezTo>
                    <a:cubicBezTo>
                      <a:pt x="89592" y="71199"/>
                      <a:pt x="85439" y="75353"/>
                      <a:pt x="81286" y="75353"/>
                    </a:cubicBezTo>
                    <a:cubicBezTo>
                      <a:pt x="75353" y="75353"/>
                      <a:pt x="69419" y="71793"/>
                      <a:pt x="62299" y="65266"/>
                    </a:cubicBezTo>
                    <a:cubicBezTo>
                      <a:pt x="55773" y="57553"/>
                      <a:pt x="51620" y="53993"/>
                      <a:pt x="49839" y="53993"/>
                    </a:cubicBezTo>
                    <a:cubicBezTo>
                      <a:pt x="47466" y="53993"/>
                      <a:pt x="42126" y="55773"/>
                      <a:pt x="33820" y="58740"/>
                    </a:cubicBezTo>
                    <a:cubicBezTo>
                      <a:pt x="24920" y="62299"/>
                      <a:pt x="17800" y="65859"/>
                      <a:pt x="13646" y="70013"/>
                    </a:cubicBezTo>
                    <a:cubicBezTo>
                      <a:pt x="5340" y="75946"/>
                      <a:pt x="1187" y="82473"/>
                      <a:pt x="1187" y="90186"/>
                    </a:cubicBezTo>
                    <a:cubicBezTo>
                      <a:pt x="593" y="96119"/>
                      <a:pt x="593" y="100866"/>
                      <a:pt x="0" y="103832"/>
                    </a:cubicBezTo>
                    <a:cubicBezTo>
                      <a:pt x="36786" y="105019"/>
                      <a:pt x="119852" y="103832"/>
                      <a:pt x="249791" y="101459"/>
                    </a:cubicBezTo>
                    <a:cubicBezTo>
                      <a:pt x="253351" y="91373"/>
                      <a:pt x="254538" y="77726"/>
                      <a:pt x="254538" y="59926"/>
                    </a:cubicBezTo>
                    <a:cubicBezTo>
                      <a:pt x="254538" y="39160"/>
                      <a:pt x="253944" y="26107"/>
                      <a:pt x="252164" y="21360"/>
                    </a:cubicBezTo>
                    <a:cubicBezTo>
                      <a:pt x="246231" y="7120"/>
                      <a:pt x="231991" y="0"/>
                      <a:pt x="209445" y="0"/>
                    </a:cubicBezTo>
                    <a:cubicBezTo>
                      <a:pt x="172658" y="0"/>
                      <a:pt x="151299" y="7713"/>
                      <a:pt x="144179" y="23733"/>
                    </a:cubicBezTo>
                    <a:cubicBezTo>
                      <a:pt x="140619" y="32040"/>
                      <a:pt x="141212" y="42720"/>
                      <a:pt x="145365" y="56366"/>
                    </a:cubicBezTo>
                    <a:lnTo>
                      <a:pt x="132905" y="56366"/>
                    </a:lnTo>
                    <a:cubicBezTo>
                      <a:pt x="122819" y="52806"/>
                      <a:pt x="115105" y="50433"/>
                      <a:pt x="109766" y="50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1" name="Google Shape;491;p13"/>
          <p:cNvGrpSpPr/>
          <p:nvPr/>
        </p:nvGrpSpPr>
        <p:grpSpPr>
          <a:xfrm>
            <a:off x="-1375" y="4685922"/>
            <a:ext cx="9144000" cy="829600"/>
            <a:chOff x="-1375" y="4351975"/>
            <a:chExt cx="9144000" cy="829600"/>
          </a:xfrm>
        </p:grpSpPr>
        <p:sp>
          <p:nvSpPr>
            <p:cNvPr id="492" name="Google Shape;492;p13"/>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493" name="Google Shape;493;p13"/>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4" name="Google Shape;494;p13"/>
          <p:cNvGrpSpPr/>
          <p:nvPr/>
        </p:nvGrpSpPr>
        <p:grpSpPr>
          <a:xfrm flipH="1">
            <a:off x="287456" y="4330692"/>
            <a:ext cx="625446" cy="672859"/>
            <a:chOff x="7449801" y="3340775"/>
            <a:chExt cx="1425680" cy="1533757"/>
          </a:xfrm>
        </p:grpSpPr>
        <p:sp>
          <p:nvSpPr>
            <p:cNvPr id="495" name="Google Shape;495;p13"/>
            <p:cNvSpPr/>
            <p:nvPr/>
          </p:nvSpPr>
          <p:spPr>
            <a:xfrm>
              <a:off x="7517142" y="3431250"/>
              <a:ext cx="1358339" cy="1443282"/>
            </a:xfrm>
            <a:custGeom>
              <a:rect b="b" l="l" r="r" t="t"/>
              <a:pathLst>
                <a:path extrusionOk="0" h="1523253" w="1433603">
                  <a:moveTo>
                    <a:pt x="214876" y="552526"/>
                  </a:moveTo>
                  <a:cubicBezTo>
                    <a:pt x="232226" y="610560"/>
                    <a:pt x="207098" y="673978"/>
                    <a:pt x="171798" y="723038"/>
                  </a:cubicBezTo>
                  <a:cubicBezTo>
                    <a:pt x="136500" y="772098"/>
                    <a:pt x="89833" y="813380"/>
                    <a:pt x="56927" y="864235"/>
                  </a:cubicBezTo>
                  <a:cubicBezTo>
                    <a:pt x="-1107" y="952781"/>
                    <a:pt x="-16064" y="1067653"/>
                    <a:pt x="18038" y="1168165"/>
                  </a:cubicBezTo>
                  <a:cubicBezTo>
                    <a:pt x="52141" y="1269276"/>
                    <a:pt x="131713" y="1350045"/>
                    <a:pt x="222055" y="1406882"/>
                  </a:cubicBezTo>
                  <a:cubicBezTo>
                    <a:pt x="440430" y="1544489"/>
                    <a:pt x="723421" y="1552865"/>
                    <a:pt x="967523" y="1469703"/>
                  </a:cubicBezTo>
                  <a:cubicBezTo>
                    <a:pt x="1094361" y="1426626"/>
                    <a:pt x="1218804" y="1339276"/>
                    <a:pt x="1299573" y="1232182"/>
                  </a:cubicBezTo>
                  <a:cubicBezTo>
                    <a:pt x="1516154" y="945602"/>
                    <a:pt x="1414445" y="584833"/>
                    <a:pt x="1375556" y="524406"/>
                  </a:cubicBezTo>
                  <a:cubicBezTo>
                    <a:pt x="1362993" y="505261"/>
                    <a:pt x="1343249" y="484321"/>
                    <a:pt x="1321112" y="490304"/>
                  </a:cubicBezTo>
                  <a:cubicBezTo>
                    <a:pt x="1310343" y="493295"/>
                    <a:pt x="1302565" y="501073"/>
                    <a:pt x="1295386" y="509449"/>
                  </a:cubicBezTo>
                  <a:cubicBezTo>
                    <a:pt x="1249916" y="560303"/>
                    <a:pt x="1216412" y="621927"/>
                    <a:pt x="1167950" y="669791"/>
                  </a:cubicBezTo>
                  <a:cubicBezTo>
                    <a:pt x="1080002" y="757141"/>
                    <a:pt x="948976" y="790645"/>
                    <a:pt x="825130" y="782269"/>
                  </a:cubicBezTo>
                  <a:cubicBezTo>
                    <a:pt x="763506" y="778081"/>
                    <a:pt x="691712" y="754149"/>
                    <a:pt x="676156" y="694320"/>
                  </a:cubicBezTo>
                  <a:cubicBezTo>
                    <a:pt x="661797" y="638680"/>
                    <a:pt x="704276" y="586628"/>
                    <a:pt x="737780" y="540560"/>
                  </a:cubicBezTo>
                  <a:cubicBezTo>
                    <a:pt x="814361" y="435859"/>
                    <a:pt x="859233" y="292868"/>
                    <a:pt x="801797" y="176800"/>
                  </a:cubicBezTo>
                  <a:cubicBezTo>
                    <a:pt x="767096" y="106800"/>
                    <a:pt x="700088" y="57142"/>
                    <a:pt x="627695" y="26630"/>
                  </a:cubicBezTo>
                  <a:cubicBezTo>
                    <a:pt x="588208" y="9877"/>
                    <a:pt x="546328" y="-2088"/>
                    <a:pt x="503849" y="305"/>
                  </a:cubicBezTo>
                  <a:cubicBezTo>
                    <a:pt x="450602" y="3296"/>
                    <a:pt x="400943" y="29023"/>
                    <a:pt x="356670" y="58937"/>
                  </a:cubicBezTo>
                  <a:cubicBezTo>
                    <a:pt x="274705" y="114578"/>
                    <a:pt x="204106" y="190561"/>
                    <a:pt x="171798" y="283894"/>
                  </a:cubicBezTo>
                  <a:cubicBezTo>
                    <a:pt x="140089" y="377227"/>
                    <a:pt x="153252" y="489705"/>
                    <a:pt x="220260" y="562099"/>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13"/>
            <p:cNvSpPr/>
            <p:nvPr/>
          </p:nvSpPr>
          <p:spPr>
            <a:xfrm>
              <a:off x="7449801" y="3687488"/>
              <a:ext cx="383901" cy="302022"/>
            </a:xfrm>
            <a:custGeom>
              <a:rect b="b" l="l" r="r" t="t"/>
              <a:pathLst>
                <a:path extrusionOk="0" h="318757" w="405173">
                  <a:moveTo>
                    <a:pt x="245342" y="0"/>
                  </a:moveTo>
                  <a:cubicBezTo>
                    <a:pt x="204658" y="74786"/>
                    <a:pt x="122692" y="98718"/>
                    <a:pt x="38932" y="82564"/>
                  </a:cubicBezTo>
                  <a:cubicBezTo>
                    <a:pt x="32351" y="81367"/>
                    <a:pt x="25172" y="79572"/>
                    <a:pt x="17992" y="81367"/>
                  </a:cubicBezTo>
                  <a:cubicBezTo>
                    <a:pt x="5428" y="84957"/>
                    <a:pt x="641" y="99914"/>
                    <a:pt x="43" y="113076"/>
                  </a:cubicBezTo>
                  <a:cubicBezTo>
                    <a:pt x="-1153" y="150769"/>
                    <a:pt x="22778" y="184871"/>
                    <a:pt x="49701" y="211196"/>
                  </a:cubicBezTo>
                  <a:cubicBezTo>
                    <a:pt x="108333" y="269828"/>
                    <a:pt x="187308" y="307520"/>
                    <a:pt x="269871" y="317093"/>
                  </a:cubicBezTo>
                  <a:cubicBezTo>
                    <a:pt x="312350" y="321879"/>
                    <a:pt x="360812" y="317691"/>
                    <a:pt x="390726" y="286580"/>
                  </a:cubicBezTo>
                  <a:cubicBezTo>
                    <a:pt x="400299" y="277008"/>
                    <a:pt x="407478" y="263845"/>
                    <a:pt x="404486" y="250683"/>
                  </a:cubicBezTo>
                  <a:cubicBezTo>
                    <a:pt x="400299" y="233931"/>
                    <a:pt x="381154" y="225555"/>
                    <a:pt x="363803" y="224358"/>
                  </a:cubicBezTo>
                  <a:cubicBezTo>
                    <a:pt x="346453" y="223162"/>
                    <a:pt x="329102" y="225555"/>
                    <a:pt x="312350" y="220170"/>
                  </a:cubicBezTo>
                  <a:cubicBezTo>
                    <a:pt x="274060" y="207008"/>
                    <a:pt x="264487" y="157350"/>
                    <a:pt x="266282" y="116666"/>
                  </a:cubicBezTo>
                  <a:cubicBezTo>
                    <a:pt x="268675" y="75983"/>
                    <a:pt x="273462" y="29316"/>
                    <a:pt x="245342" y="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13"/>
            <p:cNvSpPr/>
            <p:nvPr/>
          </p:nvSpPr>
          <p:spPr>
            <a:xfrm>
              <a:off x="7465698" y="3776958"/>
              <a:ext cx="339560" cy="176177"/>
            </a:xfrm>
            <a:custGeom>
              <a:rect b="b" l="l" r="r" t="t"/>
              <a:pathLst>
                <a:path extrusionOk="0" h="185939" w="358375">
                  <a:moveTo>
                    <a:pt x="0" y="0"/>
                  </a:moveTo>
                  <a:cubicBezTo>
                    <a:pt x="10171" y="34701"/>
                    <a:pt x="31709" y="64615"/>
                    <a:pt x="57436" y="88547"/>
                  </a:cubicBezTo>
                  <a:cubicBezTo>
                    <a:pt x="83760" y="111880"/>
                    <a:pt x="114871" y="129230"/>
                    <a:pt x="148375" y="141795"/>
                  </a:cubicBezTo>
                  <a:cubicBezTo>
                    <a:pt x="165128" y="148376"/>
                    <a:pt x="181880" y="153162"/>
                    <a:pt x="199230" y="157948"/>
                  </a:cubicBezTo>
                  <a:cubicBezTo>
                    <a:pt x="216580" y="162735"/>
                    <a:pt x="233931" y="166324"/>
                    <a:pt x="251880" y="169914"/>
                  </a:cubicBezTo>
                  <a:cubicBezTo>
                    <a:pt x="286581" y="177093"/>
                    <a:pt x="323076" y="181282"/>
                    <a:pt x="358375" y="172307"/>
                  </a:cubicBezTo>
                  <a:cubicBezTo>
                    <a:pt x="342221" y="180085"/>
                    <a:pt x="323674" y="184273"/>
                    <a:pt x="305127" y="185470"/>
                  </a:cubicBezTo>
                  <a:cubicBezTo>
                    <a:pt x="286581" y="186666"/>
                    <a:pt x="268033" y="185470"/>
                    <a:pt x="250084" y="183076"/>
                  </a:cubicBezTo>
                  <a:cubicBezTo>
                    <a:pt x="214187" y="178290"/>
                    <a:pt x="177692" y="170512"/>
                    <a:pt x="142991" y="157350"/>
                  </a:cubicBezTo>
                  <a:cubicBezTo>
                    <a:pt x="125641" y="150769"/>
                    <a:pt x="108888" y="142991"/>
                    <a:pt x="92735" y="132820"/>
                  </a:cubicBezTo>
                  <a:cubicBezTo>
                    <a:pt x="77179" y="123247"/>
                    <a:pt x="62222" y="111282"/>
                    <a:pt x="49059" y="98120"/>
                  </a:cubicBezTo>
                  <a:cubicBezTo>
                    <a:pt x="22735" y="71197"/>
                    <a:pt x="3590" y="36495"/>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13"/>
            <p:cNvSpPr/>
            <p:nvPr/>
          </p:nvSpPr>
          <p:spPr>
            <a:xfrm>
              <a:off x="7896276" y="3340775"/>
              <a:ext cx="147735" cy="137346"/>
            </a:xfrm>
            <a:custGeom>
              <a:rect b="b" l="l" r="r" t="t"/>
              <a:pathLst>
                <a:path extrusionOk="0" h="144956" w="155921">
                  <a:moveTo>
                    <a:pt x="155921" y="144956"/>
                  </a:moveTo>
                  <a:cubicBezTo>
                    <a:pt x="121220" y="141366"/>
                    <a:pt x="87716" y="124016"/>
                    <a:pt x="64981" y="97691"/>
                  </a:cubicBezTo>
                  <a:cubicBezTo>
                    <a:pt x="42246" y="70768"/>
                    <a:pt x="30280" y="35469"/>
                    <a:pt x="32674" y="170"/>
                  </a:cubicBezTo>
                  <a:cubicBezTo>
                    <a:pt x="28485" y="-1027"/>
                    <a:pt x="24896" y="4358"/>
                    <a:pt x="23101" y="7948"/>
                  </a:cubicBezTo>
                  <a:cubicBezTo>
                    <a:pt x="13528" y="28888"/>
                    <a:pt x="3956" y="50427"/>
                    <a:pt x="964" y="73161"/>
                  </a:cubicBezTo>
                  <a:cubicBezTo>
                    <a:pt x="-2027" y="95896"/>
                    <a:pt x="1562" y="121025"/>
                    <a:pt x="17118" y="138375"/>
                  </a:cubicBezTo>
                  <a:lnTo>
                    <a:pt x="155921" y="14495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 name="Google Shape;499;p13"/>
            <p:cNvSpPr/>
            <p:nvPr/>
          </p:nvSpPr>
          <p:spPr>
            <a:xfrm>
              <a:off x="7845658" y="3393598"/>
              <a:ext cx="81063" cy="134916"/>
            </a:xfrm>
            <a:custGeom>
              <a:rect b="b" l="l" r="r" t="t"/>
              <a:pathLst>
                <a:path extrusionOk="0" h="142392" w="85555">
                  <a:moveTo>
                    <a:pt x="34102" y="55043"/>
                  </a:moveTo>
                  <a:cubicBezTo>
                    <a:pt x="22136" y="37094"/>
                    <a:pt x="10769" y="18547"/>
                    <a:pt x="0" y="0"/>
                  </a:cubicBezTo>
                  <a:cubicBezTo>
                    <a:pt x="2991" y="53846"/>
                    <a:pt x="28119" y="105897"/>
                    <a:pt x="68205" y="142393"/>
                  </a:cubicBezTo>
                  <a:lnTo>
                    <a:pt x="85556" y="92137"/>
                  </a:lnTo>
                  <a:cubicBezTo>
                    <a:pt x="63418" y="92735"/>
                    <a:pt x="46667" y="72991"/>
                    <a:pt x="34102" y="5504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 name="Google Shape;500;p13"/>
            <p:cNvSpPr/>
            <p:nvPr/>
          </p:nvSpPr>
          <p:spPr>
            <a:xfrm>
              <a:off x="8012140" y="3516263"/>
              <a:ext cx="219312" cy="219596"/>
            </a:xfrm>
            <a:custGeom>
              <a:rect b="b" l="l" r="r" t="t"/>
              <a:pathLst>
                <a:path extrusionOk="0" h="231764" w="231464">
                  <a:moveTo>
                    <a:pt x="0" y="6807"/>
                  </a:moveTo>
                  <a:cubicBezTo>
                    <a:pt x="29914" y="-2167"/>
                    <a:pt x="62820" y="-2167"/>
                    <a:pt x="93931" y="6209"/>
                  </a:cubicBezTo>
                  <a:cubicBezTo>
                    <a:pt x="125043" y="14586"/>
                    <a:pt x="154358" y="31338"/>
                    <a:pt x="177093" y="54072"/>
                  </a:cubicBezTo>
                  <a:cubicBezTo>
                    <a:pt x="188461" y="65440"/>
                    <a:pt x="198632" y="78602"/>
                    <a:pt x="206410" y="92961"/>
                  </a:cubicBezTo>
                  <a:cubicBezTo>
                    <a:pt x="214187" y="107320"/>
                    <a:pt x="220769" y="122278"/>
                    <a:pt x="224957" y="137833"/>
                  </a:cubicBezTo>
                  <a:cubicBezTo>
                    <a:pt x="233333" y="168944"/>
                    <a:pt x="233931" y="201850"/>
                    <a:pt x="224957" y="231764"/>
                  </a:cubicBezTo>
                  <a:cubicBezTo>
                    <a:pt x="226153" y="200653"/>
                    <a:pt x="221367" y="170141"/>
                    <a:pt x="210597" y="142619"/>
                  </a:cubicBezTo>
                  <a:cubicBezTo>
                    <a:pt x="205213" y="128859"/>
                    <a:pt x="198632" y="115098"/>
                    <a:pt x="190854" y="103132"/>
                  </a:cubicBezTo>
                  <a:cubicBezTo>
                    <a:pt x="183076" y="90568"/>
                    <a:pt x="174102" y="79201"/>
                    <a:pt x="163332" y="69030"/>
                  </a:cubicBezTo>
                  <a:cubicBezTo>
                    <a:pt x="142991" y="48090"/>
                    <a:pt x="117265" y="32534"/>
                    <a:pt x="89145" y="21765"/>
                  </a:cubicBezTo>
                  <a:cubicBezTo>
                    <a:pt x="61623" y="10996"/>
                    <a:pt x="31111" y="5611"/>
                    <a:pt x="0" y="68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13"/>
            <p:cNvSpPr/>
            <p:nvPr/>
          </p:nvSpPr>
          <p:spPr>
            <a:xfrm>
              <a:off x="8078392" y="4108221"/>
              <a:ext cx="499420" cy="145166"/>
            </a:xfrm>
            <a:custGeom>
              <a:rect b="b" l="l" r="r" t="t"/>
              <a:pathLst>
                <a:path extrusionOk="0" h="153210" w="527092">
                  <a:moveTo>
                    <a:pt x="0" y="0"/>
                  </a:moveTo>
                  <a:cubicBezTo>
                    <a:pt x="20940" y="46666"/>
                    <a:pt x="59829" y="81966"/>
                    <a:pt x="104102" y="104102"/>
                  </a:cubicBezTo>
                  <a:cubicBezTo>
                    <a:pt x="126239" y="114872"/>
                    <a:pt x="150170" y="123247"/>
                    <a:pt x="174102" y="128034"/>
                  </a:cubicBezTo>
                  <a:cubicBezTo>
                    <a:pt x="198632" y="133418"/>
                    <a:pt x="223162" y="135812"/>
                    <a:pt x="248290" y="136410"/>
                  </a:cubicBezTo>
                  <a:cubicBezTo>
                    <a:pt x="273419" y="137008"/>
                    <a:pt x="298546" y="135812"/>
                    <a:pt x="323674" y="133418"/>
                  </a:cubicBezTo>
                  <a:cubicBezTo>
                    <a:pt x="348803" y="131025"/>
                    <a:pt x="373333" y="126837"/>
                    <a:pt x="397862" y="120854"/>
                  </a:cubicBezTo>
                  <a:cubicBezTo>
                    <a:pt x="421794" y="114273"/>
                    <a:pt x="445725" y="105897"/>
                    <a:pt x="467863" y="93931"/>
                  </a:cubicBezTo>
                  <a:cubicBezTo>
                    <a:pt x="489999" y="81966"/>
                    <a:pt x="509743" y="66410"/>
                    <a:pt x="527093" y="47863"/>
                  </a:cubicBezTo>
                  <a:cubicBezTo>
                    <a:pt x="512734" y="68803"/>
                    <a:pt x="492990" y="86154"/>
                    <a:pt x="471452" y="101111"/>
                  </a:cubicBezTo>
                  <a:cubicBezTo>
                    <a:pt x="449914" y="114872"/>
                    <a:pt x="425982" y="125641"/>
                    <a:pt x="400854" y="133418"/>
                  </a:cubicBezTo>
                  <a:cubicBezTo>
                    <a:pt x="351196" y="148974"/>
                    <a:pt x="299145" y="153760"/>
                    <a:pt x="247692" y="153162"/>
                  </a:cubicBezTo>
                  <a:cubicBezTo>
                    <a:pt x="196239" y="151367"/>
                    <a:pt x="143589" y="141795"/>
                    <a:pt x="97521" y="116068"/>
                  </a:cubicBezTo>
                  <a:cubicBezTo>
                    <a:pt x="74786" y="103504"/>
                    <a:pt x="53846" y="86752"/>
                    <a:pt x="37094" y="67607"/>
                  </a:cubicBezTo>
                  <a:cubicBezTo>
                    <a:pt x="20342" y="47265"/>
                    <a:pt x="7180" y="2453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13"/>
            <p:cNvSpPr/>
            <p:nvPr/>
          </p:nvSpPr>
          <p:spPr>
            <a:xfrm>
              <a:off x="7769532" y="3655196"/>
              <a:ext cx="144947" cy="186741"/>
            </a:xfrm>
            <a:custGeom>
              <a:rect b="b" l="l" r="r" t="t"/>
              <a:pathLst>
                <a:path extrusionOk="0" h="197088" w="152978">
                  <a:moveTo>
                    <a:pt x="109151" y="7197"/>
                  </a:moveTo>
                  <a:cubicBezTo>
                    <a:pt x="42142" y="-28700"/>
                    <a:pt x="-12900" y="78393"/>
                    <a:pt x="2655" y="136427"/>
                  </a:cubicBezTo>
                  <a:cubicBezTo>
                    <a:pt x="10433" y="166342"/>
                    <a:pt x="36757" y="190273"/>
                    <a:pt x="66672" y="196256"/>
                  </a:cubicBezTo>
                  <a:cubicBezTo>
                    <a:pt x="79834" y="198649"/>
                    <a:pt x="104962" y="196855"/>
                    <a:pt x="123509" y="177709"/>
                  </a:cubicBezTo>
                  <a:cubicBezTo>
                    <a:pt x="168980" y="131641"/>
                    <a:pt x="160005" y="39504"/>
                    <a:pt x="109151" y="719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13"/>
            <p:cNvSpPr/>
            <p:nvPr/>
          </p:nvSpPr>
          <p:spPr>
            <a:xfrm>
              <a:off x="7799226" y="3722453"/>
              <a:ext cx="86310" cy="72953"/>
            </a:xfrm>
            <a:custGeom>
              <a:rect b="b" l="l" r="r" t="t"/>
              <a:pathLst>
                <a:path extrusionOk="0" h="76995" w="91092">
                  <a:moveTo>
                    <a:pt x="8375" y="7332"/>
                  </a:moveTo>
                  <a:cubicBezTo>
                    <a:pt x="9572" y="13315"/>
                    <a:pt x="11367" y="19896"/>
                    <a:pt x="13760" y="26477"/>
                  </a:cubicBezTo>
                  <a:cubicBezTo>
                    <a:pt x="15555" y="32460"/>
                    <a:pt x="17949" y="38443"/>
                    <a:pt x="20940" y="44426"/>
                  </a:cubicBezTo>
                  <a:cubicBezTo>
                    <a:pt x="23932" y="49810"/>
                    <a:pt x="27521" y="55195"/>
                    <a:pt x="31111" y="58186"/>
                  </a:cubicBezTo>
                  <a:cubicBezTo>
                    <a:pt x="35298" y="61178"/>
                    <a:pt x="39487" y="62374"/>
                    <a:pt x="44273" y="61776"/>
                  </a:cubicBezTo>
                  <a:cubicBezTo>
                    <a:pt x="53247" y="60580"/>
                    <a:pt x="61623" y="49810"/>
                    <a:pt x="67606" y="39041"/>
                  </a:cubicBezTo>
                  <a:cubicBezTo>
                    <a:pt x="70598" y="33657"/>
                    <a:pt x="73589" y="27674"/>
                    <a:pt x="75384" y="21691"/>
                  </a:cubicBezTo>
                  <a:cubicBezTo>
                    <a:pt x="77778" y="15708"/>
                    <a:pt x="80170" y="9127"/>
                    <a:pt x="81965" y="3144"/>
                  </a:cubicBezTo>
                  <a:lnTo>
                    <a:pt x="81965" y="3144"/>
                  </a:lnTo>
                  <a:cubicBezTo>
                    <a:pt x="82563" y="751"/>
                    <a:pt x="85555" y="-446"/>
                    <a:pt x="87948" y="153"/>
                  </a:cubicBezTo>
                  <a:cubicBezTo>
                    <a:pt x="90342" y="751"/>
                    <a:pt x="91538" y="3144"/>
                    <a:pt x="90940" y="5537"/>
                  </a:cubicBezTo>
                  <a:cubicBezTo>
                    <a:pt x="89144" y="19298"/>
                    <a:pt x="85555" y="33058"/>
                    <a:pt x="79572" y="45622"/>
                  </a:cubicBezTo>
                  <a:cubicBezTo>
                    <a:pt x="76581" y="52203"/>
                    <a:pt x="72991" y="58186"/>
                    <a:pt x="67606" y="64169"/>
                  </a:cubicBezTo>
                  <a:cubicBezTo>
                    <a:pt x="62221" y="69554"/>
                    <a:pt x="55042" y="74939"/>
                    <a:pt x="46068" y="76733"/>
                  </a:cubicBezTo>
                  <a:cubicBezTo>
                    <a:pt x="37094" y="77930"/>
                    <a:pt x="27521" y="74939"/>
                    <a:pt x="21538" y="69554"/>
                  </a:cubicBezTo>
                  <a:cubicBezTo>
                    <a:pt x="15555" y="64169"/>
                    <a:pt x="11367" y="56990"/>
                    <a:pt x="8375" y="50409"/>
                  </a:cubicBezTo>
                  <a:cubicBezTo>
                    <a:pt x="2991" y="36648"/>
                    <a:pt x="598" y="22887"/>
                    <a:pt x="0" y="9127"/>
                  </a:cubicBezTo>
                  <a:cubicBezTo>
                    <a:pt x="0" y="6734"/>
                    <a:pt x="1794" y="4939"/>
                    <a:pt x="3590" y="4939"/>
                  </a:cubicBezTo>
                  <a:cubicBezTo>
                    <a:pt x="5983" y="4340"/>
                    <a:pt x="7777" y="5537"/>
                    <a:pt x="8375" y="7332"/>
                  </a:cubicBezTo>
                  <a:lnTo>
                    <a:pt x="8375" y="73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13"/>
            <p:cNvSpPr/>
            <p:nvPr/>
          </p:nvSpPr>
          <p:spPr>
            <a:xfrm>
              <a:off x="7791368" y="4224801"/>
              <a:ext cx="799539" cy="548164"/>
            </a:xfrm>
            <a:custGeom>
              <a:rect b="b" l="l" r="r" t="t"/>
              <a:pathLst>
                <a:path extrusionOk="0" h="578537" w="843841">
                  <a:moveTo>
                    <a:pt x="843514" y="99989"/>
                  </a:moveTo>
                  <a:cubicBezTo>
                    <a:pt x="817189" y="126314"/>
                    <a:pt x="777702" y="135288"/>
                    <a:pt x="740607" y="135887"/>
                  </a:cubicBezTo>
                  <a:cubicBezTo>
                    <a:pt x="565907" y="138878"/>
                    <a:pt x="413344" y="-15480"/>
                    <a:pt x="239242" y="1272"/>
                  </a:cubicBezTo>
                  <a:cubicBezTo>
                    <a:pt x="153088" y="9049"/>
                    <a:pt x="72319" y="62895"/>
                    <a:pt x="31037" y="138878"/>
                  </a:cubicBezTo>
                  <a:cubicBezTo>
                    <a:pt x="-10245" y="214861"/>
                    <a:pt x="-10245" y="311784"/>
                    <a:pt x="30439" y="388365"/>
                  </a:cubicBezTo>
                  <a:cubicBezTo>
                    <a:pt x="53772" y="432638"/>
                    <a:pt x="89669" y="469732"/>
                    <a:pt x="130951" y="499048"/>
                  </a:cubicBezTo>
                  <a:cubicBezTo>
                    <a:pt x="235652" y="573834"/>
                    <a:pt x="375053" y="598364"/>
                    <a:pt x="497702" y="561869"/>
                  </a:cubicBezTo>
                  <a:cubicBezTo>
                    <a:pt x="620950" y="525373"/>
                    <a:pt x="741804" y="410501"/>
                    <a:pt x="784283" y="289647"/>
                  </a:cubicBezTo>
                  <a:cubicBezTo>
                    <a:pt x="724454" y="315373"/>
                    <a:pt x="669412" y="321356"/>
                    <a:pt x="621549" y="310587"/>
                  </a:cubicBezTo>
                  <a:cubicBezTo>
                    <a:pt x="692146" y="303408"/>
                    <a:pt x="762745" y="271698"/>
                    <a:pt x="807018" y="211271"/>
                  </a:cubicBezTo>
                  <a:cubicBezTo>
                    <a:pt x="778300" y="214861"/>
                    <a:pt x="743001" y="217852"/>
                    <a:pt x="719667" y="210075"/>
                  </a:cubicBezTo>
                  <a:cubicBezTo>
                    <a:pt x="772317" y="194519"/>
                    <a:pt x="849497" y="146058"/>
                    <a:pt x="843514" y="9998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13"/>
            <p:cNvSpPr/>
            <p:nvPr/>
          </p:nvSpPr>
          <p:spPr>
            <a:xfrm>
              <a:off x="7846791" y="4318497"/>
              <a:ext cx="712566" cy="138127"/>
            </a:xfrm>
            <a:custGeom>
              <a:rect b="b" l="l" r="r" t="t"/>
              <a:pathLst>
                <a:path extrusionOk="0" h="145780" w="752049">
                  <a:moveTo>
                    <a:pt x="0" y="145780"/>
                  </a:moveTo>
                  <a:cubicBezTo>
                    <a:pt x="19146" y="117062"/>
                    <a:pt x="41880" y="90738"/>
                    <a:pt x="67607" y="68601"/>
                  </a:cubicBezTo>
                  <a:cubicBezTo>
                    <a:pt x="80769" y="57234"/>
                    <a:pt x="95128" y="47063"/>
                    <a:pt x="109487" y="38088"/>
                  </a:cubicBezTo>
                  <a:cubicBezTo>
                    <a:pt x="124444" y="29114"/>
                    <a:pt x="140000" y="21336"/>
                    <a:pt x="156752" y="15353"/>
                  </a:cubicBezTo>
                  <a:cubicBezTo>
                    <a:pt x="189658" y="2789"/>
                    <a:pt x="226154" y="-1399"/>
                    <a:pt x="260855" y="396"/>
                  </a:cubicBezTo>
                  <a:cubicBezTo>
                    <a:pt x="296153" y="2789"/>
                    <a:pt x="330256" y="11763"/>
                    <a:pt x="363162" y="21934"/>
                  </a:cubicBezTo>
                  <a:cubicBezTo>
                    <a:pt x="396068" y="32703"/>
                    <a:pt x="427777" y="44669"/>
                    <a:pt x="460084" y="56037"/>
                  </a:cubicBezTo>
                  <a:cubicBezTo>
                    <a:pt x="491794" y="67405"/>
                    <a:pt x="524700" y="76379"/>
                    <a:pt x="557606" y="81165"/>
                  </a:cubicBezTo>
                  <a:cubicBezTo>
                    <a:pt x="623418" y="90738"/>
                    <a:pt x="692819" y="76977"/>
                    <a:pt x="752050" y="42276"/>
                  </a:cubicBezTo>
                  <a:cubicBezTo>
                    <a:pt x="697606" y="84157"/>
                    <a:pt x="625811" y="103900"/>
                    <a:pt x="555811" y="96720"/>
                  </a:cubicBezTo>
                  <a:cubicBezTo>
                    <a:pt x="521110" y="93729"/>
                    <a:pt x="487007" y="84755"/>
                    <a:pt x="454102" y="73986"/>
                  </a:cubicBezTo>
                  <a:cubicBezTo>
                    <a:pt x="421196" y="63216"/>
                    <a:pt x="389487" y="51251"/>
                    <a:pt x="357179" y="41080"/>
                  </a:cubicBezTo>
                  <a:cubicBezTo>
                    <a:pt x="324871" y="30311"/>
                    <a:pt x="292564" y="21934"/>
                    <a:pt x="259658" y="18943"/>
                  </a:cubicBezTo>
                  <a:cubicBezTo>
                    <a:pt x="226752" y="15951"/>
                    <a:pt x="193846" y="19541"/>
                    <a:pt x="162137" y="29712"/>
                  </a:cubicBezTo>
                  <a:cubicBezTo>
                    <a:pt x="146581" y="34499"/>
                    <a:pt x="131025" y="41678"/>
                    <a:pt x="116068" y="49456"/>
                  </a:cubicBezTo>
                  <a:cubicBezTo>
                    <a:pt x="101111" y="57234"/>
                    <a:pt x="86752" y="66208"/>
                    <a:pt x="73590" y="76379"/>
                  </a:cubicBezTo>
                  <a:cubicBezTo>
                    <a:pt x="46667" y="96122"/>
                    <a:pt x="22137" y="120054"/>
                    <a:pt x="0" y="1457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13"/>
            <p:cNvSpPr/>
            <p:nvPr/>
          </p:nvSpPr>
          <p:spPr>
            <a:xfrm>
              <a:off x="8073295" y="4664857"/>
              <a:ext cx="235254" cy="54706"/>
            </a:xfrm>
            <a:custGeom>
              <a:rect b="b" l="l" r="r" t="t"/>
              <a:pathLst>
                <a:path extrusionOk="0" h="57737" w="248289">
                  <a:moveTo>
                    <a:pt x="0" y="26923"/>
                  </a:moveTo>
                  <a:cubicBezTo>
                    <a:pt x="22137" y="29914"/>
                    <a:pt x="43675" y="33504"/>
                    <a:pt x="64616" y="35299"/>
                  </a:cubicBezTo>
                  <a:cubicBezTo>
                    <a:pt x="86154" y="37692"/>
                    <a:pt x="107094" y="38291"/>
                    <a:pt x="128034" y="37094"/>
                  </a:cubicBezTo>
                  <a:cubicBezTo>
                    <a:pt x="148974" y="35897"/>
                    <a:pt x="169914" y="32308"/>
                    <a:pt x="189658" y="26325"/>
                  </a:cubicBezTo>
                  <a:cubicBezTo>
                    <a:pt x="210000" y="20342"/>
                    <a:pt x="229145" y="11368"/>
                    <a:pt x="248290" y="0"/>
                  </a:cubicBezTo>
                  <a:cubicBezTo>
                    <a:pt x="235128" y="17949"/>
                    <a:pt x="215983" y="31709"/>
                    <a:pt x="195043" y="41282"/>
                  </a:cubicBezTo>
                  <a:cubicBezTo>
                    <a:pt x="174103" y="50855"/>
                    <a:pt x="151367" y="56239"/>
                    <a:pt x="128632" y="57436"/>
                  </a:cubicBezTo>
                  <a:cubicBezTo>
                    <a:pt x="105898" y="58632"/>
                    <a:pt x="83162" y="56239"/>
                    <a:pt x="61624" y="50855"/>
                  </a:cubicBezTo>
                  <a:cubicBezTo>
                    <a:pt x="40684" y="45470"/>
                    <a:pt x="19744" y="37692"/>
                    <a:pt x="0" y="269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7" name="Google Shape;507;p13"/>
          <p:cNvGrpSpPr/>
          <p:nvPr/>
        </p:nvGrpSpPr>
        <p:grpSpPr>
          <a:xfrm>
            <a:off x="7836752" y="5031092"/>
            <a:ext cx="440212" cy="239792"/>
            <a:chOff x="6849227" y="4807679"/>
            <a:chExt cx="440212" cy="239792"/>
          </a:xfrm>
        </p:grpSpPr>
        <p:sp>
          <p:nvSpPr>
            <p:cNvPr id="508" name="Google Shape;508;p13"/>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13"/>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13"/>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 name="Google Shape;511;p13"/>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2" name="Google Shape;512;p13"/>
          <p:cNvGrpSpPr/>
          <p:nvPr/>
        </p:nvGrpSpPr>
        <p:grpSpPr>
          <a:xfrm rot="-987312">
            <a:off x="8319019" y="3862573"/>
            <a:ext cx="733451" cy="1382979"/>
            <a:chOff x="713227" y="1152176"/>
            <a:chExt cx="913638" cy="1722736"/>
          </a:xfrm>
        </p:grpSpPr>
        <p:sp>
          <p:nvSpPr>
            <p:cNvPr id="513" name="Google Shape;513;p13"/>
            <p:cNvSpPr/>
            <p:nvPr/>
          </p:nvSpPr>
          <p:spPr>
            <a:xfrm>
              <a:off x="713227" y="1152176"/>
              <a:ext cx="913638" cy="1711074"/>
            </a:xfrm>
            <a:custGeom>
              <a:rect b="b" l="l" r="r" t="t"/>
              <a:pathLst>
                <a:path extrusionOk="0" h="2186676" w="1167588">
                  <a:moveTo>
                    <a:pt x="1126512" y="2186677"/>
                  </a:moveTo>
                  <a:cubicBezTo>
                    <a:pt x="694867" y="1905869"/>
                    <a:pt x="279319" y="1581540"/>
                    <a:pt x="40245" y="1135586"/>
                  </a:cubicBezTo>
                  <a:cubicBezTo>
                    <a:pt x="15205" y="1089083"/>
                    <a:pt x="-8046" y="1037214"/>
                    <a:pt x="2685" y="982364"/>
                  </a:cubicBezTo>
                  <a:cubicBezTo>
                    <a:pt x="14609" y="922745"/>
                    <a:pt x="71248" y="868491"/>
                    <a:pt x="133848" y="857163"/>
                  </a:cubicBezTo>
                  <a:cubicBezTo>
                    <a:pt x="197045" y="845836"/>
                    <a:pt x="260241" y="877434"/>
                    <a:pt x="282300" y="931092"/>
                  </a:cubicBezTo>
                  <a:cubicBezTo>
                    <a:pt x="222681" y="789197"/>
                    <a:pt x="203007" y="601396"/>
                    <a:pt x="209565" y="442212"/>
                  </a:cubicBezTo>
                  <a:cubicBezTo>
                    <a:pt x="214334" y="333705"/>
                    <a:pt x="236393" y="220428"/>
                    <a:pt x="300782" y="124440"/>
                  </a:cubicBezTo>
                  <a:cubicBezTo>
                    <a:pt x="350267" y="50512"/>
                    <a:pt x="439696" y="-14473"/>
                    <a:pt x="522567" y="2817"/>
                  </a:cubicBezTo>
                  <a:cubicBezTo>
                    <a:pt x="592322" y="17722"/>
                    <a:pt x="629882" y="83303"/>
                    <a:pt x="656710" y="145307"/>
                  </a:cubicBezTo>
                  <a:cubicBezTo>
                    <a:pt x="724677" y="301510"/>
                    <a:pt x="769987" y="467848"/>
                    <a:pt x="791450" y="640149"/>
                  </a:cubicBezTo>
                  <a:cubicBezTo>
                    <a:pt x="811125" y="570394"/>
                    <a:pt x="855839" y="472022"/>
                    <a:pt x="907112" y="415383"/>
                  </a:cubicBezTo>
                  <a:cubicBezTo>
                    <a:pt x="933941" y="386170"/>
                    <a:pt x="971501" y="356956"/>
                    <a:pt x="1009061" y="362918"/>
                  </a:cubicBezTo>
                  <a:cubicBezTo>
                    <a:pt x="1026947" y="365899"/>
                    <a:pt x="1041256" y="376034"/>
                    <a:pt x="1053776" y="387362"/>
                  </a:cubicBezTo>
                  <a:cubicBezTo>
                    <a:pt x="1177784" y="497062"/>
                    <a:pt x="1175400" y="689037"/>
                    <a:pt x="1160495" y="860144"/>
                  </a:cubicBezTo>
                  <a:cubicBezTo>
                    <a:pt x="1122338" y="1296559"/>
                    <a:pt x="1065104" y="1763975"/>
                    <a:pt x="1126512" y="21866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13"/>
            <p:cNvSpPr/>
            <p:nvPr/>
          </p:nvSpPr>
          <p:spPr>
            <a:xfrm>
              <a:off x="1022916" y="1153445"/>
              <a:ext cx="583090" cy="1721466"/>
            </a:xfrm>
            <a:custGeom>
              <a:rect b="b" l="l" r="r" t="t"/>
              <a:pathLst>
                <a:path extrusionOk="0" h="2199957" w="745163">
                  <a:moveTo>
                    <a:pt x="730338" y="2199958"/>
                  </a:moveTo>
                  <a:cubicBezTo>
                    <a:pt x="726165" y="2199958"/>
                    <a:pt x="721395" y="2198169"/>
                    <a:pt x="719011" y="2193996"/>
                  </a:cubicBezTo>
                  <a:cubicBezTo>
                    <a:pt x="261133" y="1590051"/>
                    <a:pt x="19078" y="857328"/>
                    <a:pt x="0" y="14905"/>
                  </a:cubicBezTo>
                  <a:cubicBezTo>
                    <a:pt x="0" y="7154"/>
                    <a:pt x="5962" y="0"/>
                    <a:pt x="14309" y="0"/>
                  </a:cubicBezTo>
                  <a:cubicBezTo>
                    <a:pt x="22655" y="0"/>
                    <a:pt x="29214" y="5962"/>
                    <a:pt x="29214" y="14309"/>
                  </a:cubicBezTo>
                  <a:cubicBezTo>
                    <a:pt x="48292" y="850173"/>
                    <a:pt x="287962" y="1577531"/>
                    <a:pt x="742262" y="2176110"/>
                  </a:cubicBezTo>
                  <a:cubicBezTo>
                    <a:pt x="747032" y="2182668"/>
                    <a:pt x="745839" y="2191611"/>
                    <a:pt x="739281" y="2196381"/>
                  </a:cubicBezTo>
                  <a:cubicBezTo>
                    <a:pt x="736300" y="2198765"/>
                    <a:pt x="733319" y="2199958"/>
                    <a:pt x="730338" y="21999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13"/>
            <p:cNvSpPr/>
            <p:nvPr/>
          </p:nvSpPr>
          <p:spPr>
            <a:xfrm>
              <a:off x="928884" y="1506880"/>
              <a:ext cx="274499" cy="390306"/>
            </a:xfrm>
            <a:custGeom>
              <a:rect b="b" l="l" r="r" t="t"/>
              <a:pathLst>
                <a:path extrusionOk="0" h="498793" w="350798">
                  <a:moveTo>
                    <a:pt x="238338" y="498794"/>
                  </a:moveTo>
                  <a:cubicBezTo>
                    <a:pt x="215683" y="498794"/>
                    <a:pt x="203163" y="479120"/>
                    <a:pt x="197201" y="470177"/>
                  </a:cubicBezTo>
                  <a:lnTo>
                    <a:pt x="2245" y="167906"/>
                  </a:lnTo>
                  <a:cubicBezTo>
                    <a:pt x="-1928" y="161348"/>
                    <a:pt x="-140" y="152405"/>
                    <a:pt x="6418" y="147635"/>
                  </a:cubicBezTo>
                  <a:cubicBezTo>
                    <a:pt x="12977" y="143462"/>
                    <a:pt x="21919" y="145251"/>
                    <a:pt x="26689" y="151809"/>
                  </a:cubicBezTo>
                  <a:lnTo>
                    <a:pt x="221645" y="454079"/>
                  </a:lnTo>
                  <a:cubicBezTo>
                    <a:pt x="225222" y="459445"/>
                    <a:pt x="228203" y="463618"/>
                    <a:pt x="231184" y="466003"/>
                  </a:cubicBezTo>
                  <a:cubicBezTo>
                    <a:pt x="244300" y="435001"/>
                    <a:pt x="252647" y="402807"/>
                    <a:pt x="256820" y="370016"/>
                  </a:cubicBezTo>
                  <a:cubicBezTo>
                    <a:pt x="272321" y="250181"/>
                    <a:pt x="294380" y="129750"/>
                    <a:pt x="322401" y="11107"/>
                  </a:cubicBezTo>
                  <a:cubicBezTo>
                    <a:pt x="324190" y="3356"/>
                    <a:pt x="331941" y="-1413"/>
                    <a:pt x="339691" y="375"/>
                  </a:cubicBezTo>
                  <a:cubicBezTo>
                    <a:pt x="347442" y="2164"/>
                    <a:pt x="352211" y="9914"/>
                    <a:pt x="350423" y="17665"/>
                  </a:cubicBezTo>
                  <a:cubicBezTo>
                    <a:pt x="322401" y="135115"/>
                    <a:pt x="300342" y="254950"/>
                    <a:pt x="285437" y="373593"/>
                  </a:cubicBezTo>
                  <a:cubicBezTo>
                    <a:pt x="280668" y="412942"/>
                    <a:pt x="269340" y="452291"/>
                    <a:pt x="252051" y="489851"/>
                  </a:cubicBezTo>
                  <a:cubicBezTo>
                    <a:pt x="249666" y="494621"/>
                    <a:pt x="244896" y="498198"/>
                    <a:pt x="239530" y="498198"/>
                  </a:cubicBezTo>
                  <a:cubicBezTo>
                    <a:pt x="239530" y="498794"/>
                    <a:pt x="238934" y="498794"/>
                    <a:pt x="238338" y="4987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13"/>
            <p:cNvSpPr/>
            <p:nvPr/>
          </p:nvSpPr>
          <p:spPr>
            <a:xfrm>
              <a:off x="941243" y="1844471"/>
              <a:ext cx="388848" cy="483902"/>
            </a:xfrm>
            <a:custGeom>
              <a:rect b="b" l="l" r="r" t="t"/>
              <a:pathLst>
                <a:path extrusionOk="0" h="618405" w="496930">
                  <a:moveTo>
                    <a:pt x="413907" y="618406"/>
                  </a:moveTo>
                  <a:cubicBezTo>
                    <a:pt x="410330" y="618406"/>
                    <a:pt x="406753" y="617214"/>
                    <a:pt x="403772" y="614233"/>
                  </a:cubicBezTo>
                  <a:cubicBezTo>
                    <a:pt x="260089" y="480089"/>
                    <a:pt x="125349" y="334021"/>
                    <a:pt x="3129" y="180799"/>
                  </a:cubicBezTo>
                  <a:cubicBezTo>
                    <a:pt x="-1640" y="174241"/>
                    <a:pt x="-1044" y="165298"/>
                    <a:pt x="5514" y="160529"/>
                  </a:cubicBezTo>
                  <a:cubicBezTo>
                    <a:pt x="12072" y="155759"/>
                    <a:pt x="21015" y="156355"/>
                    <a:pt x="25785" y="162913"/>
                  </a:cubicBezTo>
                  <a:cubicBezTo>
                    <a:pt x="140850" y="307789"/>
                    <a:pt x="267243" y="445509"/>
                    <a:pt x="402579" y="573095"/>
                  </a:cubicBezTo>
                  <a:lnTo>
                    <a:pt x="468161" y="12672"/>
                  </a:lnTo>
                  <a:cubicBezTo>
                    <a:pt x="469353" y="4922"/>
                    <a:pt x="476508" y="-1040"/>
                    <a:pt x="484258" y="152"/>
                  </a:cubicBezTo>
                  <a:cubicBezTo>
                    <a:pt x="492009" y="1345"/>
                    <a:pt x="497971" y="8499"/>
                    <a:pt x="496778" y="16249"/>
                  </a:cubicBezTo>
                  <a:lnTo>
                    <a:pt x="428216" y="605886"/>
                  </a:lnTo>
                  <a:cubicBezTo>
                    <a:pt x="427620" y="611252"/>
                    <a:pt x="424043" y="616021"/>
                    <a:pt x="418677" y="617810"/>
                  </a:cubicBezTo>
                  <a:cubicBezTo>
                    <a:pt x="417484" y="618406"/>
                    <a:pt x="415696" y="618406"/>
                    <a:pt x="413907" y="618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13"/>
            <p:cNvSpPr/>
            <p:nvPr/>
          </p:nvSpPr>
          <p:spPr>
            <a:xfrm>
              <a:off x="1042197" y="2030738"/>
              <a:ext cx="454956" cy="610014"/>
            </a:xfrm>
            <a:custGeom>
              <a:rect b="b" l="l" r="r" t="t"/>
              <a:pathLst>
                <a:path extrusionOk="0" h="779571" w="581414">
                  <a:moveTo>
                    <a:pt x="489851" y="779571"/>
                  </a:moveTo>
                  <a:cubicBezTo>
                    <a:pt x="486274" y="779571"/>
                    <a:pt x="483293" y="778379"/>
                    <a:pt x="480908" y="776590"/>
                  </a:cubicBezTo>
                  <a:cubicBezTo>
                    <a:pt x="317551" y="643639"/>
                    <a:pt x="157771" y="503533"/>
                    <a:pt x="4549" y="359851"/>
                  </a:cubicBezTo>
                  <a:cubicBezTo>
                    <a:pt x="-1413" y="354485"/>
                    <a:pt x="-1413" y="344946"/>
                    <a:pt x="3953" y="339580"/>
                  </a:cubicBezTo>
                  <a:cubicBezTo>
                    <a:pt x="9318" y="333618"/>
                    <a:pt x="18858" y="333618"/>
                    <a:pt x="24223" y="338984"/>
                  </a:cubicBezTo>
                  <a:cubicBezTo>
                    <a:pt x="169099" y="474916"/>
                    <a:pt x="321128" y="607867"/>
                    <a:pt x="475543" y="734857"/>
                  </a:cubicBezTo>
                  <a:cubicBezTo>
                    <a:pt x="477927" y="495187"/>
                    <a:pt x="503564" y="251939"/>
                    <a:pt x="552452" y="11673"/>
                  </a:cubicBezTo>
                  <a:cubicBezTo>
                    <a:pt x="554240" y="3923"/>
                    <a:pt x="561991" y="-1443"/>
                    <a:pt x="569741" y="345"/>
                  </a:cubicBezTo>
                  <a:cubicBezTo>
                    <a:pt x="577492" y="2134"/>
                    <a:pt x="582858" y="9884"/>
                    <a:pt x="581069" y="17635"/>
                  </a:cubicBezTo>
                  <a:cubicBezTo>
                    <a:pt x="530392" y="266248"/>
                    <a:pt x="504756" y="517842"/>
                    <a:pt x="504160" y="765859"/>
                  </a:cubicBezTo>
                  <a:cubicBezTo>
                    <a:pt x="504160" y="771225"/>
                    <a:pt x="501179" y="776590"/>
                    <a:pt x="495813" y="778975"/>
                  </a:cubicBezTo>
                  <a:cubicBezTo>
                    <a:pt x="494621" y="779571"/>
                    <a:pt x="492236" y="779571"/>
                    <a:pt x="489851" y="779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
    <p:spTree>
      <p:nvGrpSpPr>
        <p:cNvPr id="518" name="Shape 518"/>
        <p:cNvGrpSpPr/>
        <p:nvPr/>
      </p:nvGrpSpPr>
      <p:grpSpPr>
        <a:xfrm>
          <a:off x="0" y="0"/>
          <a:ext cx="0" cy="0"/>
          <a:chOff x="0" y="0"/>
          <a:chExt cx="0" cy="0"/>
        </a:xfrm>
      </p:grpSpPr>
      <p:sp>
        <p:nvSpPr>
          <p:cNvPr id="519" name="Google Shape;519;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20" name="Google Shape;520;p14"/>
          <p:cNvSpPr txBox="1"/>
          <p:nvPr>
            <p:ph idx="1" type="body"/>
          </p:nvPr>
        </p:nvSpPr>
        <p:spPr>
          <a:xfrm>
            <a:off x="720000" y="1152475"/>
            <a:ext cx="7704000" cy="753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Darker Grotesque SemiBold"/>
              <a:buChar char="●"/>
              <a:defRPr>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521" name="Google Shape;521;p14"/>
          <p:cNvGrpSpPr/>
          <p:nvPr/>
        </p:nvGrpSpPr>
        <p:grpSpPr>
          <a:xfrm>
            <a:off x="-1375" y="4685922"/>
            <a:ext cx="9144000" cy="829600"/>
            <a:chOff x="-1375" y="4351975"/>
            <a:chExt cx="9144000" cy="829600"/>
          </a:xfrm>
        </p:grpSpPr>
        <p:sp>
          <p:nvSpPr>
            <p:cNvPr id="522" name="Google Shape;522;p14"/>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523" name="Google Shape;523;p14"/>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4" name="Google Shape;524;p14"/>
          <p:cNvGrpSpPr/>
          <p:nvPr/>
        </p:nvGrpSpPr>
        <p:grpSpPr>
          <a:xfrm rot="-678361">
            <a:off x="-143911" y="3675227"/>
            <a:ext cx="1093789" cy="1266841"/>
            <a:chOff x="1568385" y="1977021"/>
            <a:chExt cx="1271110" cy="1472217"/>
          </a:xfrm>
        </p:grpSpPr>
        <p:sp>
          <p:nvSpPr>
            <p:cNvPr id="525" name="Google Shape;525;p14"/>
            <p:cNvSpPr/>
            <p:nvPr/>
          </p:nvSpPr>
          <p:spPr>
            <a:xfrm>
              <a:off x="1572101" y="2961234"/>
              <a:ext cx="159666" cy="471653"/>
            </a:xfrm>
            <a:custGeom>
              <a:rect b="b" l="l" r="r" t="t"/>
              <a:pathLst>
                <a:path extrusionOk="0" h="602752" w="204046">
                  <a:moveTo>
                    <a:pt x="7515" y="602752"/>
                  </a:moveTo>
                  <a:cubicBezTo>
                    <a:pt x="-5005" y="493053"/>
                    <a:pt x="-3813" y="380372"/>
                    <a:pt x="25997" y="273653"/>
                  </a:cubicBezTo>
                  <a:cubicBezTo>
                    <a:pt x="55807" y="166934"/>
                    <a:pt x="114830" y="67370"/>
                    <a:pt x="202471" y="0"/>
                  </a:cubicBezTo>
                  <a:cubicBezTo>
                    <a:pt x="217972" y="213438"/>
                    <a:pt x="116619" y="417932"/>
                    <a:pt x="7515" y="6027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14"/>
            <p:cNvSpPr/>
            <p:nvPr/>
          </p:nvSpPr>
          <p:spPr>
            <a:xfrm>
              <a:off x="1633901" y="3160755"/>
              <a:ext cx="398410" cy="210368"/>
            </a:xfrm>
            <a:custGeom>
              <a:rect b="b" l="l" r="r" t="t"/>
              <a:pathLst>
                <a:path extrusionOk="0" h="268841" w="509150">
                  <a:moveTo>
                    <a:pt x="0" y="264045"/>
                  </a:moveTo>
                  <a:cubicBezTo>
                    <a:pt x="102545" y="91149"/>
                    <a:pt x="308829" y="-14974"/>
                    <a:pt x="509150" y="1720"/>
                  </a:cubicBezTo>
                  <a:cubicBezTo>
                    <a:pt x="440588" y="75052"/>
                    <a:pt x="361294" y="156730"/>
                    <a:pt x="275442" y="209195"/>
                  </a:cubicBezTo>
                  <a:cubicBezTo>
                    <a:pt x="190186" y="262853"/>
                    <a:pt x="99564" y="277758"/>
                    <a:pt x="0" y="264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14"/>
            <p:cNvSpPr/>
            <p:nvPr/>
          </p:nvSpPr>
          <p:spPr>
            <a:xfrm>
              <a:off x="1568385" y="2939905"/>
              <a:ext cx="356583" cy="509332"/>
            </a:xfrm>
            <a:custGeom>
              <a:rect b="b" l="l" r="r" t="t"/>
              <a:pathLst>
                <a:path extrusionOk="0" h="650904" w="455697">
                  <a:moveTo>
                    <a:pt x="13461" y="650905"/>
                  </a:moveTo>
                  <a:cubicBezTo>
                    <a:pt x="10480" y="650905"/>
                    <a:pt x="8095" y="650309"/>
                    <a:pt x="5710" y="648520"/>
                  </a:cubicBezTo>
                  <a:cubicBezTo>
                    <a:pt x="-252" y="644347"/>
                    <a:pt x="-2040" y="635404"/>
                    <a:pt x="2729" y="629442"/>
                  </a:cubicBezTo>
                  <a:cubicBezTo>
                    <a:pt x="149989" y="426736"/>
                    <a:pt x="293672" y="216875"/>
                    <a:pt x="430201" y="6419"/>
                  </a:cubicBezTo>
                  <a:cubicBezTo>
                    <a:pt x="434374" y="-140"/>
                    <a:pt x="442721" y="-1928"/>
                    <a:pt x="449279" y="2245"/>
                  </a:cubicBezTo>
                  <a:cubicBezTo>
                    <a:pt x="455837" y="6419"/>
                    <a:pt x="457626" y="14765"/>
                    <a:pt x="453452" y="21323"/>
                  </a:cubicBezTo>
                  <a:cubicBezTo>
                    <a:pt x="316924" y="232376"/>
                    <a:pt x="172645" y="442237"/>
                    <a:pt x="25385" y="645539"/>
                  </a:cubicBezTo>
                  <a:cubicBezTo>
                    <a:pt x="21808" y="648520"/>
                    <a:pt x="17634" y="650905"/>
                    <a:pt x="13461" y="6509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14"/>
            <p:cNvSpPr/>
            <p:nvPr/>
          </p:nvSpPr>
          <p:spPr>
            <a:xfrm>
              <a:off x="1989967" y="2390728"/>
              <a:ext cx="849528" cy="453268"/>
            </a:xfrm>
            <a:custGeom>
              <a:rect b="b" l="l" r="r" t="t"/>
              <a:pathLst>
                <a:path extrusionOk="0" h="579256" w="1085659">
                  <a:moveTo>
                    <a:pt x="569952" y="30491"/>
                  </a:moveTo>
                  <a:cubicBezTo>
                    <a:pt x="639110" y="3066"/>
                    <a:pt x="719000" y="-14820"/>
                    <a:pt x="786370" y="16779"/>
                  </a:cubicBezTo>
                  <a:cubicBezTo>
                    <a:pt x="794717" y="20952"/>
                    <a:pt x="804256" y="26914"/>
                    <a:pt x="806045" y="36453"/>
                  </a:cubicBezTo>
                  <a:cubicBezTo>
                    <a:pt x="807833" y="46588"/>
                    <a:pt x="801275" y="56128"/>
                    <a:pt x="794121" y="63282"/>
                  </a:cubicBezTo>
                  <a:cubicBezTo>
                    <a:pt x="755964" y="105612"/>
                    <a:pt x="709461" y="140191"/>
                    <a:pt x="658785" y="165827"/>
                  </a:cubicBezTo>
                  <a:cubicBezTo>
                    <a:pt x="739867" y="127075"/>
                    <a:pt x="836451" y="120517"/>
                    <a:pt x="922303" y="147345"/>
                  </a:cubicBezTo>
                  <a:cubicBezTo>
                    <a:pt x="931246" y="150326"/>
                    <a:pt x="941381" y="153903"/>
                    <a:pt x="946150" y="162250"/>
                  </a:cubicBezTo>
                  <a:cubicBezTo>
                    <a:pt x="956286" y="178944"/>
                    <a:pt x="939592" y="198618"/>
                    <a:pt x="924687" y="210542"/>
                  </a:cubicBezTo>
                  <a:cubicBezTo>
                    <a:pt x="883550" y="242140"/>
                    <a:pt x="838239" y="267180"/>
                    <a:pt x="789351" y="284470"/>
                  </a:cubicBezTo>
                  <a:cubicBezTo>
                    <a:pt x="864472" y="279104"/>
                    <a:pt x="942573" y="274335"/>
                    <a:pt x="1012924" y="301760"/>
                  </a:cubicBezTo>
                  <a:cubicBezTo>
                    <a:pt x="1049292" y="316068"/>
                    <a:pt x="1085660" y="345282"/>
                    <a:pt x="1085660" y="384035"/>
                  </a:cubicBezTo>
                  <a:cubicBezTo>
                    <a:pt x="1085660" y="409671"/>
                    <a:pt x="1069563" y="432923"/>
                    <a:pt x="1048696" y="447231"/>
                  </a:cubicBezTo>
                  <a:cubicBezTo>
                    <a:pt x="1027829" y="462136"/>
                    <a:pt x="1003385" y="469290"/>
                    <a:pt x="978345" y="475848"/>
                  </a:cubicBezTo>
                  <a:cubicBezTo>
                    <a:pt x="834662" y="513409"/>
                    <a:pt x="685614" y="522948"/>
                    <a:pt x="537161" y="531891"/>
                  </a:cubicBezTo>
                  <a:cubicBezTo>
                    <a:pt x="540142" y="528910"/>
                    <a:pt x="544912" y="534872"/>
                    <a:pt x="542527" y="538449"/>
                  </a:cubicBezTo>
                  <a:cubicBezTo>
                    <a:pt x="540142" y="542026"/>
                    <a:pt x="535373" y="542622"/>
                    <a:pt x="531199" y="543219"/>
                  </a:cubicBezTo>
                  <a:cubicBezTo>
                    <a:pt x="435808" y="550969"/>
                    <a:pt x="340417" y="555739"/>
                    <a:pt x="245026" y="562297"/>
                  </a:cubicBezTo>
                  <a:cubicBezTo>
                    <a:pt x="200907" y="565277"/>
                    <a:pt x="22645" y="604627"/>
                    <a:pt x="1779" y="552162"/>
                  </a:cubicBezTo>
                  <a:cubicBezTo>
                    <a:pt x="-16107" y="507447"/>
                    <a:pt x="106113" y="392381"/>
                    <a:pt x="135326" y="358994"/>
                  </a:cubicBezTo>
                  <a:cubicBezTo>
                    <a:pt x="191965" y="294009"/>
                    <a:pt x="253373" y="232005"/>
                    <a:pt x="320743" y="177751"/>
                  </a:cubicBezTo>
                  <a:cubicBezTo>
                    <a:pt x="397055" y="118132"/>
                    <a:pt x="479927" y="66859"/>
                    <a:pt x="569952" y="3049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14"/>
            <p:cNvSpPr/>
            <p:nvPr/>
          </p:nvSpPr>
          <p:spPr>
            <a:xfrm>
              <a:off x="1841343" y="1977021"/>
              <a:ext cx="456075" cy="870923"/>
            </a:xfrm>
            <a:custGeom>
              <a:rect b="b" l="l" r="r" t="t"/>
              <a:pathLst>
                <a:path extrusionOk="0" h="1113000" w="582844">
                  <a:moveTo>
                    <a:pt x="457214" y="745149"/>
                  </a:moveTo>
                  <a:cubicBezTo>
                    <a:pt x="523988" y="629487"/>
                    <a:pt x="570491" y="500709"/>
                    <a:pt x="581222" y="367758"/>
                  </a:cubicBezTo>
                  <a:cubicBezTo>
                    <a:pt x="583607" y="339140"/>
                    <a:pt x="584203" y="309330"/>
                    <a:pt x="577049" y="281309"/>
                  </a:cubicBezTo>
                  <a:cubicBezTo>
                    <a:pt x="572279" y="264020"/>
                    <a:pt x="562144" y="244941"/>
                    <a:pt x="544855" y="241364"/>
                  </a:cubicBezTo>
                  <a:cubicBezTo>
                    <a:pt x="528161" y="238383"/>
                    <a:pt x="512660" y="249711"/>
                    <a:pt x="500736" y="261039"/>
                  </a:cubicBezTo>
                  <a:cubicBezTo>
                    <a:pt x="467945" y="291445"/>
                    <a:pt x="439924" y="326620"/>
                    <a:pt x="417269" y="365373"/>
                  </a:cubicBezTo>
                  <a:cubicBezTo>
                    <a:pt x="440521" y="261635"/>
                    <a:pt x="424423" y="149550"/>
                    <a:pt x="373151" y="56544"/>
                  </a:cubicBezTo>
                  <a:cubicBezTo>
                    <a:pt x="363015" y="38062"/>
                    <a:pt x="345726" y="17791"/>
                    <a:pt x="325455" y="21965"/>
                  </a:cubicBezTo>
                  <a:cubicBezTo>
                    <a:pt x="316512" y="23753"/>
                    <a:pt x="309358" y="30311"/>
                    <a:pt x="303396" y="36273"/>
                  </a:cubicBezTo>
                  <a:cubicBezTo>
                    <a:pt x="252123" y="85757"/>
                    <a:pt x="213371" y="147762"/>
                    <a:pt x="190715" y="215728"/>
                  </a:cubicBezTo>
                  <a:cubicBezTo>
                    <a:pt x="191311" y="140011"/>
                    <a:pt x="155540" y="65487"/>
                    <a:pt x="95920" y="18984"/>
                  </a:cubicBezTo>
                  <a:cubicBezTo>
                    <a:pt x="79823" y="6464"/>
                    <a:pt x="59552" y="-4268"/>
                    <a:pt x="40474" y="1694"/>
                  </a:cubicBezTo>
                  <a:cubicBezTo>
                    <a:pt x="31531" y="4675"/>
                    <a:pt x="23781" y="11233"/>
                    <a:pt x="16626" y="17791"/>
                  </a:cubicBezTo>
                  <a:cubicBezTo>
                    <a:pt x="-63860" y="95893"/>
                    <a:pt x="174022" y="1113001"/>
                    <a:pt x="174022" y="1113001"/>
                  </a:cubicBezTo>
                  <a:cubicBezTo>
                    <a:pt x="174022" y="1113001"/>
                    <a:pt x="279548" y="985415"/>
                    <a:pt x="297434" y="965144"/>
                  </a:cubicBezTo>
                  <a:cubicBezTo>
                    <a:pt x="356457" y="897178"/>
                    <a:pt x="411307" y="823846"/>
                    <a:pt x="457214" y="74514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14"/>
            <p:cNvSpPr/>
            <p:nvPr/>
          </p:nvSpPr>
          <p:spPr>
            <a:xfrm>
              <a:off x="1974916" y="2518897"/>
              <a:ext cx="684552" cy="323827"/>
            </a:xfrm>
            <a:custGeom>
              <a:rect b="b" l="l" r="r" t="t"/>
              <a:pathLst>
                <a:path extrusionOk="0" h="413836" w="874827">
                  <a:moveTo>
                    <a:pt x="13878" y="413836"/>
                  </a:moveTo>
                  <a:cubicBezTo>
                    <a:pt x="10301" y="413836"/>
                    <a:pt x="6723" y="412644"/>
                    <a:pt x="3742" y="409663"/>
                  </a:cubicBezTo>
                  <a:cubicBezTo>
                    <a:pt x="-1027" y="404894"/>
                    <a:pt x="-1027" y="397739"/>
                    <a:pt x="2550" y="392373"/>
                  </a:cubicBezTo>
                  <a:cubicBezTo>
                    <a:pt x="118808" y="234382"/>
                    <a:pt x="407962" y="59101"/>
                    <a:pt x="594571" y="674"/>
                  </a:cubicBezTo>
                  <a:cubicBezTo>
                    <a:pt x="601725" y="-1711"/>
                    <a:pt x="609476" y="2462"/>
                    <a:pt x="611861" y="9617"/>
                  </a:cubicBezTo>
                  <a:cubicBezTo>
                    <a:pt x="614245" y="16771"/>
                    <a:pt x="610072" y="24522"/>
                    <a:pt x="602918" y="26906"/>
                  </a:cubicBezTo>
                  <a:cubicBezTo>
                    <a:pt x="444926" y="76390"/>
                    <a:pt x="211814" y="211130"/>
                    <a:pt x="78267" y="346467"/>
                  </a:cubicBezTo>
                  <a:cubicBezTo>
                    <a:pt x="314360" y="216496"/>
                    <a:pt x="589801" y="159857"/>
                    <a:pt x="862262" y="184898"/>
                  </a:cubicBezTo>
                  <a:cubicBezTo>
                    <a:pt x="870013" y="185494"/>
                    <a:pt x="875379" y="192052"/>
                    <a:pt x="874782" y="199802"/>
                  </a:cubicBezTo>
                  <a:cubicBezTo>
                    <a:pt x="874186" y="207553"/>
                    <a:pt x="867628" y="212919"/>
                    <a:pt x="859878" y="212323"/>
                  </a:cubicBezTo>
                  <a:cubicBezTo>
                    <a:pt x="565357" y="184898"/>
                    <a:pt x="267856" y="255845"/>
                    <a:pt x="21628" y="412048"/>
                  </a:cubicBezTo>
                  <a:cubicBezTo>
                    <a:pt x="19243" y="413240"/>
                    <a:pt x="16859" y="413836"/>
                    <a:pt x="13878" y="4138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14"/>
            <p:cNvSpPr/>
            <p:nvPr/>
          </p:nvSpPr>
          <p:spPr>
            <a:xfrm>
              <a:off x="1978836" y="2245389"/>
              <a:ext cx="207203" cy="556561"/>
            </a:xfrm>
            <a:custGeom>
              <a:rect b="b" l="l" r="r" t="t"/>
              <a:pathLst>
                <a:path extrusionOk="0" h="711260" w="264796">
                  <a:moveTo>
                    <a:pt x="13632" y="711260"/>
                  </a:moveTo>
                  <a:cubicBezTo>
                    <a:pt x="11843" y="711260"/>
                    <a:pt x="9458" y="710664"/>
                    <a:pt x="7670" y="710068"/>
                  </a:cubicBezTo>
                  <a:cubicBezTo>
                    <a:pt x="1708" y="707087"/>
                    <a:pt x="-1273" y="700528"/>
                    <a:pt x="515" y="693970"/>
                  </a:cubicBezTo>
                  <a:cubicBezTo>
                    <a:pt x="67289" y="473378"/>
                    <a:pt x="102465" y="244440"/>
                    <a:pt x="104849" y="13712"/>
                  </a:cubicBezTo>
                  <a:cubicBezTo>
                    <a:pt x="104849" y="5962"/>
                    <a:pt x="110811" y="0"/>
                    <a:pt x="118562" y="0"/>
                  </a:cubicBezTo>
                  <a:cubicBezTo>
                    <a:pt x="118562" y="0"/>
                    <a:pt x="118562" y="0"/>
                    <a:pt x="118562" y="0"/>
                  </a:cubicBezTo>
                  <a:cubicBezTo>
                    <a:pt x="126313" y="0"/>
                    <a:pt x="132274" y="5962"/>
                    <a:pt x="132274" y="13712"/>
                  </a:cubicBezTo>
                  <a:cubicBezTo>
                    <a:pt x="129890" y="215822"/>
                    <a:pt x="103061" y="416740"/>
                    <a:pt x="52384" y="611696"/>
                  </a:cubicBezTo>
                  <a:cubicBezTo>
                    <a:pt x="143602" y="457281"/>
                    <a:pt x="204414" y="290943"/>
                    <a:pt x="237205" y="105526"/>
                  </a:cubicBezTo>
                  <a:cubicBezTo>
                    <a:pt x="238397" y="98372"/>
                    <a:pt x="245551" y="93006"/>
                    <a:pt x="253302" y="94199"/>
                  </a:cubicBezTo>
                  <a:cubicBezTo>
                    <a:pt x="260456" y="95391"/>
                    <a:pt x="265822" y="102545"/>
                    <a:pt x="264630" y="110296"/>
                  </a:cubicBezTo>
                  <a:cubicBezTo>
                    <a:pt x="225877" y="331484"/>
                    <a:pt x="147776" y="525843"/>
                    <a:pt x="25556" y="705298"/>
                  </a:cubicBezTo>
                  <a:cubicBezTo>
                    <a:pt x="21979" y="708875"/>
                    <a:pt x="17805" y="711260"/>
                    <a:pt x="13632" y="7112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14"/>
            <p:cNvSpPr/>
            <p:nvPr/>
          </p:nvSpPr>
          <p:spPr>
            <a:xfrm>
              <a:off x="1632902" y="2247833"/>
              <a:ext cx="497498" cy="600766"/>
            </a:xfrm>
            <a:custGeom>
              <a:rect b="b" l="l" r="r" t="t"/>
              <a:pathLst>
                <a:path extrusionOk="0" h="767752" w="635780">
                  <a:moveTo>
                    <a:pt x="633840" y="325973"/>
                  </a:moveTo>
                  <a:cubicBezTo>
                    <a:pt x="636821" y="297355"/>
                    <a:pt x="638014" y="267546"/>
                    <a:pt x="624897" y="241909"/>
                  </a:cubicBezTo>
                  <a:cubicBezTo>
                    <a:pt x="620128" y="232966"/>
                    <a:pt x="612377" y="224023"/>
                    <a:pt x="602242" y="223427"/>
                  </a:cubicBezTo>
                  <a:cubicBezTo>
                    <a:pt x="590915" y="222831"/>
                    <a:pt x="581972" y="231774"/>
                    <a:pt x="574817" y="240717"/>
                  </a:cubicBezTo>
                  <a:cubicBezTo>
                    <a:pt x="551566" y="268142"/>
                    <a:pt x="528314" y="295567"/>
                    <a:pt x="505062" y="322396"/>
                  </a:cubicBezTo>
                  <a:cubicBezTo>
                    <a:pt x="508043" y="269930"/>
                    <a:pt x="509236" y="216273"/>
                    <a:pt x="497908" y="165000"/>
                  </a:cubicBezTo>
                  <a:cubicBezTo>
                    <a:pt x="486580" y="113727"/>
                    <a:pt x="460944" y="63647"/>
                    <a:pt x="419210" y="31452"/>
                  </a:cubicBezTo>
                  <a:cubicBezTo>
                    <a:pt x="403113" y="18932"/>
                    <a:pt x="382246" y="8797"/>
                    <a:pt x="362572" y="14163"/>
                  </a:cubicBezTo>
                  <a:cubicBezTo>
                    <a:pt x="336339" y="20721"/>
                    <a:pt x="323223" y="49935"/>
                    <a:pt x="315473" y="76167"/>
                  </a:cubicBezTo>
                  <a:cubicBezTo>
                    <a:pt x="295202" y="145922"/>
                    <a:pt x="286259" y="219850"/>
                    <a:pt x="289240" y="292586"/>
                  </a:cubicBezTo>
                  <a:cubicBezTo>
                    <a:pt x="277316" y="198387"/>
                    <a:pt x="243333" y="103592"/>
                    <a:pt x="173578" y="39203"/>
                  </a:cubicBezTo>
                  <a:cubicBezTo>
                    <a:pt x="146750" y="14759"/>
                    <a:pt x="110978" y="-6108"/>
                    <a:pt x="75206" y="1643"/>
                  </a:cubicBezTo>
                  <a:cubicBezTo>
                    <a:pt x="29299" y="11182"/>
                    <a:pt x="4259" y="63051"/>
                    <a:pt x="682" y="110150"/>
                  </a:cubicBezTo>
                  <a:cubicBezTo>
                    <a:pt x="-6472" y="204945"/>
                    <a:pt x="43608" y="295567"/>
                    <a:pt x="106805" y="367110"/>
                  </a:cubicBezTo>
                  <a:cubicBezTo>
                    <a:pt x="170001" y="438057"/>
                    <a:pt x="246910" y="495888"/>
                    <a:pt x="310703" y="566835"/>
                  </a:cubicBezTo>
                  <a:cubicBezTo>
                    <a:pt x="365553" y="628243"/>
                    <a:pt x="400132" y="696806"/>
                    <a:pt x="439481" y="767753"/>
                  </a:cubicBezTo>
                  <a:cubicBezTo>
                    <a:pt x="468098" y="749271"/>
                    <a:pt x="484196" y="708729"/>
                    <a:pt x="500293" y="679516"/>
                  </a:cubicBezTo>
                  <a:cubicBezTo>
                    <a:pt x="521160" y="641956"/>
                    <a:pt x="541430" y="604395"/>
                    <a:pt x="559912" y="565643"/>
                  </a:cubicBezTo>
                  <a:cubicBezTo>
                    <a:pt x="596280" y="489330"/>
                    <a:pt x="624301" y="409440"/>
                    <a:pt x="633840" y="325973"/>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14"/>
            <p:cNvSpPr/>
            <p:nvPr/>
          </p:nvSpPr>
          <p:spPr>
            <a:xfrm>
              <a:off x="1976443" y="2647486"/>
              <a:ext cx="670813" cy="471754"/>
            </a:xfrm>
            <a:custGeom>
              <a:rect b="b" l="l" r="r" t="t"/>
              <a:pathLst>
                <a:path extrusionOk="0" h="602881" w="857269">
                  <a:moveTo>
                    <a:pt x="377391" y="8475"/>
                  </a:moveTo>
                  <a:cubicBezTo>
                    <a:pt x="424491" y="-2256"/>
                    <a:pt x="478148" y="-7026"/>
                    <a:pt x="518093" y="20399"/>
                  </a:cubicBezTo>
                  <a:cubicBezTo>
                    <a:pt x="522863" y="23977"/>
                    <a:pt x="528228" y="28150"/>
                    <a:pt x="529421" y="34112"/>
                  </a:cubicBezTo>
                  <a:cubicBezTo>
                    <a:pt x="531806" y="44247"/>
                    <a:pt x="524055" y="53786"/>
                    <a:pt x="516304" y="60344"/>
                  </a:cubicBezTo>
                  <a:cubicBezTo>
                    <a:pt x="474571" y="97308"/>
                    <a:pt x="426279" y="127118"/>
                    <a:pt x="374410" y="146792"/>
                  </a:cubicBezTo>
                  <a:cubicBezTo>
                    <a:pt x="429856" y="115790"/>
                    <a:pt x="497226" y="119368"/>
                    <a:pt x="559827" y="125926"/>
                  </a:cubicBezTo>
                  <a:cubicBezTo>
                    <a:pt x="634947" y="133676"/>
                    <a:pt x="713049" y="146196"/>
                    <a:pt x="776245" y="187334"/>
                  </a:cubicBezTo>
                  <a:cubicBezTo>
                    <a:pt x="795920" y="200450"/>
                    <a:pt x="816190" y="220124"/>
                    <a:pt x="813805" y="243972"/>
                  </a:cubicBezTo>
                  <a:cubicBezTo>
                    <a:pt x="810824" y="273782"/>
                    <a:pt x="777438" y="288091"/>
                    <a:pt x="748224" y="295245"/>
                  </a:cubicBezTo>
                  <a:cubicBezTo>
                    <a:pt x="688009" y="310746"/>
                    <a:pt x="626004" y="320881"/>
                    <a:pt x="564000" y="326247"/>
                  </a:cubicBezTo>
                  <a:cubicBezTo>
                    <a:pt x="643890" y="335786"/>
                    <a:pt x="723184" y="357845"/>
                    <a:pt x="791150" y="400175"/>
                  </a:cubicBezTo>
                  <a:cubicBezTo>
                    <a:pt x="819171" y="418061"/>
                    <a:pt x="847192" y="441313"/>
                    <a:pt x="854943" y="473507"/>
                  </a:cubicBezTo>
                  <a:cubicBezTo>
                    <a:pt x="864482" y="511067"/>
                    <a:pt x="843615" y="551012"/>
                    <a:pt x="812017" y="573668"/>
                  </a:cubicBezTo>
                  <a:cubicBezTo>
                    <a:pt x="780419" y="595727"/>
                    <a:pt x="740474" y="602881"/>
                    <a:pt x="701721" y="602881"/>
                  </a:cubicBezTo>
                  <a:cubicBezTo>
                    <a:pt x="570558" y="602881"/>
                    <a:pt x="450723" y="531338"/>
                    <a:pt x="345197" y="454429"/>
                  </a:cubicBezTo>
                  <a:cubicBezTo>
                    <a:pt x="296905" y="419253"/>
                    <a:pt x="250402" y="382289"/>
                    <a:pt x="201514" y="348306"/>
                  </a:cubicBezTo>
                  <a:cubicBezTo>
                    <a:pt x="152030" y="314323"/>
                    <a:pt x="0" y="255300"/>
                    <a:pt x="0" y="255300"/>
                  </a:cubicBezTo>
                  <a:cubicBezTo>
                    <a:pt x="0" y="255300"/>
                    <a:pt x="43522" y="194488"/>
                    <a:pt x="75717" y="165274"/>
                  </a:cubicBezTo>
                  <a:cubicBezTo>
                    <a:pt x="115662" y="129503"/>
                    <a:pt x="159780" y="97904"/>
                    <a:pt x="206880" y="72268"/>
                  </a:cubicBezTo>
                  <a:cubicBezTo>
                    <a:pt x="261133" y="44247"/>
                    <a:pt x="318368" y="22188"/>
                    <a:pt x="377391" y="847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14"/>
            <p:cNvSpPr/>
            <p:nvPr/>
          </p:nvSpPr>
          <p:spPr>
            <a:xfrm>
              <a:off x="1977438" y="2771808"/>
              <a:ext cx="324464" cy="151364"/>
            </a:xfrm>
            <a:custGeom>
              <a:rect b="b" l="l" r="r" t="t"/>
              <a:pathLst>
                <a:path extrusionOk="0" h="193437" w="414651">
                  <a:moveTo>
                    <a:pt x="380888" y="193438"/>
                  </a:moveTo>
                  <a:cubicBezTo>
                    <a:pt x="377907" y="193438"/>
                    <a:pt x="375522" y="192842"/>
                    <a:pt x="373137" y="191053"/>
                  </a:cubicBezTo>
                  <a:cubicBezTo>
                    <a:pt x="267611" y="115337"/>
                    <a:pt x="140025" y="77180"/>
                    <a:pt x="14228" y="84334"/>
                  </a:cubicBezTo>
                  <a:cubicBezTo>
                    <a:pt x="7670" y="84930"/>
                    <a:pt x="1708" y="80161"/>
                    <a:pt x="516" y="74199"/>
                  </a:cubicBezTo>
                  <a:cubicBezTo>
                    <a:pt x="-1273" y="67641"/>
                    <a:pt x="1708" y="61083"/>
                    <a:pt x="7670" y="58698"/>
                  </a:cubicBezTo>
                  <a:cubicBezTo>
                    <a:pt x="130486" y="-325"/>
                    <a:pt x="271188" y="-15230"/>
                    <a:pt x="404139" y="15772"/>
                  </a:cubicBezTo>
                  <a:cubicBezTo>
                    <a:pt x="411293" y="17560"/>
                    <a:pt x="416063" y="24715"/>
                    <a:pt x="414274" y="32465"/>
                  </a:cubicBezTo>
                  <a:cubicBezTo>
                    <a:pt x="412486" y="39620"/>
                    <a:pt x="405332" y="44389"/>
                    <a:pt x="397581" y="42601"/>
                  </a:cubicBezTo>
                  <a:cubicBezTo>
                    <a:pt x="292651" y="18157"/>
                    <a:pt x="182951" y="23522"/>
                    <a:pt x="81598" y="58102"/>
                  </a:cubicBezTo>
                  <a:cubicBezTo>
                    <a:pt x="190702" y="65256"/>
                    <a:pt x="297420" y="104009"/>
                    <a:pt x="388638" y="169590"/>
                  </a:cubicBezTo>
                  <a:cubicBezTo>
                    <a:pt x="394600" y="173763"/>
                    <a:pt x="396389" y="182706"/>
                    <a:pt x="391619" y="188668"/>
                  </a:cubicBezTo>
                  <a:cubicBezTo>
                    <a:pt x="389234" y="191649"/>
                    <a:pt x="385061" y="193438"/>
                    <a:pt x="380888" y="1934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14"/>
            <p:cNvSpPr/>
            <p:nvPr/>
          </p:nvSpPr>
          <p:spPr>
            <a:xfrm>
              <a:off x="1850718" y="2536766"/>
              <a:ext cx="161798" cy="294742"/>
            </a:xfrm>
            <a:custGeom>
              <a:rect b="b" l="l" r="r" t="t"/>
              <a:pathLst>
                <a:path extrusionOk="0" h="376667" w="206770">
                  <a:moveTo>
                    <a:pt x="166798" y="376668"/>
                  </a:moveTo>
                  <a:cubicBezTo>
                    <a:pt x="160836" y="376668"/>
                    <a:pt x="155470" y="372494"/>
                    <a:pt x="153682" y="366532"/>
                  </a:cubicBezTo>
                  <a:cubicBezTo>
                    <a:pt x="122083" y="253852"/>
                    <a:pt x="86311" y="125670"/>
                    <a:pt x="3441" y="32664"/>
                  </a:cubicBezTo>
                  <a:cubicBezTo>
                    <a:pt x="-1329" y="27298"/>
                    <a:pt x="-1329" y="18355"/>
                    <a:pt x="4633" y="13586"/>
                  </a:cubicBezTo>
                  <a:cubicBezTo>
                    <a:pt x="9999" y="8816"/>
                    <a:pt x="18942" y="8816"/>
                    <a:pt x="23711" y="14778"/>
                  </a:cubicBezTo>
                  <a:cubicBezTo>
                    <a:pt x="97043" y="97053"/>
                    <a:pt x="134603" y="203175"/>
                    <a:pt x="163817" y="303932"/>
                  </a:cubicBezTo>
                  <a:cubicBezTo>
                    <a:pt x="174548" y="240140"/>
                    <a:pt x="179914" y="180520"/>
                    <a:pt x="179318" y="129844"/>
                  </a:cubicBezTo>
                  <a:cubicBezTo>
                    <a:pt x="178722" y="92283"/>
                    <a:pt x="175741" y="52338"/>
                    <a:pt x="158451" y="20144"/>
                  </a:cubicBezTo>
                  <a:cubicBezTo>
                    <a:pt x="154874" y="13586"/>
                    <a:pt x="157259" y="5239"/>
                    <a:pt x="163817" y="1662"/>
                  </a:cubicBezTo>
                  <a:cubicBezTo>
                    <a:pt x="170375" y="-1916"/>
                    <a:pt x="178722" y="469"/>
                    <a:pt x="182299" y="7027"/>
                  </a:cubicBezTo>
                  <a:cubicBezTo>
                    <a:pt x="202569" y="44587"/>
                    <a:pt x="206147" y="88110"/>
                    <a:pt x="206743" y="129844"/>
                  </a:cubicBezTo>
                  <a:cubicBezTo>
                    <a:pt x="207339" y="197213"/>
                    <a:pt x="198396" y="278892"/>
                    <a:pt x="179914" y="366532"/>
                  </a:cubicBezTo>
                  <a:cubicBezTo>
                    <a:pt x="178722" y="371898"/>
                    <a:pt x="173356" y="376668"/>
                    <a:pt x="166798" y="376668"/>
                  </a:cubicBezTo>
                  <a:cubicBezTo>
                    <a:pt x="166798" y="376668"/>
                    <a:pt x="166798" y="376668"/>
                    <a:pt x="166798" y="3766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 name="Google Shape;536;p14"/>
            <p:cNvSpPr/>
            <p:nvPr/>
          </p:nvSpPr>
          <p:spPr>
            <a:xfrm>
              <a:off x="1847775" y="2723551"/>
              <a:ext cx="272226" cy="288084"/>
            </a:xfrm>
            <a:custGeom>
              <a:rect b="b" l="l" r="r" t="t"/>
              <a:pathLst>
                <a:path extrusionOk="0" h="368159" w="347893">
                  <a:moveTo>
                    <a:pt x="159831" y="366063"/>
                  </a:moveTo>
                  <a:cubicBezTo>
                    <a:pt x="138964" y="369044"/>
                    <a:pt x="116905" y="369641"/>
                    <a:pt x="96635" y="362486"/>
                  </a:cubicBezTo>
                  <a:cubicBezTo>
                    <a:pt x="79345" y="356524"/>
                    <a:pt x="64440" y="345793"/>
                    <a:pt x="51920" y="333272"/>
                  </a:cubicBezTo>
                  <a:cubicBezTo>
                    <a:pt x="8994" y="289750"/>
                    <a:pt x="-6507" y="224169"/>
                    <a:pt x="2436" y="163953"/>
                  </a:cubicBezTo>
                  <a:cubicBezTo>
                    <a:pt x="11379" y="103738"/>
                    <a:pt x="41785" y="48292"/>
                    <a:pt x="79345" y="0"/>
                  </a:cubicBezTo>
                  <a:cubicBezTo>
                    <a:pt x="100808" y="18482"/>
                    <a:pt x="113328" y="47099"/>
                    <a:pt x="116309" y="75717"/>
                  </a:cubicBezTo>
                  <a:cubicBezTo>
                    <a:pt x="134195" y="67370"/>
                    <a:pt x="159235" y="79890"/>
                    <a:pt x="174140" y="92410"/>
                  </a:cubicBezTo>
                  <a:cubicBezTo>
                    <a:pt x="189045" y="104930"/>
                    <a:pt x="199180" y="122220"/>
                    <a:pt x="207527" y="139509"/>
                  </a:cubicBezTo>
                  <a:cubicBezTo>
                    <a:pt x="243895" y="135336"/>
                    <a:pt x="273108" y="147260"/>
                    <a:pt x="288013" y="181243"/>
                  </a:cubicBezTo>
                  <a:cubicBezTo>
                    <a:pt x="310072" y="164550"/>
                    <a:pt x="342863" y="188397"/>
                    <a:pt x="347632" y="193167"/>
                  </a:cubicBezTo>
                  <a:cubicBezTo>
                    <a:pt x="354191" y="199129"/>
                    <a:pt x="235548" y="354736"/>
                    <a:pt x="159831" y="36606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7" name="Google Shape;537;p14"/>
          <p:cNvGrpSpPr/>
          <p:nvPr/>
        </p:nvGrpSpPr>
        <p:grpSpPr>
          <a:xfrm flipH="1" rot="-1190507">
            <a:off x="8154119" y="3382087"/>
            <a:ext cx="1046596" cy="2108493"/>
            <a:chOff x="319831" y="2670910"/>
            <a:chExt cx="977814" cy="1969923"/>
          </a:xfrm>
        </p:grpSpPr>
        <p:sp>
          <p:nvSpPr>
            <p:cNvPr id="538" name="Google Shape;538;p14"/>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14"/>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14"/>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14"/>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14"/>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14"/>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14"/>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14"/>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14"/>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14"/>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48" name="Shape 548"/>
        <p:cNvGrpSpPr/>
        <p:nvPr/>
      </p:nvGrpSpPr>
      <p:grpSpPr>
        <a:xfrm>
          <a:off x="0" y="0"/>
          <a:ext cx="0" cy="0"/>
          <a:chOff x="0" y="0"/>
          <a:chExt cx="0" cy="0"/>
        </a:xfrm>
      </p:grpSpPr>
      <p:sp>
        <p:nvSpPr>
          <p:cNvPr id="549" name="Google Shape;549;p1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50" name="Google Shape;550;p15"/>
          <p:cNvGrpSpPr/>
          <p:nvPr/>
        </p:nvGrpSpPr>
        <p:grpSpPr>
          <a:xfrm>
            <a:off x="-1375" y="4685922"/>
            <a:ext cx="9144000" cy="829600"/>
            <a:chOff x="-1375" y="4351975"/>
            <a:chExt cx="9144000" cy="829600"/>
          </a:xfrm>
        </p:grpSpPr>
        <p:sp>
          <p:nvSpPr>
            <p:cNvPr id="551" name="Google Shape;551;p15"/>
            <p:cNvSpPr/>
            <p:nvPr/>
          </p:nvSpPr>
          <p:spPr>
            <a:xfrm>
              <a:off x="-1375" y="4550375"/>
              <a:ext cx="9144000" cy="63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552" name="Google Shape;552;p15"/>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3" name="Google Shape;553;p15"/>
          <p:cNvGrpSpPr/>
          <p:nvPr/>
        </p:nvGrpSpPr>
        <p:grpSpPr>
          <a:xfrm>
            <a:off x="-533087" y="170412"/>
            <a:ext cx="2229423" cy="776877"/>
            <a:chOff x="-533087" y="170412"/>
            <a:chExt cx="2229423" cy="776877"/>
          </a:xfrm>
        </p:grpSpPr>
        <p:sp>
          <p:nvSpPr>
            <p:cNvPr id="554" name="Google Shape;554;p15"/>
            <p:cNvSpPr/>
            <p:nvPr/>
          </p:nvSpPr>
          <p:spPr>
            <a:xfrm>
              <a:off x="873795" y="170412"/>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 name="Google Shape;555;p15"/>
            <p:cNvSpPr/>
            <p:nvPr/>
          </p:nvSpPr>
          <p:spPr>
            <a:xfrm>
              <a:off x="-533087" y="622415"/>
              <a:ext cx="1173677" cy="324874"/>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56" name="Google Shape;556;p15"/>
          <p:cNvSpPr/>
          <p:nvPr/>
        </p:nvSpPr>
        <p:spPr>
          <a:xfrm>
            <a:off x="7904201" y="170365"/>
            <a:ext cx="1173677" cy="324874"/>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7" name="Google Shape;557;p15"/>
          <p:cNvGrpSpPr/>
          <p:nvPr/>
        </p:nvGrpSpPr>
        <p:grpSpPr>
          <a:xfrm>
            <a:off x="6866040" y="5061092"/>
            <a:ext cx="440212" cy="239792"/>
            <a:chOff x="6849227" y="4807679"/>
            <a:chExt cx="440212" cy="239792"/>
          </a:xfrm>
        </p:grpSpPr>
        <p:sp>
          <p:nvSpPr>
            <p:cNvPr id="558" name="Google Shape;558;p15"/>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15"/>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15"/>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15"/>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2" name="Google Shape;562;p15"/>
          <p:cNvGrpSpPr/>
          <p:nvPr/>
        </p:nvGrpSpPr>
        <p:grpSpPr>
          <a:xfrm rot="-409495">
            <a:off x="8335805" y="3760537"/>
            <a:ext cx="733458" cy="1382993"/>
            <a:chOff x="713227" y="1152176"/>
            <a:chExt cx="913638" cy="1722736"/>
          </a:xfrm>
        </p:grpSpPr>
        <p:sp>
          <p:nvSpPr>
            <p:cNvPr id="563" name="Google Shape;563;p15"/>
            <p:cNvSpPr/>
            <p:nvPr/>
          </p:nvSpPr>
          <p:spPr>
            <a:xfrm>
              <a:off x="713227" y="1152176"/>
              <a:ext cx="913638" cy="1711074"/>
            </a:xfrm>
            <a:custGeom>
              <a:rect b="b" l="l" r="r" t="t"/>
              <a:pathLst>
                <a:path extrusionOk="0" h="2186676" w="1167588">
                  <a:moveTo>
                    <a:pt x="1126512" y="2186677"/>
                  </a:moveTo>
                  <a:cubicBezTo>
                    <a:pt x="694867" y="1905869"/>
                    <a:pt x="279319" y="1581540"/>
                    <a:pt x="40245" y="1135586"/>
                  </a:cubicBezTo>
                  <a:cubicBezTo>
                    <a:pt x="15205" y="1089083"/>
                    <a:pt x="-8046" y="1037214"/>
                    <a:pt x="2685" y="982364"/>
                  </a:cubicBezTo>
                  <a:cubicBezTo>
                    <a:pt x="14609" y="922745"/>
                    <a:pt x="71248" y="868491"/>
                    <a:pt x="133848" y="857163"/>
                  </a:cubicBezTo>
                  <a:cubicBezTo>
                    <a:pt x="197045" y="845836"/>
                    <a:pt x="260241" y="877434"/>
                    <a:pt x="282300" y="931092"/>
                  </a:cubicBezTo>
                  <a:cubicBezTo>
                    <a:pt x="222681" y="789197"/>
                    <a:pt x="203007" y="601396"/>
                    <a:pt x="209565" y="442212"/>
                  </a:cubicBezTo>
                  <a:cubicBezTo>
                    <a:pt x="214334" y="333705"/>
                    <a:pt x="236393" y="220428"/>
                    <a:pt x="300782" y="124440"/>
                  </a:cubicBezTo>
                  <a:cubicBezTo>
                    <a:pt x="350267" y="50512"/>
                    <a:pt x="439696" y="-14473"/>
                    <a:pt x="522567" y="2817"/>
                  </a:cubicBezTo>
                  <a:cubicBezTo>
                    <a:pt x="592322" y="17722"/>
                    <a:pt x="629882" y="83303"/>
                    <a:pt x="656710" y="145307"/>
                  </a:cubicBezTo>
                  <a:cubicBezTo>
                    <a:pt x="724677" y="301510"/>
                    <a:pt x="769987" y="467848"/>
                    <a:pt x="791450" y="640149"/>
                  </a:cubicBezTo>
                  <a:cubicBezTo>
                    <a:pt x="811125" y="570394"/>
                    <a:pt x="855839" y="472022"/>
                    <a:pt x="907112" y="415383"/>
                  </a:cubicBezTo>
                  <a:cubicBezTo>
                    <a:pt x="933941" y="386170"/>
                    <a:pt x="971501" y="356956"/>
                    <a:pt x="1009061" y="362918"/>
                  </a:cubicBezTo>
                  <a:cubicBezTo>
                    <a:pt x="1026947" y="365899"/>
                    <a:pt x="1041256" y="376034"/>
                    <a:pt x="1053776" y="387362"/>
                  </a:cubicBezTo>
                  <a:cubicBezTo>
                    <a:pt x="1177784" y="497062"/>
                    <a:pt x="1175400" y="689037"/>
                    <a:pt x="1160495" y="860144"/>
                  </a:cubicBezTo>
                  <a:cubicBezTo>
                    <a:pt x="1122338" y="1296559"/>
                    <a:pt x="1065104" y="1763975"/>
                    <a:pt x="1126512" y="21866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15"/>
            <p:cNvSpPr/>
            <p:nvPr/>
          </p:nvSpPr>
          <p:spPr>
            <a:xfrm>
              <a:off x="1022916" y="1153445"/>
              <a:ext cx="583090" cy="1721466"/>
            </a:xfrm>
            <a:custGeom>
              <a:rect b="b" l="l" r="r" t="t"/>
              <a:pathLst>
                <a:path extrusionOk="0" h="2199957" w="745163">
                  <a:moveTo>
                    <a:pt x="730338" y="2199958"/>
                  </a:moveTo>
                  <a:cubicBezTo>
                    <a:pt x="726165" y="2199958"/>
                    <a:pt x="721395" y="2198169"/>
                    <a:pt x="719011" y="2193996"/>
                  </a:cubicBezTo>
                  <a:cubicBezTo>
                    <a:pt x="261133" y="1590051"/>
                    <a:pt x="19078" y="857328"/>
                    <a:pt x="0" y="14905"/>
                  </a:cubicBezTo>
                  <a:cubicBezTo>
                    <a:pt x="0" y="7154"/>
                    <a:pt x="5962" y="0"/>
                    <a:pt x="14309" y="0"/>
                  </a:cubicBezTo>
                  <a:cubicBezTo>
                    <a:pt x="22655" y="0"/>
                    <a:pt x="29214" y="5962"/>
                    <a:pt x="29214" y="14309"/>
                  </a:cubicBezTo>
                  <a:cubicBezTo>
                    <a:pt x="48292" y="850173"/>
                    <a:pt x="287962" y="1577531"/>
                    <a:pt x="742262" y="2176110"/>
                  </a:cubicBezTo>
                  <a:cubicBezTo>
                    <a:pt x="747032" y="2182668"/>
                    <a:pt x="745839" y="2191611"/>
                    <a:pt x="739281" y="2196381"/>
                  </a:cubicBezTo>
                  <a:cubicBezTo>
                    <a:pt x="736300" y="2198765"/>
                    <a:pt x="733319" y="2199958"/>
                    <a:pt x="730338" y="21999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15"/>
            <p:cNvSpPr/>
            <p:nvPr/>
          </p:nvSpPr>
          <p:spPr>
            <a:xfrm>
              <a:off x="928884" y="1506880"/>
              <a:ext cx="274499" cy="390306"/>
            </a:xfrm>
            <a:custGeom>
              <a:rect b="b" l="l" r="r" t="t"/>
              <a:pathLst>
                <a:path extrusionOk="0" h="498793" w="350798">
                  <a:moveTo>
                    <a:pt x="238338" y="498794"/>
                  </a:moveTo>
                  <a:cubicBezTo>
                    <a:pt x="215683" y="498794"/>
                    <a:pt x="203163" y="479120"/>
                    <a:pt x="197201" y="470177"/>
                  </a:cubicBezTo>
                  <a:lnTo>
                    <a:pt x="2245" y="167906"/>
                  </a:lnTo>
                  <a:cubicBezTo>
                    <a:pt x="-1928" y="161348"/>
                    <a:pt x="-140" y="152405"/>
                    <a:pt x="6418" y="147635"/>
                  </a:cubicBezTo>
                  <a:cubicBezTo>
                    <a:pt x="12977" y="143462"/>
                    <a:pt x="21919" y="145251"/>
                    <a:pt x="26689" y="151809"/>
                  </a:cubicBezTo>
                  <a:lnTo>
                    <a:pt x="221645" y="454079"/>
                  </a:lnTo>
                  <a:cubicBezTo>
                    <a:pt x="225222" y="459445"/>
                    <a:pt x="228203" y="463618"/>
                    <a:pt x="231184" y="466003"/>
                  </a:cubicBezTo>
                  <a:cubicBezTo>
                    <a:pt x="244300" y="435001"/>
                    <a:pt x="252647" y="402807"/>
                    <a:pt x="256820" y="370016"/>
                  </a:cubicBezTo>
                  <a:cubicBezTo>
                    <a:pt x="272321" y="250181"/>
                    <a:pt x="294380" y="129750"/>
                    <a:pt x="322401" y="11107"/>
                  </a:cubicBezTo>
                  <a:cubicBezTo>
                    <a:pt x="324190" y="3356"/>
                    <a:pt x="331941" y="-1413"/>
                    <a:pt x="339691" y="375"/>
                  </a:cubicBezTo>
                  <a:cubicBezTo>
                    <a:pt x="347442" y="2164"/>
                    <a:pt x="352211" y="9914"/>
                    <a:pt x="350423" y="17665"/>
                  </a:cubicBezTo>
                  <a:cubicBezTo>
                    <a:pt x="322401" y="135115"/>
                    <a:pt x="300342" y="254950"/>
                    <a:pt x="285437" y="373593"/>
                  </a:cubicBezTo>
                  <a:cubicBezTo>
                    <a:pt x="280668" y="412942"/>
                    <a:pt x="269340" y="452291"/>
                    <a:pt x="252051" y="489851"/>
                  </a:cubicBezTo>
                  <a:cubicBezTo>
                    <a:pt x="249666" y="494621"/>
                    <a:pt x="244896" y="498198"/>
                    <a:pt x="239530" y="498198"/>
                  </a:cubicBezTo>
                  <a:cubicBezTo>
                    <a:pt x="239530" y="498794"/>
                    <a:pt x="238934" y="498794"/>
                    <a:pt x="238338" y="4987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15"/>
            <p:cNvSpPr/>
            <p:nvPr/>
          </p:nvSpPr>
          <p:spPr>
            <a:xfrm>
              <a:off x="941243" y="1844471"/>
              <a:ext cx="388848" cy="483902"/>
            </a:xfrm>
            <a:custGeom>
              <a:rect b="b" l="l" r="r" t="t"/>
              <a:pathLst>
                <a:path extrusionOk="0" h="618405" w="496930">
                  <a:moveTo>
                    <a:pt x="413907" y="618406"/>
                  </a:moveTo>
                  <a:cubicBezTo>
                    <a:pt x="410330" y="618406"/>
                    <a:pt x="406753" y="617214"/>
                    <a:pt x="403772" y="614233"/>
                  </a:cubicBezTo>
                  <a:cubicBezTo>
                    <a:pt x="260089" y="480089"/>
                    <a:pt x="125349" y="334021"/>
                    <a:pt x="3129" y="180799"/>
                  </a:cubicBezTo>
                  <a:cubicBezTo>
                    <a:pt x="-1640" y="174241"/>
                    <a:pt x="-1044" y="165298"/>
                    <a:pt x="5514" y="160529"/>
                  </a:cubicBezTo>
                  <a:cubicBezTo>
                    <a:pt x="12072" y="155759"/>
                    <a:pt x="21015" y="156355"/>
                    <a:pt x="25785" y="162913"/>
                  </a:cubicBezTo>
                  <a:cubicBezTo>
                    <a:pt x="140850" y="307789"/>
                    <a:pt x="267243" y="445509"/>
                    <a:pt x="402579" y="573095"/>
                  </a:cubicBezTo>
                  <a:lnTo>
                    <a:pt x="468161" y="12672"/>
                  </a:lnTo>
                  <a:cubicBezTo>
                    <a:pt x="469353" y="4922"/>
                    <a:pt x="476508" y="-1040"/>
                    <a:pt x="484258" y="152"/>
                  </a:cubicBezTo>
                  <a:cubicBezTo>
                    <a:pt x="492009" y="1345"/>
                    <a:pt x="497971" y="8499"/>
                    <a:pt x="496778" y="16249"/>
                  </a:cubicBezTo>
                  <a:lnTo>
                    <a:pt x="428216" y="605886"/>
                  </a:lnTo>
                  <a:cubicBezTo>
                    <a:pt x="427620" y="611252"/>
                    <a:pt x="424043" y="616021"/>
                    <a:pt x="418677" y="617810"/>
                  </a:cubicBezTo>
                  <a:cubicBezTo>
                    <a:pt x="417484" y="618406"/>
                    <a:pt x="415696" y="618406"/>
                    <a:pt x="413907" y="618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 name="Google Shape;567;p15"/>
            <p:cNvSpPr/>
            <p:nvPr/>
          </p:nvSpPr>
          <p:spPr>
            <a:xfrm>
              <a:off x="1042197" y="2030738"/>
              <a:ext cx="454956" cy="610014"/>
            </a:xfrm>
            <a:custGeom>
              <a:rect b="b" l="l" r="r" t="t"/>
              <a:pathLst>
                <a:path extrusionOk="0" h="779571" w="581414">
                  <a:moveTo>
                    <a:pt x="489851" y="779571"/>
                  </a:moveTo>
                  <a:cubicBezTo>
                    <a:pt x="486274" y="779571"/>
                    <a:pt x="483293" y="778379"/>
                    <a:pt x="480908" y="776590"/>
                  </a:cubicBezTo>
                  <a:cubicBezTo>
                    <a:pt x="317551" y="643639"/>
                    <a:pt x="157771" y="503533"/>
                    <a:pt x="4549" y="359851"/>
                  </a:cubicBezTo>
                  <a:cubicBezTo>
                    <a:pt x="-1413" y="354485"/>
                    <a:pt x="-1413" y="344946"/>
                    <a:pt x="3953" y="339580"/>
                  </a:cubicBezTo>
                  <a:cubicBezTo>
                    <a:pt x="9318" y="333618"/>
                    <a:pt x="18858" y="333618"/>
                    <a:pt x="24223" y="338984"/>
                  </a:cubicBezTo>
                  <a:cubicBezTo>
                    <a:pt x="169099" y="474916"/>
                    <a:pt x="321128" y="607867"/>
                    <a:pt x="475543" y="734857"/>
                  </a:cubicBezTo>
                  <a:cubicBezTo>
                    <a:pt x="477927" y="495187"/>
                    <a:pt x="503564" y="251939"/>
                    <a:pt x="552452" y="11673"/>
                  </a:cubicBezTo>
                  <a:cubicBezTo>
                    <a:pt x="554240" y="3923"/>
                    <a:pt x="561991" y="-1443"/>
                    <a:pt x="569741" y="345"/>
                  </a:cubicBezTo>
                  <a:cubicBezTo>
                    <a:pt x="577492" y="2134"/>
                    <a:pt x="582858" y="9884"/>
                    <a:pt x="581069" y="17635"/>
                  </a:cubicBezTo>
                  <a:cubicBezTo>
                    <a:pt x="530392" y="266248"/>
                    <a:pt x="504756" y="517842"/>
                    <a:pt x="504160" y="765859"/>
                  </a:cubicBezTo>
                  <a:cubicBezTo>
                    <a:pt x="504160" y="771225"/>
                    <a:pt x="501179" y="776590"/>
                    <a:pt x="495813" y="778975"/>
                  </a:cubicBezTo>
                  <a:cubicBezTo>
                    <a:pt x="494621" y="779571"/>
                    <a:pt x="492236" y="779571"/>
                    <a:pt x="489851" y="779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568" name="Shape 568"/>
        <p:cNvGrpSpPr/>
        <p:nvPr/>
      </p:nvGrpSpPr>
      <p:grpSpPr>
        <a:xfrm>
          <a:off x="0" y="0"/>
          <a:ext cx="0" cy="0"/>
          <a:chOff x="0" y="0"/>
          <a:chExt cx="0" cy="0"/>
        </a:xfrm>
      </p:grpSpPr>
      <p:sp>
        <p:nvSpPr>
          <p:cNvPr id="569" name="Google Shape;569;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70" name="Google Shape;570;p16"/>
          <p:cNvGrpSpPr/>
          <p:nvPr/>
        </p:nvGrpSpPr>
        <p:grpSpPr>
          <a:xfrm>
            <a:off x="-1375" y="4685922"/>
            <a:ext cx="9144000" cy="829600"/>
            <a:chOff x="-1375" y="4351975"/>
            <a:chExt cx="9144000" cy="829600"/>
          </a:xfrm>
        </p:grpSpPr>
        <p:sp>
          <p:nvSpPr>
            <p:cNvPr id="571" name="Google Shape;571;p16"/>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572" name="Google Shape;572;p16"/>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3" name="Google Shape;573;p16"/>
          <p:cNvGrpSpPr/>
          <p:nvPr/>
        </p:nvGrpSpPr>
        <p:grpSpPr>
          <a:xfrm>
            <a:off x="-929662" y="826355"/>
            <a:ext cx="11329114" cy="911534"/>
            <a:chOff x="-929662" y="826355"/>
            <a:chExt cx="11329114" cy="911534"/>
          </a:xfrm>
        </p:grpSpPr>
        <p:grpSp>
          <p:nvGrpSpPr>
            <p:cNvPr id="574" name="Google Shape;574;p16"/>
            <p:cNvGrpSpPr/>
            <p:nvPr/>
          </p:nvGrpSpPr>
          <p:grpSpPr>
            <a:xfrm>
              <a:off x="-929662" y="1282130"/>
              <a:ext cx="1968677" cy="455759"/>
              <a:chOff x="4152688" y="2379755"/>
              <a:chExt cx="1968677" cy="455759"/>
            </a:xfrm>
          </p:grpSpPr>
          <p:sp>
            <p:nvSpPr>
              <p:cNvPr id="575" name="Google Shape;575;p16"/>
              <p:cNvSpPr/>
              <p:nvPr/>
            </p:nvSpPr>
            <p:spPr>
              <a:xfrm>
                <a:off x="5887001" y="2779668"/>
                <a:ext cx="132905" cy="46353"/>
              </a:xfrm>
              <a:custGeom>
                <a:rect b="b" l="l" r="r" t="t"/>
                <a:pathLst>
                  <a:path extrusionOk="0" h="46353" w="132905">
                    <a:moveTo>
                      <a:pt x="66453" y="1854"/>
                    </a:moveTo>
                    <a:cubicBezTo>
                      <a:pt x="49839" y="4228"/>
                      <a:pt x="34413" y="8381"/>
                      <a:pt x="20766" y="14314"/>
                    </a:cubicBezTo>
                    <a:cubicBezTo>
                      <a:pt x="7120" y="20247"/>
                      <a:pt x="0" y="25587"/>
                      <a:pt x="0" y="30334"/>
                    </a:cubicBezTo>
                    <a:cubicBezTo>
                      <a:pt x="0" y="39234"/>
                      <a:pt x="5340" y="44574"/>
                      <a:pt x="16020" y="46354"/>
                    </a:cubicBezTo>
                    <a:lnTo>
                      <a:pt x="24920" y="43980"/>
                    </a:lnTo>
                    <a:lnTo>
                      <a:pt x="115105" y="43980"/>
                    </a:lnTo>
                    <a:cubicBezTo>
                      <a:pt x="126972" y="41607"/>
                      <a:pt x="132905" y="36267"/>
                      <a:pt x="132905" y="26774"/>
                    </a:cubicBezTo>
                    <a:cubicBezTo>
                      <a:pt x="132905" y="4228"/>
                      <a:pt x="110952" y="-4079"/>
                      <a:pt x="66453" y="1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16"/>
              <p:cNvSpPr/>
              <p:nvPr/>
            </p:nvSpPr>
            <p:spPr>
              <a:xfrm>
                <a:off x="4152688" y="2379755"/>
                <a:ext cx="1691416" cy="455759"/>
              </a:xfrm>
              <a:custGeom>
                <a:rect b="b" l="l" r="r" t="t"/>
                <a:pathLst>
                  <a:path extrusionOk="0" h="455759" w="1691416">
                    <a:moveTo>
                      <a:pt x="867460" y="451013"/>
                    </a:moveTo>
                    <a:cubicBezTo>
                      <a:pt x="1075719" y="453980"/>
                      <a:pt x="1240664" y="453980"/>
                      <a:pt x="1361703" y="452199"/>
                    </a:cubicBezTo>
                    <a:cubicBezTo>
                      <a:pt x="1482742" y="450420"/>
                      <a:pt x="1590134" y="448640"/>
                      <a:pt x="1683287" y="446860"/>
                    </a:cubicBezTo>
                    <a:cubicBezTo>
                      <a:pt x="1698713" y="419566"/>
                      <a:pt x="1692186" y="401173"/>
                      <a:pt x="1663707" y="390493"/>
                    </a:cubicBezTo>
                    <a:cubicBezTo>
                      <a:pt x="1635227" y="379814"/>
                      <a:pt x="1616834" y="376847"/>
                      <a:pt x="1607341" y="381593"/>
                    </a:cubicBezTo>
                    <a:cubicBezTo>
                      <a:pt x="1599034" y="385747"/>
                      <a:pt x="1594287" y="387527"/>
                      <a:pt x="1594287" y="387527"/>
                    </a:cubicBezTo>
                    <a:cubicBezTo>
                      <a:pt x="1593101" y="387527"/>
                      <a:pt x="1591914" y="387527"/>
                      <a:pt x="1591321" y="386933"/>
                    </a:cubicBezTo>
                    <a:lnTo>
                      <a:pt x="1591321" y="385747"/>
                    </a:lnTo>
                    <a:cubicBezTo>
                      <a:pt x="1590134" y="369727"/>
                      <a:pt x="1587168" y="356080"/>
                      <a:pt x="1581828" y="344214"/>
                    </a:cubicBezTo>
                    <a:cubicBezTo>
                      <a:pt x="1572334" y="321074"/>
                      <a:pt x="1554535" y="309801"/>
                      <a:pt x="1527241" y="310394"/>
                    </a:cubicBezTo>
                    <a:cubicBezTo>
                      <a:pt x="1509441" y="310987"/>
                      <a:pt x="1494608" y="315734"/>
                      <a:pt x="1483335" y="324634"/>
                    </a:cubicBezTo>
                    <a:cubicBezTo>
                      <a:pt x="1480369" y="305054"/>
                      <a:pt x="1475622" y="288441"/>
                      <a:pt x="1467908" y="274201"/>
                    </a:cubicBezTo>
                    <a:cubicBezTo>
                      <a:pt x="1448329" y="237415"/>
                      <a:pt x="1413916" y="219615"/>
                      <a:pt x="1364670" y="220208"/>
                    </a:cubicBezTo>
                    <a:cubicBezTo>
                      <a:pt x="1358736" y="219615"/>
                      <a:pt x="1352803" y="220208"/>
                      <a:pt x="1346870" y="221395"/>
                    </a:cubicBezTo>
                    <a:cubicBezTo>
                      <a:pt x="1348650" y="211902"/>
                      <a:pt x="1349243" y="200628"/>
                      <a:pt x="1349243" y="187575"/>
                    </a:cubicBezTo>
                    <a:cubicBezTo>
                      <a:pt x="1349243" y="157909"/>
                      <a:pt x="1344496" y="132989"/>
                      <a:pt x="1335003" y="112816"/>
                    </a:cubicBezTo>
                    <a:cubicBezTo>
                      <a:pt x="1316017" y="72469"/>
                      <a:pt x="1280417" y="52890"/>
                      <a:pt x="1228797" y="54076"/>
                    </a:cubicBezTo>
                    <a:cubicBezTo>
                      <a:pt x="1192011" y="55263"/>
                      <a:pt x="1157005" y="67723"/>
                      <a:pt x="1123185" y="92643"/>
                    </a:cubicBezTo>
                    <a:cubicBezTo>
                      <a:pt x="1103012" y="106883"/>
                      <a:pt x="1088178" y="122902"/>
                      <a:pt x="1078685" y="140702"/>
                    </a:cubicBezTo>
                    <a:cubicBezTo>
                      <a:pt x="1057919" y="121122"/>
                      <a:pt x="1029439" y="111629"/>
                      <a:pt x="993839" y="112816"/>
                    </a:cubicBezTo>
                    <a:cubicBezTo>
                      <a:pt x="968920" y="113409"/>
                      <a:pt x="941033" y="121716"/>
                      <a:pt x="910180" y="138329"/>
                    </a:cubicBezTo>
                    <a:cubicBezTo>
                      <a:pt x="907807" y="140109"/>
                      <a:pt x="905433" y="141296"/>
                      <a:pt x="903060" y="143076"/>
                    </a:cubicBezTo>
                    <a:cubicBezTo>
                      <a:pt x="897720" y="120529"/>
                      <a:pt x="888227" y="99169"/>
                      <a:pt x="875174" y="78996"/>
                    </a:cubicBezTo>
                    <a:cubicBezTo>
                      <a:pt x="839574" y="25003"/>
                      <a:pt x="780241" y="-1697"/>
                      <a:pt x="697769" y="83"/>
                    </a:cubicBezTo>
                    <a:cubicBezTo>
                      <a:pt x="646149" y="1270"/>
                      <a:pt x="595123" y="17883"/>
                      <a:pt x="545283" y="50516"/>
                    </a:cubicBezTo>
                    <a:cubicBezTo>
                      <a:pt x="488324" y="87896"/>
                      <a:pt x="459251" y="131802"/>
                      <a:pt x="458657" y="182828"/>
                    </a:cubicBezTo>
                    <a:cubicBezTo>
                      <a:pt x="446197" y="176895"/>
                      <a:pt x="430178" y="174522"/>
                      <a:pt x="411784" y="174522"/>
                    </a:cubicBezTo>
                    <a:cubicBezTo>
                      <a:pt x="371438" y="175709"/>
                      <a:pt x="336432" y="193509"/>
                      <a:pt x="306765" y="229108"/>
                    </a:cubicBezTo>
                    <a:cubicBezTo>
                      <a:pt x="288965" y="250468"/>
                      <a:pt x="274132" y="272421"/>
                      <a:pt x="262859" y="295561"/>
                    </a:cubicBezTo>
                    <a:cubicBezTo>
                      <a:pt x="249806" y="270641"/>
                      <a:pt x="231413" y="259368"/>
                      <a:pt x="208273" y="260555"/>
                    </a:cubicBezTo>
                    <a:cubicBezTo>
                      <a:pt x="185133" y="261741"/>
                      <a:pt x="164960" y="277168"/>
                      <a:pt x="147753" y="306241"/>
                    </a:cubicBezTo>
                    <a:cubicBezTo>
                      <a:pt x="131733" y="333534"/>
                      <a:pt x="125207" y="359640"/>
                      <a:pt x="128174" y="385153"/>
                    </a:cubicBezTo>
                    <a:cubicBezTo>
                      <a:pt x="112747" y="382187"/>
                      <a:pt x="87234" y="386340"/>
                      <a:pt x="51634" y="398207"/>
                    </a:cubicBezTo>
                    <a:cubicBezTo>
                      <a:pt x="16628" y="410073"/>
                      <a:pt x="-579" y="429060"/>
                      <a:pt x="15" y="455759"/>
                    </a:cubicBezTo>
                    <a:cubicBezTo>
                      <a:pt x="84861" y="455166"/>
                      <a:pt x="198186" y="453386"/>
                      <a:pt x="339992" y="450420"/>
                    </a:cubicBezTo>
                    <a:cubicBezTo>
                      <a:pt x="483577" y="448640"/>
                      <a:pt x="658609" y="448046"/>
                      <a:pt x="867460" y="451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16"/>
              <p:cNvSpPr/>
              <p:nvPr/>
            </p:nvSpPr>
            <p:spPr>
              <a:xfrm>
                <a:off x="6067373" y="2792486"/>
                <a:ext cx="53992" cy="33535"/>
              </a:xfrm>
              <a:custGeom>
                <a:rect b="b" l="l" r="r" t="t"/>
                <a:pathLst>
                  <a:path extrusionOk="0" h="33535" w="53992">
                    <a:moveTo>
                      <a:pt x="27293" y="309"/>
                    </a:moveTo>
                    <a:cubicBezTo>
                      <a:pt x="9493" y="-1471"/>
                      <a:pt x="0" y="4462"/>
                      <a:pt x="0" y="17516"/>
                    </a:cubicBezTo>
                    <a:cubicBezTo>
                      <a:pt x="0" y="21076"/>
                      <a:pt x="594" y="24042"/>
                      <a:pt x="2373" y="26415"/>
                    </a:cubicBezTo>
                    <a:cubicBezTo>
                      <a:pt x="6527" y="31162"/>
                      <a:pt x="14833" y="33535"/>
                      <a:pt x="27293" y="33535"/>
                    </a:cubicBezTo>
                    <a:cubicBezTo>
                      <a:pt x="39160" y="33535"/>
                      <a:pt x="47466" y="31755"/>
                      <a:pt x="51026" y="27602"/>
                    </a:cubicBezTo>
                    <a:cubicBezTo>
                      <a:pt x="53400" y="25229"/>
                      <a:pt x="53993" y="22262"/>
                      <a:pt x="53993" y="17516"/>
                    </a:cubicBezTo>
                    <a:cubicBezTo>
                      <a:pt x="53993" y="7429"/>
                      <a:pt x="45093" y="2089"/>
                      <a:pt x="27293" y="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8" name="Google Shape;578;p16"/>
            <p:cNvGrpSpPr/>
            <p:nvPr/>
          </p:nvGrpSpPr>
          <p:grpSpPr>
            <a:xfrm>
              <a:off x="8430776" y="826355"/>
              <a:ext cx="1968677" cy="455759"/>
              <a:chOff x="4152688" y="2379755"/>
              <a:chExt cx="1968677" cy="455759"/>
            </a:xfrm>
          </p:grpSpPr>
          <p:sp>
            <p:nvSpPr>
              <p:cNvPr id="579" name="Google Shape;579;p16"/>
              <p:cNvSpPr/>
              <p:nvPr/>
            </p:nvSpPr>
            <p:spPr>
              <a:xfrm>
                <a:off x="5887001" y="2779668"/>
                <a:ext cx="132905" cy="46353"/>
              </a:xfrm>
              <a:custGeom>
                <a:rect b="b" l="l" r="r" t="t"/>
                <a:pathLst>
                  <a:path extrusionOk="0" h="46353" w="132905">
                    <a:moveTo>
                      <a:pt x="66453" y="1854"/>
                    </a:moveTo>
                    <a:cubicBezTo>
                      <a:pt x="49839" y="4228"/>
                      <a:pt x="34413" y="8381"/>
                      <a:pt x="20766" y="14314"/>
                    </a:cubicBezTo>
                    <a:cubicBezTo>
                      <a:pt x="7120" y="20247"/>
                      <a:pt x="0" y="25587"/>
                      <a:pt x="0" y="30334"/>
                    </a:cubicBezTo>
                    <a:cubicBezTo>
                      <a:pt x="0" y="39234"/>
                      <a:pt x="5340" y="44574"/>
                      <a:pt x="16020" y="46354"/>
                    </a:cubicBezTo>
                    <a:lnTo>
                      <a:pt x="24920" y="43980"/>
                    </a:lnTo>
                    <a:lnTo>
                      <a:pt x="115105" y="43980"/>
                    </a:lnTo>
                    <a:cubicBezTo>
                      <a:pt x="126972" y="41607"/>
                      <a:pt x="132905" y="36267"/>
                      <a:pt x="132905" y="26774"/>
                    </a:cubicBezTo>
                    <a:cubicBezTo>
                      <a:pt x="132905" y="4228"/>
                      <a:pt x="110952" y="-4079"/>
                      <a:pt x="66453" y="1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16"/>
              <p:cNvSpPr/>
              <p:nvPr/>
            </p:nvSpPr>
            <p:spPr>
              <a:xfrm>
                <a:off x="4152688" y="2379755"/>
                <a:ext cx="1691416" cy="455759"/>
              </a:xfrm>
              <a:custGeom>
                <a:rect b="b" l="l" r="r" t="t"/>
                <a:pathLst>
                  <a:path extrusionOk="0" h="455759" w="1691416">
                    <a:moveTo>
                      <a:pt x="867460" y="451013"/>
                    </a:moveTo>
                    <a:cubicBezTo>
                      <a:pt x="1075719" y="453980"/>
                      <a:pt x="1240664" y="453980"/>
                      <a:pt x="1361703" y="452199"/>
                    </a:cubicBezTo>
                    <a:cubicBezTo>
                      <a:pt x="1482742" y="450420"/>
                      <a:pt x="1590134" y="448640"/>
                      <a:pt x="1683287" y="446860"/>
                    </a:cubicBezTo>
                    <a:cubicBezTo>
                      <a:pt x="1698713" y="419566"/>
                      <a:pt x="1692186" y="401173"/>
                      <a:pt x="1663707" y="390493"/>
                    </a:cubicBezTo>
                    <a:cubicBezTo>
                      <a:pt x="1635227" y="379814"/>
                      <a:pt x="1616834" y="376847"/>
                      <a:pt x="1607341" y="381593"/>
                    </a:cubicBezTo>
                    <a:cubicBezTo>
                      <a:pt x="1599034" y="385747"/>
                      <a:pt x="1594287" y="387527"/>
                      <a:pt x="1594287" y="387527"/>
                    </a:cubicBezTo>
                    <a:cubicBezTo>
                      <a:pt x="1593101" y="387527"/>
                      <a:pt x="1591914" y="387527"/>
                      <a:pt x="1591321" y="386933"/>
                    </a:cubicBezTo>
                    <a:lnTo>
                      <a:pt x="1591321" y="385747"/>
                    </a:lnTo>
                    <a:cubicBezTo>
                      <a:pt x="1590134" y="369727"/>
                      <a:pt x="1587168" y="356080"/>
                      <a:pt x="1581828" y="344214"/>
                    </a:cubicBezTo>
                    <a:cubicBezTo>
                      <a:pt x="1572334" y="321074"/>
                      <a:pt x="1554535" y="309801"/>
                      <a:pt x="1527241" y="310394"/>
                    </a:cubicBezTo>
                    <a:cubicBezTo>
                      <a:pt x="1509441" y="310987"/>
                      <a:pt x="1494608" y="315734"/>
                      <a:pt x="1483335" y="324634"/>
                    </a:cubicBezTo>
                    <a:cubicBezTo>
                      <a:pt x="1480369" y="305054"/>
                      <a:pt x="1475622" y="288441"/>
                      <a:pt x="1467908" y="274201"/>
                    </a:cubicBezTo>
                    <a:cubicBezTo>
                      <a:pt x="1448329" y="237415"/>
                      <a:pt x="1413916" y="219615"/>
                      <a:pt x="1364670" y="220208"/>
                    </a:cubicBezTo>
                    <a:cubicBezTo>
                      <a:pt x="1358736" y="219615"/>
                      <a:pt x="1352803" y="220208"/>
                      <a:pt x="1346870" y="221395"/>
                    </a:cubicBezTo>
                    <a:cubicBezTo>
                      <a:pt x="1348650" y="211902"/>
                      <a:pt x="1349243" y="200628"/>
                      <a:pt x="1349243" y="187575"/>
                    </a:cubicBezTo>
                    <a:cubicBezTo>
                      <a:pt x="1349243" y="157909"/>
                      <a:pt x="1344496" y="132989"/>
                      <a:pt x="1335003" y="112816"/>
                    </a:cubicBezTo>
                    <a:cubicBezTo>
                      <a:pt x="1316017" y="72469"/>
                      <a:pt x="1280417" y="52890"/>
                      <a:pt x="1228797" y="54076"/>
                    </a:cubicBezTo>
                    <a:cubicBezTo>
                      <a:pt x="1192011" y="55263"/>
                      <a:pt x="1157005" y="67723"/>
                      <a:pt x="1123185" y="92643"/>
                    </a:cubicBezTo>
                    <a:cubicBezTo>
                      <a:pt x="1103012" y="106883"/>
                      <a:pt x="1088178" y="122902"/>
                      <a:pt x="1078685" y="140702"/>
                    </a:cubicBezTo>
                    <a:cubicBezTo>
                      <a:pt x="1057919" y="121122"/>
                      <a:pt x="1029439" y="111629"/>
                      <a:pt x="993839" y="112816"/>
                    </a:cubicBezTo>
                    <a:cubicBezTo>
                      <a:pt x="968920" y="113409"/>
                      <a:pt x="941033" y="121716"/>
                      <a:pt x="910180" y="138329"/>
                    </a:cubicBezTo>
                    <a:cubicBezTo>
                      <a:pt x="907807" y="140109"/>
                      <a:pt x="905433" y="141296"/>
                      <a:pt x="903060" y="143076"/>
                    </a:cubicBezTo>
                    <a:cubicBezTo>
                      <a:pt x="897720" y="120529"/>
                      <a:pt x="888227" y="99169"/>
                      <a:pt x="875174" y="78996"/>
                    </a:cubicBezTo>
                    <a:cubicBezTo>
                      <a:pt x="839574" y="25003"/>
                      <a:pt x="780241" y="-1697"/>
                      <a:pt x="697769" y="83"/>
                    </a:cubicBezTo>
                    <a:cubicBezTo>
                      <a:pt x="646149" y="1270"/>
                      <a:pt x="595123" y="17883"/>
                      <a:pt x="545283" y="50516"/>
                    </a:cubicBezTo>
                    <a:cubicBezTo>
                      <a:pt x="488324" y="87896"/>
                      <a:pt x="459251" y="131802"/>
                      <a:pt x="458657" y="182828"/>
                    </a:cubicBezTo>
                    <a:cubicBezTo>
                      <a:pt x="446197" y="176895"/>
                      <a:pt x="430178" y="174522"/>
                      <a:pt x="411784" y="174522"/>
                    </a:cubicBezTo>
                    <a:cubicBezTo>
                      <a:pt x="371438" y="175709"/>
                      <a:pt x="336432" y="193509"/>
                      <a:pt x="306765" y="229108"/>
                    </a:cubicBezTo>
                    <a:cubicBezTo>
                      <a:pt x="288965" y="250468"/>
                      <a:pt x="274132" y="272421"/>
                      <a:pt x="262859" y="295561"/>
                    </a:cubicBezTo>
                    <a:cubicBezTo>
                      <a:pt x="249806" y="270641"/>
                      <a:pt x="231413" y="259368"/>
                      <a:pt x="208273" y="260555"/>
                    </a:cubicBezTo>
                    <a:cubicBezTo>
                      <a:pt x="185133" y="261741"/>
                      <a:pt x="164960" y="277168"/>
                      <a:pt x="147753" y="306241"/>
                    </a:cubicBezTo>
                    <a:cubicBezTo>
                      <a:pt x="131733" y="333534"/>
                      <a:pt x="125207" y="359640"/>
                      <a:pt x="128174" y="385153"/>
                    </a:cubicBezTo>
                    <a:cubicBezTo>
                      <a:pt x="112747" y="382187"/>
                      <a:pt x="87234" y="386340"/>
                      <a:pt x="51634" y="398207"/>
                    </a:cubicBezTo>
                    <a:cubicBezTo>
                      <a:pt x="16628" y="410073"/>
                      <a:pt x="-579" y="429060"/>
                      <a:pt x="15" y="455759"/>
                    </a:cubicBezTo>
                    <a:cubicBezTo>
                      <a:pt x="84861" y="455166"/>
                      <a:pt x="198186" y="453386"/>
                      <a:pt x="339992" y="450420"/>
                    </a:cubicBezTo>
                    <a:cubicBezTo>
                      <a:pt x="483577" y="448640"/>
                      <a:pt x="658609" y="448046"/>
                      <a:pt x="867460" y="451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16"/>
              <p:cNvSpPr/>
              <p:nvPr/>
            </p:nvSpPr>
            <p:spPr>
              <a:xfrm>
                <a:off x="6067373" y="2792486"/>
                <a:ext cx="53992" cy="33535"/>
              </a:xfrm>
              <a:custGeom>
                <a:rect b="b" l="l" r="r" t="t"/>
                <a:pathLst>
                  <a:path extrusionOk="0" h="33535" w="53992">
                    <a:moveTo>
                      <a:pt x="27293" y="309"/>
                    </a:moveTo>
                    <a:cubicBezTo>
                      <a:pt x="9493" y="-1471"/>
                      <a:pt x="0" y="4462"/>
                      <a:pt x="0" y="17516"/>
                    </a:cubicBezTo>
                    <a:cubicBezTo>
                      <a:pt x="0" y="21076"/>
                      <a:pt x="594" y="24042"/>
                      <a:pt x="2373" y="26415"/>
                    </a:cubicBezTo>
                    <a:cubicBezTo>
                      <a:pt x="6527" y="31162"/>
                      <a:pt x="14833" y="33535"/>
                      <a:pt x="27293" y="33535"/>
                    </a:cubicBezTo>
                    <a:cubicBezTo>
                      <a:pt x="39160" y="33535"/>
                      <a:pt x="47466" y="31755"/>
                      <a:pt x="51026" y="27602"/>
                    </a:cubicBezTo>
                    <a:cubicBezTo>
                      <a:pt x="53400" y="25229"/>
                      <a:pt x="53993" y="22262"/>
                      <a:pt x="53993" y="17516"/>
                    </a:cubicBezTo>
                    <a:cubicBezTo>
                      <a:pt x="53993" y="7429"/>
                      <a:pt x="45093" y="2089"/>
                      <a:pt x="27293" y="3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82" name="Google Shape;582;p16"/>
          <p:cNvGrpSpPr/>
          <p:nvPr/>
        </p:nvGrpSpPr>
        <p:grpSpPr>
          <a:xfrm>
            <a:off x="1484902" y="4975967"/>
            <a:ext cx="440212" cy="239792"/>
            <a:chOff x="6849227" y="4807679"/>
            <a:chExt cx="440212" cy="239792"/>
          </a:xfrm>
        </p:grpSpPr>
        <p:sp>
          <p:nvSpPr>
            <p:cNvPr id="583" name="Google Shape;583;p16"/>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16"/>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16"/>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16"/>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3">
    <p:spTree>
      <p:nvGrpSpPr>
        <p:cNvPr id="587" name="Shape 587"/>
        <p:cNvGrpSpPr/>
        <p:nvPr/>
      </p:nvGrpSpPr>
      <p:grpSpPr>
        <a:xfrm>
          <a:off x="0" y="0"/>
          <a:ext cx="0" cy="0"/>
          <a:chOff x="0" y="0"/>
          <a:chExt cx="0" cy="0"/>
        </a:xfrm>
      </p:grpSpPr>
      <p:sp>
        <p:nvSpPr>
          <p:cNvPr id="588" name="Google Shape;588;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89" name="Google Shape;589;p17"/>
          <p:cNvSpPr txBox="1"/>
          <p:nvPr>
            <p:ph idx="1" type="body"/>
          </p:nvPr>
        </p:nvSpPr>
        <p:spPr>
          <a:xfrm>
            <a:off x="720000" y="1152475"/>
            <a:ext cx="3727200" cy="3227400"/>
          </a:xfrm>
          <a:prstGeom prst="rect">
            <a:avLst/>
          </a:prstGeom>
        </p:spPr>
        <p:txBody>
          <a:bodyPr anchorCtr="0" anchor="t" bIns="91425" lIns="91425" spcFirstLastPara="1" rIns="91425" wrap="square" tIns="91425">
            <a:noAutofit/>
          </a:bodyPr>
          <a:lstStyle>
            <a:lvl1pPr indent="-342900" lvl="0" marL="457200" rtl="0">
              <a:lnSpc>
                <a:spcPct val="115000"/>
              </a:lnSpc>
              <a:spcBef>
                <a:spcPts val="0"/>
              </a:spcBef>
              <a:spcAft>
                <a:spcPts val="0"/>
              </a:spcAft>
              <a:buSzPts val="1800"/>
              <a:buFont typeface="Darker Grotesque SemiBold"/>
              <a:buChar char="●"/>
              <a:defRPr>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sp>
        <p:nvSpPr>
          <p:cNvPr id="590" name="Google Shape;590;p17"/>
          <p:cNvSpPr txBox="1"/>
          <p:nvPr>
            <p:ph idx="2" type="body"/>
          </p:nvPr>
        </p:nvSpPr>
        <p:spPr>
          <a:xfrm>
            <a:off x="4902000" y="1152475"/>
            <a:ext cx="3522000" cy="3227400"/>
          </a:xfrm>
          <a:prstGeom prst="rect">
            <a:avLst/>
          </a:prstGeom>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accent1"/>
              </a:buClr>
              <a:buSzPts val="1800"/>
              <a:buFont typeface="Darker Grotesque SemiBold"/>
              <a:buChar char="●"/>
              <a:defRPr>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591" name="Google Shape;591;p17"/>
          <p:cNvGrpSpPr/>
          <p:nvPr/>
        </p:nvGrpSpPr>
        <p:grpSpPr>
          <a:xfrm>
            <a:off x="-1375" y="4685922"/>
            <a:ext cx="9144000" cy="829600"/>
            <a:chOff x="-1375" y="4351975"/>
            <a:chExt cx="9144000" cy="829600"/>
          </a:xfrm>
        </p:grpSpPr>
        <p:sp>
          <p:nvSpPr>
            <p:cNvPr id="592" name="Google Shape;592;p17"/>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593" name="Google Shape;593;p17"/>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4" name="Google Shape;594;p17"/>
          <p:cNvGrpSpPr/>
          <p:nvPr/>
        </p:nvGrpSpPr>
        <p:grpSpPr>
          <a:xfrm>
            <a:off x="1959127" y="4903717"/>
            <a:ext cx="6135737" cy="479567"/>
            <a:chOff x="1959127" y="4903717"/>
            <a:chExt cx="6135737" cy="479567"/>
          </a:xfrm>
        </p:grpSpPr>
        <p:grpSp>
          <p:nvGrpSpPr>
            <p:cNvPr id="595" name="Google Shape;595;p17"/>
            <p:cNvGrpSpPr/>
            <p:nvPr/>
          </p:nvGrpSpPr>
          <p:grpSpPr>
            <a:xfrm>
              <a:off x="1959127" y="4903717"/>
              <a:ext cx="440212" cy="239792"/>
              <a:chOff x="6849227" y="4807679"/>
              <a:chExt cx="440212" cy="239792"/>
            </a:xfrm>
          </p:grpSpPr>
          <p:sp>
            <p:nvSpPr>
              <p:cNvPr id="596" name="Google Shape;596;p17"/>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17"/>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17"/>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17"/>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0" name="Google Shape;600;p17"/>
            <p:cNvGrpSpPr/>
            <p:nvPr/>
          </p:nvGrpSpPr>
          <p:grpSpPr>
            <a:xfrm>
              <a:off x="7654652" y="5143492"/>
              <a:ext cx="440212" cy="239792"/>
              <a:chOff x="6849227" y="4807679"/>
              <a:chExt cx="440212" cy="239792"/>
            </a:xfrm>
          </p:grpSpPr>
          <p:sp>
            <p:nvSpPr>
              <p:cNvPr id="601" name="Google Shape;601;p17"/>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17"/>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17"/>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17"/>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05" name="Google Shape;605;p17"/>
          <p:cNvGrpSpPr/>
          <p:nvPr/>
        </p:nvGrpSpPr>
        <p:grpSpPr>
          <a:xfrm>
            <a:off x="7791377" y="4390049"/>
            <a:ext cx="1278781" cy="599599"/>
            <a:chOff x="1256052" y="4499124"/>
            <a:chExt cx="1278781" cy="599599"/>
          </a:xfrm>
        </p:grpSpPr>
        <p:sp>
          <p:nvSpPr>
            <p:cNvPr id="606" name="Google Shape;606;p17"/>
            <p:cNvSpPr/>
            <p:nvPr/>
          </p:nvSpPr>
          <p:spPr>
            <a:xfrm>
              <a:off x="2118636" y="4507371"/>
              <a:ext cx="416197" cy="496014"/>
            </a:xfrm>
            <a:custGeom>
              <a:rect b="b" l="l" r="r" t="t"/>
              <a:pathLst>
                <a:path extrusionOk="0" h="523498" w="439258">
                  <a:moveTo>
                    <a:pt x="426664" y="399088"/>
                  </a:moveTo>
                  <a:cubicBezTo>
                    <a:pt x="426664" y="399088"/>
                    <a:pt x="454186" y="378746"/>
                    <a:pt x="427861" y="373959"/>
                  </a:cubicBezTo>
                  <a:cubicBezTo>
                    <a:pt x="427861" y="373959"/>
                    <a:pt x="447604" y="350028"/>
                    <a:pt x="423673" y="350028"/>
                  </a:cubicBezTo>
                  <a:cubicBezTo>
                    <a:pt x="399741" y="350028"/>
                    <a:pt x="349485" y="368575"/>
                    <a:pt x="298032" y="341054"/>
                  </a:cubicBezTo>
                  <a:cubicBezTo>
                    <a:pt x="269913" y="326096"/>
                    <a:pt x="254357" y="314729"/>
                    <a:pt x="244186" y="302165"/>
                  </a:cubicBezTo>
                  <a:cubicBezTo>
                    <a:pt x="228631" y="296182"/>
                    <a:pt x="214272" y="287806"/>
                    <a:pt x="207092" y="275840"/>
                  </a:cubicBezTo>
                  <a:cubicBezTo>
                    <a:pt x="247177" y="260883"/>
                    <a:pt x="259143" y="239943"/>
                    <a:pt x="259143" y="239943"/>
                  </a:cubicBezTo>
                  <a:cubicBezTo>
                    <a:pt x="267519" y="228575"/>
                    <a:pt x="298032" y="169943"/>
                    <a:pt x="274100" y="109516"/>
                  </a:cubicBezTo>
                  <a:cubicBezTo>
                    <a:pt x="242392" y="28148"/>
                    <a:pt x="157434" y="22165"/>
                    <a:pt x="157434" y="22165"/>
                  </a:cubicBezTo>
                  <a:cubicBezTo>
                    <a:pt x="157434" y="22165"/>
                    <a:pt x="161024" y="16781"/>
                    <a:pt x="154443" y="4815"/>
                  </a:cubicBezTo>
                  <a:cubicBezTo>
                    <a:pt x="147862" y="-7749"/>
                    <a:pt x="118545" y="18576"/>
                    <a:pt x="118545" y="18576"/>
                  </a:cubicBezTo>
                  <a:cubicBezTo>
                    <a:pt x="118545" y="18576"/>
                    <a:pt x="125127" y="1225"/>
                    <a:pt x="115554" y="29"/>
                  </a:cubicBezTo>
                  <a:cubicBezTo>
                    <a:pt x="105981" y="-1168"/>
                    <a:pt x="74272" y="35328"/>
                    <a:pt x="74272" y="35328"/>
                  </a:cubicBezTo>
                  <a:cubicBezTo>
                    <a:pt x="41965" y="55670"/>
                    <a:pt x="-13676" y="99345"/>
                    <a:pt x="3076" y="183703"/>
                  </a:cubicBezTo>
                  <a:cubicBezTo>
                    <a:pt x="16836" y="251908"/>
                    <a:pt x="67691" y="275840"/>
                    <a:pt x="67691" y="275840"/>
                  </a:cubicBezTo>
                  <a:cubicBezTo>
                    <a:pt x="67691" y="275840"/>
                    <a:pt x="73674" y="279430"/>
                    <a:pt x="85041" y="283019"/>
                  </a:cubicBezTo>
                  <a:cubicBezTo>
                    <a:pt x="82648" y="287806"/>
                    <a:pt x="79058" y="292592"/>
                    <a:pt x="74272" y="297977"/>
                  </a:cubicBezTo>
                  <a:cubicBezTo>
                    <a:pt x="70084" y="302763"/>
                    <a:pt x="65298" y="311139"/>
                    <a:pt x="61708" y="322507"/>
                  </a:cubicBezTo>
                  <a:cubicBezTo>
                    <a:pt x="49742" y="359002"/>
                    <a:pt x="46152" y="452934"/>
                    <a:pt x="117349" y="494814"/>
                  </a:cubicBezTo>
                  <a:cubicBezTo>
                    <a:pt x="158033" y="518147"/>
                    <a:pt x="213075" y="533104"/>
                    <a:pt x="296836" y="516352"/>
                  </a:cubicBezTo>
                  <a:cubicBezTo>
                    <a:pt x="302819" y="515156"/>
                    <a:pt x="308802" y="513959"/>
                    <a:pt x="314186" y="512164"/>
                  </a:cubicBezTo>
                  <a:cubicBezTo>
                    <a:pt x="351280" y="498404"/>
                    <a:pt x="367434" y="451139"/>
                    <a:pt x="399143" y="434985"/>
                  </a:cubicBezTo>
                  <a:cubicBezTo>
                    <a:pt x="431451" y="418233"/>
                    <a:pt x="440425" y="403874"/>
                    <a:pt x="426664" y="3990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 name="Google Shape;607;p17"/>
            <p:cNvSpPr/>
            <p:nvPr/>
          </p:nvSpPr>
          <p:spPr>
            <a:xfrm>
              <a:off x="2241121" y="4979326"/>
              <a:ext cx="60670" cy="83949"/>
            </a:xfrm>
            <a:custGeom>
              <a:rect b="b" l="l" r="r" t="t"/>
              <a:pathLst>
                <a:path extrusionOk="0" h="88600" w="64032">
                  <a:moveTo>
                    <a:pt x="42980" y="2748"/>
                  </a:moveTo>
                  <a:lnTo>
                    <a:pt x="44177" y="44030"/>
                  </a:lnTo>
                  <a:cubicBezTo>
                    <a:pt x="44177" y="44030"/>
                    <a:pt x="2895" y="48817"/>
                    <a:pt x="502" y="54800"/>
                  </a:cubicBezTo>
                  <a:cubicBezTo>
                    <a:pt x="-2490" y="61381"/>
                    <a:pt x="8878" y="63176"/>
                    <a:pt x="8878" y="63176"/>
                  </a:cubicBezTo>
                  <a:cubicBezTo>
                    <a:pt x="8878" y="63176"/>
                    <a:pt x="5886" y="70355"/>
                    <a:pt x="8280" y="73945"/>
                  </a:cubicBezTo>
                  <a:cubicBezTo>
                    <a:pt x="11869" y="78133"/>
                    <a:pt x="19048" y="77534"/>
                    <a:pt x="19048" y="77534"/>
                  </a:cubicBezTo>
                  <a:cubicBezTo>
                    <a:pt x="19048" y="77534"/>
                    <a:pt x="15459" y="82321"/>
                    <a:pt x="21442" y="87107"/>
                  </a:cubicBezTo>
                  <a:cubicBezTo>
                    <a:pt x="27425" y="91893"/>
                    <a:pt x="45971" y="84714"/>
                    <a:pt x="54946" y="72150"/>
                  </a:cubicBezTo>
                  <a:cubicBezTo>
                    <a:pt x="63920" y="59586"/>
                    <a:pt x="65117" y="54201"/>
                    <a:pt x="63322" y="42235"/>
                  </a:cubicBezTo>
                  <a:cubicBezTo>
                    <a:pt x="62126" y="30270"/>
                    <a:pt x="54348" y="1552"/>
                    <a:pt x="54348" y="1552"/>
                  </a:cubicBezTo>
                  <a:cubicBezTo>
                    <a:pt x="54348" y="1552"/>
                    <a:pt x="47168" y="-2636"/>
                    <a:pt x="42980" y="27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17"/>
            <p:cNvSpPr/>
            <p:nvPr/>
          </p:nvSpPr>
          <p:spPr>
            <a:xfrm>
              <a:off x="2184476" y="4666911"/>
              <a:ext cx="19128" cy="24722"/>
            </a:xfrm>
            <a:custGeom>
              <a:rect b="b" l="l" r="r" t="t"/>
              <a:pathLst>
                <a:path extrusionOk="0" h="26092" w="20188">
                  <a:moveTo>
                    <a:pt x="522" y="15140"/>
                  </a:moveTo>
                  <a:cubicBezTo>
                    <a:pt x="2317" y="22320"/>
                    <a:pt x="7702" y="27106"/>
                    <a:pt x="13086" y="25910"/>
                  </a:cubicBezTo>
                  <a:cubicBezTo>
                    <a:pt x="18470" y="24713"/>
                    <a:pt x="21462" y="18132"/>
                    <a:pt x="19667" y="10953"/>
                  </a:cubicBezTo>
                  <a:cubicBezTo>
                    <a:pt x="17872" y="3773"/>
                    <a:pt x="12487" y="-1013"/>
                    <a:pt x="7103" y="183"/>
                  </a:cubicBezTo>
                  <a:cubicBezTo>
                    <a:pt x="1719" y="1380"/>
                    <a:pt x="-1273" y="8559"/>
                    <a:pt x="522" y="151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17"/>
            <p:cNvSpPr/>
            <p:nvPr/>
          </p:nvSpPr>
          <p:spPr>
            <a:xfrm>
              <a:off x="2311245" y="4641602"/>
              <a:ext cx="18706" cy="24942"/>
            </a:xfrm>
            <a:custGeom>
              <a:rect b="b" l="l" r="r" t="t"/>
              <a:pathLst>
                <a:path extrusionOk="0" h="26324" w="19743">
                  <a:moveTo>
                    <a:pt x="0" y="13162"/>
                  </a:moveTo>
                  <a:cubicBezTo>
                    <a:pt x="0" y="20342"/>
                    <a:pt x="4786" y="26325"/>
                    <a:pt x="10171" y="26325"/>
                  </a:cubicBezTo>
                  <a:cubicBezTo>
                    <a:pt x="15555" y="26325"/>
                    <a:pt x="19743" y="20342"/>
                    <a:pt x="19743" y="13162"/>
                  </a:cubicBezTo>
                  <a:cubicBezTo>
                    <a:pt x="19743" y="5983"/>
                    <a:pt x="14957" y="0"/>
                    <a:pt x="9572" y="0"/>
                  </a:cubicBezTo>
                  <a:cubicBezTo>
                    <a:pt x="4188" y="0"/>
                    <a:pt x="0" y="5983"/>
                    <a:pt x="0" y="131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17"/>
            <p:cNvSpPr/>
            <p:nvPr/>
          </p:nvSpPr>
          <p:spPr>
            <a:xfrm>
              <a:off x="2204086" y="4669498"/>
              <a:ext cx="126239" cy="59842"/>
            </a:xfrm>
            <a:custGeom>
              <a:rect b="b" l="l" r="r" t="t"/>
              <a:pathLst>
                <a:path extrusionOk="0" h="63158" w="133234">
                  <a:moveTo>
                    <a:pt x="3733" y="37536"/>
                  </a:moveTo>
                  <a:cubicBezTo>
                    <a:pt x="3733" y="37536"/>
                    <a:pt x="15101" y="30357"/>
                    <a:pt x="23477" y="18391"/>
                  </a:cubicBezTo>
                  <a:cubicBezTo>
                    <a:pt x="31853" y="6425"/>
                    <a:pt x="71938" y="-4942"/>
                    <a:pt x="91682" y="2237"/>
                  </a:cubicBezTo>
                  <a:cubicBezTo>
                    <a:pt x="111425" y="9417"/>
                    <a:pt x="109032" y="14203"/>
                    <a:pt x="126981" y="16596"/>
                  </a:cubicBezTo>
                  <a:cubicBezTo>
                    <a:pt x="144929" y="18391"/>
                    <a:pt x="119203" y="30357"/>
                    <a:pt x="112622" y="32750"/>
                  </a:cubicBezTo>
                  <a:cubicBezTo>
                    <a:pt x="106041" y="35143"/>
                    <a:pt x="102451" y="59673"/>
                    <a:pt x="71340" y="62664"/>
                  </a:cubicBezTo>
                  <a:cubicBezTo>
                    <a:pt x="40828" y="65656"/>
                    <a:pt x="35443" y="54288"/>
                    <a:pt x="25271" y="49502"/>
                  </a:cubicBezTo>
                  <a:cubicBezTo>
                    <a:pt x="15699" y="45314"/>
                    <a:pt x="-9429" y="48305"/>
                    <a:pt x="3733" y="3753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17"/>
            <p:cNvSpPr/>
            <p:nvPr/>
          </p:nvSpPr>
          <p:spPr>
            <a:xfrm>
              <a:off x="2150892" y="4701038"/>
              <a:ext cx="42151" cy="26122"/>
            </a:xfrm>
            <a:custGeom>
              <a:rect b="b" l="l" r="r" t="t"/>
              <a:pathLst>
                <a:path extrusionOk="0" h="27569" w="44487">
                  <a:moveTo>
                    <a:pt x="44381" y="17375"/>
                  </a:moveTo>
                  <a:cubicBezTo>
                    <a:pt x="43184" y="24554"/>
                    <a:pt x="32415" y="29340"/>
                    <a:pt x="19851" y="26947"/>
                  </a:cubicBezTo>
                  <a:cubicBezTo>
                    <a:pt x="7885" y="25152"/>
                    <a:pt x="-1089" y="17375"/>
                    <a:pt x="107" y="10195"/>
                  </a:cubicBezTo>
                  <a:cubicBezTo>
                    <a:pt x="1304" y="3016"/>
                    <a:pt x="12073" y="-1771"/>
                    <a:pt x="24637" y="623"/>
                  </a:cubicBezTo>
                  <a:cubicBezTo>
                    <a:pt x="36603" y="2417"/>
                    <a:pt x="45577" y="9597"/>
                    <a:pt x="44381" y="1737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17"/>
            <p:cNvSpPr/>
            <p:nvPr/>
          </p:nvSpPr>
          <p:spPr>
            <a:xfrm>
              <a:off x="2335739" y="4667700"/>
              <a:ext cx="39391" cy="30515"/>
            </a:xfrm>
            <a:custGeom>
              <a:rect b="b" l="l" r="r" t="t"/>
              <a:pathLst>
                <a:path extrusionOk="0" h="32206" w="41574">
                  <a:moveTo>
                    <a:pt x="1044" y="26872"/>
                  </a:moveTo>
                  <a:cubicBezTo>
                    <a:pt x="4633" y="33453"/>
                    <a:pt x="16599" y="34052"/>
                    <a:pt x="27368" y="28069"/>
                  </a:cubicBezTo>
                  <a:cubicBezTo>
                    <a:pt x="38137" y="22086"/>
                    <a:pt x="44120" y="11915"/>
                    <a:pt x="40530" y="5334"/>
                  </a:cubicBezTo>
                  <a:cubicBezTo>
                    <a:pt x="36941" y="-1247"/>
                    <a:pt x="24975" y="-1846"/>
                    <a:pt x="14206" y="4137"/>
                  </a:cubicBezTo>
                  <a:cubicBezTo>
                    <a:pt x="3437" y="10120"/>
                    <a:pt x="-2546" y="20291"/>
                    <a:pt x="1044" y="2687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17"/>
            <p:cNvSpPr/>
            <p:nvPr/>
          </p:nvSpPr>
          <p:spPr>
            <a:xfrm>
              <a:off x="2262543" y="4743665"/>
              <a:ext cx="227606" cy="166006"/>
            </a:xfrm>
            <a:custGeom>
              <a:rect b="b" l="l" r="r" t="t"/>
              <a:pathLst>
                <a:path extrusionOk="0" h="175204" w="240217">
                  <a:moveTo>
                    <a:pt x="232738" y="57891"/>
                  </a:moveTo>
                  <a:cubicBezTo>
                    <a:pt x="212995" y="42336"/>
                    <a:pt x="194448" y="58490"/>
                    <a:pt x="153764" y="36951"/>
                  </a:cubicBezTo>
                  <a:cubicBezTo>
                    <a:pt x="112482" y="15413"/>
                    <a:pt x="117867" y="12421"/>
                    <a:pt x="87354" y="2250"/>
                  </a:cubicBezTo>
                  <a:cubicBezTo>
                    <a:pt x="85559" y="1652"/>
                    <a:pt x="35303" y="-9715"/>
                    <a:pt x="11371" y="24985"/>
                  </a:cubicBezTo>
                  <a:cubicBezTo>
                    <a:pt x="5987" y="32763"/>
                    <a:pt x="1799" y="43532"/>
                    <a:pt x="602" y="56695"/>
                  </a:cubicBezTo>
                  <a:cubicBezTo>
                    <a:pt x="-8372" y="129088"/>
                    <a:pt x="84961" y="176951"/>
                    <a:pt x="144790" y="175156"/>
                  </a:cubicBezTo>
                  <a:cubicBezTo>
                    <a:pt x="174704" y="174558"/>
                    <a:pt x="184875" y="167378"/>
                    <a:pt x="188465" y="160797"/>
                  </a:cubicBezTo>
                  <a:cubicBezTo>
                    <a:pt x="191457" y="154216"/>
                    <a:pt x="186670" y="147036"/>
                    <a:pt x="186670" y="147036"/>
                  </a:cubicBezTo>
                  <a:cubicBezTo>
                    <a:pt x="186670" y="147036"/>
                    <a:pt x="220174" y="141652"/>
                    <a:pt x="209405" y="123105"/>
                  </a:cubicBezTo>
                  <a:cubicBezTo>
                    <a:pt x="209405" y="123105"/>
                    <a:pt x="246499" y="111139"/>
                    <a:pt x="227952" y="89601"/>
                  </a:cubicBezTo>
                  <a:cubicBezTo>
                    <a:pt x="226755" y="90797"/>
                    <a:pt x="252482" y="73447"/>
                    <a:pt x="232738" y="5789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17"/>
            <p:cNvSpPr/>
            <p:nvPr/>
          </p:nvSpPr>
          <p:spPr>
            <a:xfrm>
              <a:off x="2370702" y="4987023"/>
              <a:ext cx="51196" cy="92501"/>
            </a:xfrm>
            <a:custGeom>
              <a:rect b="b" l="l" r="r" t="t"/>
              <a:pathLst>
                <a:path extrusionOk="0" h="97626" w="54033">
                  <a:moveTo>
                    <a:pt x="10171" y="6581"/>
                  </a:moveTo>
                  <a:lnTo>
                    <a:pt x="29914" y="42479"/>
                  </a:lnTo>
                  <a:cubicBezTo>
                    <a:pt x="29914" y="42479"/>
                    <a:pt x="0" y="71795"/>
                    <a:pt x="0" y="78376"/>
                  </a:cubicBezTo>
                  <a:cubicBezTo>
                    <a:pt x="598" y="85555"/>
                    <a:pt x="11368" y="82564"/>
                    <a:pt x="11368" y="82564"/>
                  </a:cubicBezTo>
                  <a:cubicBezTo>
                    <a:pt x="11368" y="82564"/>
                    <a:pt x="11966" y="90342"/>
                    <a:pt x="15555" y="92136"/>
                  </a:cubicBezTo>
                  <a:cubicBezTo>
                    <a:pt x="20940" y="94530"/>
                    <a:pt x="26923" y="90342"/>
                    <a:pt x="26923" y="90342"/>
                  </a:cubicBezTo>
                  <a:cubicBezTo>
                    <a:pt x="26923" y="90342"/>
                    <a:pt x="25726" y="96325"/>
                    <a:pt x="33504" y="97521"/>
                  </a:cubicBezTo>
                  <a:cubicBezTo>
                    <a:pt x="41282" y="99316"/>
                    <a:pt x="49658" y="77778"/>
                    <a:pt x="52649" y="62820"/>
                  </a:cubicBezTo>
                  <a:cubicBezTo>
                    <a:pt x="55640" y="47265"/>
                    <a:pt x="53846" y="42479"/>
                    <a:pt x="46666" y="32308"/>
                  </a:cubicBezTo>
                  <a:cubicBezTo>
                    <a:pt x="40085" y="22137"/>
                    <a:pt x="20342" y="0"/>
                    <a:pt x="20342" y="0"/>
                  </a:cubicBezTo>
                  <a:cubicBezTo>
                    <a:pt x="20342" y="0"/>
                    <a:pt x="11368" y="0"/>
                    <a:pt x="10171" y="658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 name="Google Shape;615;p17"/>
            <p:cNvSpPr/>
            <p:nvPr/>
          </p:nvSpPr>
          <p:spPr>
            <a:xfrm>
              <a:off x="1390935" y="5007456"/>
              <a:ext cx="61176" cy="84400"/>
            </a:xfrm>
            <a:custGeom>
              <a:rect b="b" l="l" r="r" t="t"/>
              <a:pathLst>
                <a:path extrusionOk="0" h="89077" w="64566">
                  <a:moveTo>
                    <a:pt x="46212" y="1147"/>
                  </a:moveTo>
                  <a:lnTo>
                    <a:pt x="45614" y="48412"/>
                  </a:lnTo>
                  <a:cubicBezTo>
                    <a:pt x="45614" y="48412"/>
                    <a:pt x="5528" y="46617"/>
                    <a:pt x="1340" y="51403"/>
                  </a:cubicBezTo>
                  <a:cubicBezTo>
                    <a:pt x="-3446" y="56190"/>
                    <a:pt x="6127" y="61574"/>
                    <a:pt x="6127" y="61574"/>
                  </a:cubicBezTo>
                  <a:cubicBezTo>
                    <a:pt x="6127" y="61574"/>
                    <a:pt x="742" y="66959"/>
                    <a:pt x="2537" y="70548"/>
                  </a:cubicBezTo>
                  <a:cubicBezTo>
                    <a:pt x="4332" y="75335"/>
                    <a:pt x="10913" y="77130"/>
                    <a:pt x="10913" y="77130"/>
                  </a:cubicBezTo>
                  <a:cubicBezTo>
                    <a:pt x="10913" y="77130"/>
                    <a:pt x="6127" y="80121"/>
                    <a:pt x="10314" y="86702"/>
                  </a:cubicBezTo>
                  <a:cubicBezTo>
                    <a:pt x="14503" y="93284"/>
                    <a:pt x="34246" y="84908"/>
                    <a:pt x="46810" y="77130"/>
                  </a:cubicBezTo>
                  <a:cubicBezTo>
                    <a:pt x="59374" y="68754"/>
                    <a:pt x="61768" y="64566"/>
                    <a:pt x="64160" y="53198"/>
                  </a:cubicBezTo>
                  <a:cubicBezTo>
                    <a:pt x="66554" y="41831"/>
                    <a:pt x="57579" y="3540"/>
                    <a:pt x="57579" y="3540"/>
                  </a:cubicBezTo>
                  <a:cubicBezTo>
                    <a:pt x="57579" y="3540"/>
                    <a:pt x="51597" y="-2443"/>
                    <a:pt x="46212" y="114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17"/>
            <p:cNvSpPr/>
            <p:nvPr/>
          </p:nvSpPr>
          <p:spPr>
            <a:xfrm>
              <a:off x="1324819" y="4792228"/>
              <a:ext cx="141956" cy="167278"/>
            </a:xfrm>
            <a:custGeom>
              <a:rect b="b" l="l" r="r" t="t"/>
              <a:pathLst>
                <a:path extrusionOk="0" h="176547" w="149822">
                  <a:moveTo>
                    <a:pt x="125042" y="0"/>
                  </a:moveTo>
                  <a:cubicBezTo>
                    <a:pt x="116666" y="70598"/>
                    <a:pt x="65812" y="147777"/>
                    <a:pt x="0" y="171111"/>
                  </a:cubicBezTo>
                  <a:cubicBezTo>
                    <a:pt x="4786" y="176495"/>
                    <a:pt x="16154" y="179487"/>
                    <a:pt x="43675" y="172307"/>
                  </a:cubicBezTo>
                  <a:cubicBezTo>
                    <a:pt x="98718" y="157948"/>
                    <a:pt x="171709" y="89743"/>
                    <a:pt x="143589" y="25726"/>
                  </a:cubicBezTo>
                  <a:cubicBezTo>
                    <a:pt x="138205" y="13761"/>
                    <a:pt x="132222" y="5385"/>
                    <a:pt x="125042" y="0"/>
                  </a:cubicBezTo>
                  <a:close/>
                </a:path>
              </a:pathLst>
            </a:custGeom>
            <a:solidFill>
              <a:srgbClr val="F9AD0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17"/>
            <p:cNvSpPr/>
            <p:nvPr/>
          </p:nvSpPr>
          <p:spPr>
            <a:xfrm>
              <a:off x="1256052" y="4780996"/>
              <a:ext cx="187319" cy="173372"/>
            </a:xfrm>
            <a:custGeom>
              <a:rect b="b" l="l" r="r" t="t"/>
              <a:pathLst>
                <a:path extrusionOk="0" h="182978" w="197698">
                  <a:moveTo>
                    <a:pt x="197698" y="11868"/>
                  </a:moveTo>
                  <a:cubicBezTo>
                    <a:pt x="166588" y="-13858"/>
                    <a:pt x="124109" y="10073"/>
                    <a:pt x="122314" y="11270"/>
                  </a:cubicBezTo>
                  <a:cubicBezTo>
                    <a:pt x="97186" y="28620"/>
                    <a:pt x="102571" y="30415"/>
                    <a:pt x="70861" y="60928"/>
                  </a:cubicBezTo>
                  <a:cubicBezTo>
                    <a:pt x="39152" y="91440"/>
                    <a:pt x="18212" y="81868"/>
                    <a:pt x="3853" y="101013"/>
                  </a:cubicBezTo>
                  <a:cubicBezTo>
                    <a:pt x="-9908" y="120158"/>
                    <a:pt x="17614" y="129133"/>
                    <a:pt x="17614" y="129133"/>
                  </a:cubicBezTo>
                  <a:cubicBezTo>
                    <a:pt x="6246" y="153663"/>
                    <a:pt x="43340" y="154859"/>
                    <a:pt x="43340" y="154859"/>
                  </a:cubicBezTo>
                  <a:cubicBezTo>
                    <a:pt x="38554" y="174603"/>
                    <a:pt x="70263" y="170415"/>
                    <a:pt x="70263" y="170415"/>
                  </a:cubicBezTo>
                  <a:cubicBezTo>
                    <a:pt x="70263" y="170415"/>
                    <a:pt x="67870" y="177594"/>
                    <a:pt x="72656" y="182979"/>
                  </a:cubicBezTo>
                  <a:cubicBezTo>
                    <a:pt x="138468" y="159646"/>
                    <a:pt x="189323" y="82466"/>
                    <a:pt x="197698" y="1186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17"/>
            <p:cNvSpPr/>
            <p:nvPr/>
          </p:nvSpPr>
          <p:spPr>
            <a:xfrm>
              <a:off x="1310255" y="4563064"/>
              <a:ext cx="360215" cy="463390"/>
            </a:xfrm>
            <a:custGeom>
              <a:rect b="b" l="l" r="r" t="t"/>
              <a:pathLst>
                <a:path extrusionOk="0" h="489066" w="380174">
                  <a:moveTo>
                    <a:pt x="368378" y="370159"/>
                  </a:moveTo>
                  <a:cubicBezTo>
                    <a:pt x="368378" y="370159"/>
                    <a:pt x="394104" y="351014"/>
                    <a:pt x="369574" y="346228"/>
                  </a:cubicBezTo>
                  <a:cubicBezTo>
                    <a:pt x="369574" y="346228"/>
                    <a:pt x="388121" y="323493"/>
                    <a:pt x="365984" y="323493"/>
                  </a:cubicBezTo>
                  <a:cubicBezTo>
                    <a:pt x="343249" y="323493"/>
                    <a:pt x="295386" y="341441"/>
                    <a:pt x="246327" y="315117"/>
                  </a:cubicBezTo>
                  <a:cubicBezTo>
                    <a:pt x="219404" y="300758"/>
                    <a:pt x="205045" y="289988"/>
                    <a:pt x="195472" y="278621"/>
                  </a:cubicBezTo>
                  <a:cubicBezTo>
                    <a:pt x="187694" y="269048"/>
                    <a:pt x="182908" y="258279"/>
                    <a:pt x="178720" y="245117"/>
                  </a:cubicBezTo>
                  <a:cubicBezTo>
                    <a:pt x="178720" y="245117"/>
                    <a:pt x="262480" y="223578"/>
                    <a:pt x="254104" y="121271"/>
                  </a:cubicBezTo>
                  <a:cubicBezTo>
                    <a:pt x="253506" y="111698"/>
                    <a:pt x="251711" y="102724"/>
                    <a:pt x="249318" y="94348"/>
                  </a:cubicBezTo>
                  <a:cubicBezTo>
                    <a:pt x="227780" y="11186"/>
                    <a:pt x="138635" y="-15737"/>
                    <a:pt x="140429" y="11186"/>
                  </a:cubicBezTo>
                  <a:cubicBezTo>
                    <a:pt x="140429" y="11186"/>
                    <a:pt x="99746" y="-15139"/>
                    <a:pt x="99148" y="12981"/>
                  </a:cubicBezTo>
                  <a:cubicBezTo>
                    <a:pt x="99148" y="12981"/>
                    <a:pt x="8806" y="49476"/>
                    <a:pt x="1028" y="120673"/>
                  </a:cubicBezTo>
                  <a:cubicBezTo>
                    <a:pt x="-8544" y="205630"/>
                    <a:pt x="51883" y="237339"/>
                    <a:pt x="51883" y="237339"/>
                  </a:cubicBezTo>
                  <a:cubicBezTo>
                    <a:pt x="51883" y="237339"/>
                    <a:pt x="50088" y="254091"/>
                    <a:pt x="33336" y="274433"/>
                  </a:cubicBezTo>
                  <a:cubicBezTo>
                    <a:pt x="29148" y="279219"/>
                    <a:pt x="24960" y="286997"/>
                    <a:pt x="21370" y="297766"/>
                  </a:cubicBezTo>
                  <a:cubicBezTo>
                    <a:pt x="10002" y="332467"/>
                    <a:pt x="6413" y="422210"/>
                    <a:pt x="74618" y="461697"/>
                  </a:cubicBezTo>
                  <a:cubicBezTo>
                    <a:pt x="113506" y="484432"/>
                    <a:pt x="165558" y="498193"/>
                    <a:pt x="245728" y="482039"/>
                  </a:cubicBezTo>
                  <a:cubicBezTo>
                    <a:pt x="251113" y="480843"/>
                    <a:pt x="257096" y="479646"/>
                    <a:pt x="262480" y="477851"/>
                  </a:cubicBezTo>
                  <a:cubicBezTo>
                    <a:pt x="297780" y="464689"/>
                    <a:pt x="313335" y="419817"/>
                    <a:pt x="343249" y="404860"/>
                  </a:cubicBezTo>
                  <a:cubicBezTo>
                    <a:pt x="373164" y="388706"/>
                    <a:pt x="381540" y="374945"/>
                    <a:pt x="368378" y="3701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17"/>
            <p:cNvSpPr/>
            <p:nvPr/>
          </p:nvSpPr>
          <p:spPr>
            <a:xfrm>
              <a:off x="1434079" y="4786792"/>
              <a:ext cx="217916" cy="157982"/>
            </a:xfrm>
            <a:custGeom>
              <a:rect b="b" l="l" r="r" t="t"/>
              <a:pathLst>
                <a:path extrusionOk="0" h="166736" w="229990">
                  <a:moveTo>
                    <a:pt x="222594" y="54804"/>
                  </a:moveTo>
                  <a:cubicBezTo>
                    <a:pt x="204047" y="40445"/>
                    <a:pt x="186098" y="55402"/>
                    <a:pt x="147210" y="35061"/>
                  </a:cubicBezTo>
                  <a:cubicBezTo>
                    <a:pt x="107723" y="14719"/>
                    <a:pt x="112509" y="11727"/>
                    <a:pt x="83791" y="2155"/>
                  </a:cubicBezTo>
                  <a:cubicBezTo>
                    <a:pt x="81996" y="1556"/>
                    <a:pt x="34133" y="-9213"/>
                    <a:pt x="11398" y="23693"/>
                  </a:cubicBezTo>
                  <a:cubicBezTo>
                    <a:pt x="6013" y="31471"/>
                    <a:pt x="2424" y="41044"/>
                    <a:pt x="629" y="54206"/>
                  </a:cubicBezTo>
                  <a:cubicBezTo>
                    <a:pt x="-8346" y="123608"/>
                    <a:pt x="80800" y="168479"/>
                    <a:pt x="137637" y="166684"/>
                  </a:cubicBezTo>
                  <a:cubicBezTo>
                    <a:pt x="165757" y="166086"/>
                    <a:pt x="175928" y="159505"/>
                    <a:pt x="178919" y="152924"/>
                  </a:cubicBezTo>
                  <a:cubicBezTo>
                    <a:pt x="181911" y="146342"/>
                    <a:pt x="177722" y="140360"/>
                    <a:pt x="177722" y="140360"/>
                  </a:cubicBezTo>
                  <a:cubicBezTo>
                    <a:pt x="177722" y="140360"/>
                    <a:pt x="209432" y="134975"/>
                    <a:pt x="199261" y="117625"/>
                  </a:cubicBezTo>
                  <a:cubicBezTo>
                    <a:pt x="199261" y="117625"/>
                    <a:pt x="234560" y="106257"/>
                    <a:pt x="216611" y="85915"/>
                  </a:cubicBezTo>
                  <a:cubicBezTo>
                    <a:pt x="217808" y="85915"/>
                    <a:pt x="241739" y="69762"/>
                    <a:pt x="222594" y="54804"/>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17"/>
            <p:cNvSpPr/>
            <p:nvPr/>
          </p:nvSpPr>
          <p:spPr>
            <a:xfrm>
              <a:off x="1269364" y="4655760"/>
              <a:ext cx="58916" cy="40815"/>
            </a:xfrm>
            <a:custGeom>
              <a:rect b="b" l="l" r="r" t="t"/>
              <a:pathLst>
                <a:path extrusionOk="0" h="43076" w="62180">
                  <a:moveTo>
                    <a:pt x="62181" y="43077"/>
                  </a:moveTo>
                  <a:cubicBezTo>
                    <a:pt x="62181" y="43077"/>
                    <a:pt x="22694" y="37692"/>
                    <a:pt x="7138" y="25128"/>
                  </a:cubicBezTo>
                  <a:cubicBezTo>
                    <a:pt x="-7819" y="13162"/>
                    <a:pt x="3549" y="0"/>
                    <a:pt x="15514" y="0"/>
                  </a:cubicBezTo>
                  <a:cubicBezTo>
                    <a:pt x="28078" y="0"/>
                    <a:pt x="62181" y="43077"/>
                    <a:pt x="62181" y="43077"/>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17"/>
            <p:cNvSpPr/>
            <p:nvPr/>
          </p:nvSpPr>
          <p:spPr>
            <a:xfrm>
              <a:off x="1280126" y="4656892"/>
              <a:ext cx="43608" cy="31177"/>
            </a:xfrm>
            <a:custGeom>
              <a:rect b="b" l="l" r="r" t="t"/>
              <a:pathLst>
                <a:path extrusionOk="0" h="32905" w="46024">
                  <a:moveTo>
                    <a:pt x="46024" y="32906"/>
                  </a:moveTo>
                  <a:cubicBezTo>
                    <a:pt x="46024" y="32906"/>
                    <a:pt x="16110" y="28119"/>
                    <a:pt x="5341" y="19145"/>
                  </a:cubicBezTo>
                  <a:cubicBezTo>
                    <a:pt x="-6027" y="9573"/>
                    <a:pt x="2947" y="0"/>
                    <a:pt x="11922" y="0"/>
                  </a:cubicBezTo>
                  <a:cubicBezTo>
                    <a:pt x="21495" y="0"/>
                    <a:pt x="46024" y="32906"/>
                    <a:pt x="46024" y="32906"/>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17"/>
            <p:cNvSpPr/>
            <p:nvPr/>
          </p:nvSpPr>
          <p:spPr>
            <a:xfrm>
              <a:off x="1275249" y="4619934"/>
              <a:ext cx="65163" cy="79831"/>
            </a:xfrm>
            <a:custGeom>
              <a:rect b="b" l="l" r="r" t="t"/>
              <a:pathLst>
                <a:path extrusionOk="0" h="84254" w="68774">
                  <a:moveTo>
                    <a:pt x="51176" y="22296"/>
                  </a:moveTo>
                  <a:cubicBezTo>
                    <a:pt x="51176" y="22296"/>
                    <a:pt x="66732" y="33664"/>
                    <a:pt x="63142" y="45629"/>
                  </a:cubicBezTo>
                  <a:cubicBezTo>
                    <a:pt x="60151" y="57595"/>
                    <a:pt x="64937" y="65971"/>
                    <a:pt x="67928" y="73749"/>
                  </a:cubicBezTo>
                  <a:cubicBezTo>
                    <a:pt x="70920" y="81527"/>
                    <a:pt x="66133" y="89903"/>
                    <a:pt x="51176" y="79133"/>
                  </a:cubicBezTo>
                  <a:cubicBezTo>
                    <a:pt x="36817" y="68364"/>
                    <a:pt x="12287" y="45031"/>
                    <a:pt x="2116" y="21099"/>
                  </a:cubicBezTo>
                  <a:cubicBezTo>
                    <a:pt x="-7456" y="-2832"/>
                    <a:pt x="18270" y="-2832"/>
                    <a:pt x="23057" y="3749"/>
                  </a:cubicBezTo>
                  <a:cubicBezTo>
                    <a:pt x="29039" y="10330"/>
                    <a:pt x="37416" y="19305"/>
                    <a:pt x="51176" y="2229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17"/>
            <p:cNvSpPr/>
            <p:nvPr/>
          </p:nvSpPr>
          <p:spPr>
            <a:xfrm>
              <a:off x="1348193" y="4699571"/>
              <a:ext cx="42936" cy="27924"/>
            </a:xfrm>
            <a:custGeom>
              <a:rect b="b" l="l" r="r" t="t"/>
              <a:pathLst>
                <a:path extrusionOk="0" h="29471" w="45315">
                  <a:moveTo>
                    <a:pt x="433" y="4565"/>
                  </a:moveTo>
                  <a:cubicBezTo>
                    <a:pt x="-1961" y="10548"/>
                    <a:pt x="5817" y="20120"/>
                    <a:pt x="17783" y="25505"/>
                  </a:cubicBezTo>
                  <a:cubicBezTo>
                    <a:pt x="30347" y="30890"/>
                    <a:pt x="42313" y="30890"/>
                    <a:pt x="44706" y="24907"/>
                  </a:cubicBezTo>
                  <a:cubicBezTo>
                    <a:pt x="47697" y="18924"/>
                    <a:pt x="39321" y="9351"/>
                    <a:pt x="27356" y="3967"/>
                  </a:cubicBezTo>
                  <a:cubicBezTo>
                    <a:pt x="14791" y="-1418"/>
                    <a:pt x="2826" y="-1418"/>
                    <a:pt x="433" y="456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17"/>
            <p:cNvSpPr/>
            <p:nvPr/>
          </p:nvSpPr>
          <p:spPr>
            <a:xfrm>
              <a:off x="1514508" y="5010240"/>
              <a:ext cx="48598" cy="88482"/>
            </a:xfrm>
            <a:custGeom>
              <a:rect b="b" l="l" r="r" t="t"/>
              <a:pathLst>
                <a:path extrusionOk="0" h="93385" w="51291">
                  <a:moveTo>
                    <a:pt x="9582" y="7180"/>
                  </a:moveTo>
                  <a:lnTo>
                    <a:pt x="28129" y="41282"/>
                  </a:lnTo>
                  <a:cubicBezTo>
                    <a:pt x="28129" y="41282"/>
                    <a:pt x="-589" y="68803"/>
                    <a:pt x="9" y="75384"/>
                  </a:cubicBezTo>
                  <a:cubicBezTo>
                    <a:pt x="9" y="81966"/>
                    <a:pt x="10778" y="78974"/>
                    <a:pt x="10778" y="78974"/>
                  </a:cubicBezTo>
                  <a:cubicBezTo>
                    <a:pt x="10778" y="78974"/>
                    <a:pt x="11377" y="86154"/>
                    <a:pt x="14966" y="87949"/>
                  </a:cubicBezTo>
                  <a:cubicBezTo>
                    <a:pt x="19753" y="90342"/>
                    <a:pt x="25736" y="86752"/>
                    <a:pt x="25736" y="86752"/>
                  </a:cubicBezTo>
                  <a:cubicBezTo>
                    <a:pt x="25736" y="86752"/>
                    <a:pt x="24539" y="92136"/>
                    <a:pt x="32317" y="93333"/>
                  </a:cubicBezTo>
                  <a:cubicBezTo>
                    <a:pt x="39496" y="94530"/>
                    <a:pt x="47872" y="74786"/>
                    <a:pt x="50265" y="59829"/>
                  </a:cubicBezTo>
                  <a:cubicBezTo>
                    <a:pt x="52659" y="45470"/>
                    <a:pt x="50864" y="40085"/>
                    <a:pt x="44881" y="31111"/>
                  </a:cubicBezTo>
                  <a:cubicBezTo>
                    <a:pt x="38300" y="21538"/>
                    <a:pt x="19753" y="0"/>
                    <a:pt x="19753" y="0"/>
                  </a:cubicBezTo>
                  <a:cubicBezTo>
                    <a:pt x="19753" y="0"/>
                    <a:pt x="10778" y="598"/>
                    <a:pt x="9582" y="718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17"/>
            <p:cNvSpPr/>
            <p:nvPr/>
          </p:nvSpPr>
          <p:spPr>
            <a:xfrm>
              <a:off x="1359169" y="4654627"/>
              <a:ext cx="35573" cy="31745"/>
            </a:xfrm>
            <a:custGeom>
              <a:rect b="b" l="l" r="r" t="t"/>
              <a:pathLst>
                <a:path extrusionOk="0" h="33504" w="37544">
                  <a:moveTo>
                    <a:pt x="14562" y="33504"/>
                  </a:moveTo>
                  <a:cubicBezTo>
                    <a:pt x="12767" y="33504"/>
                    <a:pt x="10972" y="33504"/>
                    <a:pt x="9177" y="32906"/>
                  </a:cubicBezTo>
                  <a:cubicBezTo>
                    <a:pt x="5588" y="31709"/>
                    <a:pt x="3195" y="29316"/>
                    <a:pt x="1400" y="26325"/>
                  </a:cubicBezTo>
                  <a:cubicBezTo>
                    <a:pt x="-994" y="20940"/>
                    <a:pt x="-395" y="12564"/>
                    <a:pt x="3793" y="1795"/>
                  </a:cubicBezTo>
                  <a:cubicBezTo>
                    <a:pt x="3793" y="1196"/>
                    <a:pt x="3793" y="1196"/>
                    <a:pt x="3793" y="1196"/>
                  </a:cubicBezTo>
                  <a:cubicBezTo>
                    <a:pt x="3793" y="598"/>
                    <a:pt x="4391" y="0"/>
                    <a:pt x="5588" y="0"/>
                  </a:cubicBezTo>
                  <a:cubicBezTo>
                    <a:pt x="6186" y="0"/>
                    <a:pt x="6785" y="1196"/>
                    <a:pt x="6785" y="1795"/>
                  </a:cubicBezTo>
                  <a:cubicBezTo>
                    <a:pt x="6785" y="1795"/>
                    <a:pt x="6785" y="2393"/>
                    <a:pt x="6186" y="2991"/>
                  </a:cubicBezTo>
                  <a:cubicBezTo>
                    <a:pt x="1400" y="15555"/>
                    <a:pt x="1998" y="21538"/>
                    <a:pt x="3793" y="25128"/>
                  </a:cubicBezTo>
                  <a:cubicBezTo>
                    <a:pt x="4989" y="27521"/>
                    <a:pt x="6785" y="29316"/>
                    <a:pt x="9776" y="29914"/>
                  </a:cubicBezTo>
                  <a:cubicBezTo>
                    <a:pt x="23537" y="34701"/>
                    <a:pt x="34904" y="14359"/>
                    <a:pt x="34904" y="14359"/>
                  </a:cubicBezTo>
                  <a:cubicBezTo>
                    <a:pt x="35502" y="13761"/>
                    <a:pt x="36100" y="13162"/>
                    <a:pt x="36699" y="13761"/>
                  </a:cubicBezTo>
                  <a:cubicBezTo>
                    <a:pt x="37297" y="14359"/>
                    <a:pt x="37895" y="14957"/>
                    <a:pt x="37297" y="15555"/>
                  </a:cubicBezTo>
                  <a:cubicBezTo>
                    <a:pt x="37895" y="16154"/>
                    <a:pt x="28323" y="33504"/>
                    <a:pt x="14562" y="3350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17"/>
            <p:cNvSpPr/>
            <p:nvPr/>
          </p:nvSpPr>
          <p:spPr>
            <a:xfrm>
              <a:off x="1695407" y="4907658"/>
              <a:ext cx="89454" cy="53590"/>
            </a:xfrm>
            <a:custGeom>
              <a:rect b="b" l="l" r="r" t="t"/>
              <a:pathLst>
                <a:path extrusionOk="0" h="56559" w="94411">
                  <a:moveTo>
                    <a:pt x="90672" y="24623"/>
                  </a:moveTo>
                  <a:lnTo>
                    <a:pt x="52980" y="35392"/>
                  </a:lnTo>
                  <a:cubicBezTo>
                    <a:pt x="52980" y="35392"/>
                    <a:pt x="32040" y="1289"/>
                    <a:pt x="25459" y="93"/>
                  </a:cubicBezTo>
                  <a:cubicBezTo>
                    <a:pt x="18878" y="-1104"/>
                    <a:pt x="19476" y="9665"/>
                    <a:pt x="19476" y="9665"/>
                  </a:cubicBezTo>
                  <a:cubicBezTo>
                    <a:pt x="19476" y="9665"/>
                    <a:pt x="12296" y="8469"/>
                    <a:pt x="9903" y="11460"/>
                  </a:cubicBezTo>
                  <a:cubicBezTo>
                    <a:pt x="6313" y="15648"/>
                    <a:pt x="8706" y="22230"/>
                    <a:pt x="8706" y="22230"/>
                  </a:cubicBezTo>
                  <a:cubicBezTo>
                    <a:pt x="8706" y="22230"/>
                    <a:pt x="3921" y="19836"/>
                    <a:pt x="331" y="27016"/>
                  </a:cubicBezTo>
                  <a:cubicBezTo>
                    <a:pt x="-2661" y="34195"/>
                    <a:pt x="15287" y="46161"/>
                    <a:pt x="28450" y="52144"/>
                  </a:cubicBezTo>
                  <a:cubicBezTo>
                    <a:pt x="42210" y="58127"/>
                    <a:pt x="46997" y="57529"/>
                    <a:pt x="57767" y="53340"/>
                  </a:cubicBezTo>
                  <a:cubicBezTo>
                    <a:pt x="68535" y="49153"/>
                    <a:pt x="93664" y="35392"/>
                    <a:pt x="93664" y="35392"/>
                  </a:cubicBezTo>
                  <a:cubicBezTo>
                    <a:pt x="93664" y="35392"/>
                    <a:pt x="96655" y="27016"/>
                    <a:pt x="90672" y="24623"/>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17"/>
            <p:cNvSpPr/>
            <p:nvPr/>
          </p:nvSpPr>
          <p:spPr>
            <a:xfrm>
              <a:off x="1822031" y="4653061"/>
              <a:ext cx="205449" cy="214506"/>
            </a:xfrm>
            <a:custGeom>
              <a:rect b="b" l="l" r="r" t="t"/>
              <a:pathLst>
                <a:path extrusionOk="0" h="226392" w="216833">
                  <a:moveTo>
                    <a:pt x="2356" y="144047"/>
                  </a:moveTo>
                  <a:cubicBezTo>
                    <a:pt x="6544" y="124902"/>
                    <a:pt x="17313" y="107552"/>
                    <a:pt x="61587" y="93193"/>
                  </a:cubicBezTo>
                  <a:cubicBezTo>
                    <a:pt x="105860" y="78834"/>
                    <a:pt x="123210" y="47723"/>
                    <a:pt x="142356" y="13620"/>
                  </a:cubicBezTo>
                  <a:cubicBezTo>
                    <a:pt x="161501" y="-20482"/>
                    <a:pt x="165090" y="20201"/>
                    <a:pt x="165090" y="20201"/>
                  </a:cubicBezTo>
                  <a:cubicBezTo>
                    <a:pt x="165090" y="20201"/>
                    <a:pt x="190219" y="14219"/>
                    <a:pt x="188424" y="45928"/>
                  </a:cubicBezTo>
                  <a:cubicBezTo>
                    <a:pt x="188424" y="45928"/>
                    <a:pt x="207569" y="39945"/>
                    <a:pt x="206971" y="66270"/>
                  </a:cubicBezTo>
                  <a:cubicBezTo>
                    <a:pt x="206971" y="66270"/>
                    <a:pt x="227911" y="69261"/>
                    <a:pt x="208766" y="99774"/>
                  </a:cubicBezTo>
                  <a:cubicBezTo>
                    <a:pt x="189620" y="130287"/>
                    <a:pt x="198595" y="172167"/>
                    <a:pt x="148937" y="206269"/>
                  </a:cubicBezTo>
                  <a:cubicBezTo>
                    <a:pt x="98681" y="239774"/>
                    <a:pt x="-17986" y="239175"/>
                    <a:pt x="2356" y="14404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 name="Google Shape;628;p17"/>
            <p:cNvSpPr/>
            <p:nvPr/>
          </p:nvSpPr>
          <p:spPr>
            <a:xfrm>
              <a:off x="1843164" y="4619519"/>
              <a:ext cx="174948" cy="216353"/>
            </a:xfrm>
            <a:custGeom>
              <a:rect b="b" l="l" r="r" t="t"/>
              <a:pathLst>
                <a:path extrusionOk="0" h="228341" w="184642">
                  <a:moveTo>
                    <a:pt x="7549" y="190854"/>
                  </a:moveTo>
                  <a:cubicBezTo>
                    <a:pt x="-2024" y="176495"/>
                    <a:pt x="-5613" y="152564"/>
                    <a:pt x="15925" y="134017"/>
                  </a:cubicBezTo>
                  <a:cubicBezTo>
                    <a:pt x="53018" y="91538"/>
                    <a:pt x="87121" y="49658"/>
                    <a:pt x="106266" y="0"/>
                  </a:cubicBezTo>
                  <a:cubicBezTo>
                    <a:pt x="123617" y="98718"/>
                    <a:pt x="52420" y="129829"/>
                    <a:pt x="52420" y="129829"/>
                  </a:cubicBezTo>
                  <a:cubicBezTo>
                    <a:pt x="66181" y="159743"/>
                    <a:pt x="78147" y="172906"/>
                    <a:pt x="131993" y="193846"/>
                  </a:cubicBezTo>
                  <a:cubicBezTo>
                    <a:pt x="150540" y="201025"/>
                    <a:pt x="168489" y="202820"/>
                    <a:pt x="184642" y="201623"/>
                  </a:cubicBezTo>
                  <a:cubicBezTo>
                    <a:pt x="126608" y="231538"/>
                    <a:pt x="53018" y="246495"/>
                    <a:pt x="7549" y="190854"/>
                  </a:cubicBezTo>
                  <a:close/>
                </a:path>
              </a:pathLst>
            </a:custGeom>
            <a:solidFill>
              <a:srgbClr val="F4C60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 name="Google Shape;629;p17"/>
            <p:cNvSpPr/>
            <p:nvPr/>
          </p:nvSpPr>
          <p:spPr>
            <a:xfrm>
              <a:off x="1695361" y="4499124"/>
              <a:ext cx="410264" cy="489566"/>
            </a:xfrm>
            <a:custGeom>
              <a:rect b="b" l="l" r="r" t="t"/>
              <a:pathLst>
                <a:path extrusionOk="0" h="516692" w="432996">
                  <a:moveTo>
                    <a:pt x="422771" y="362332"/>
                  </a:moveTo>
                  <a:cubicBezTo>
                    <a:pt x="422771" y="362332"/>
                    <a:pt x="447300" y="338400"/>
                    <a:pt x="420377" y="337204"/>
                  </a:cubicBezTo>
                  <a:cubicBezTo>
                    <a:pt x="420377" y="337204"/>
                    <a:pt x="436531" y="310879"/>
                    <a:pt x="413197" y="313871"/>
                  </a:cubicBezTo>
                  <a:cubicBezTo>
                    <a:pt x="397642" y="315665"/>
                    <a:pt x="371916" y="327033"/>
                    <a:pt x="340805" y="328828"/>
                  </a:cubicBezTo>
                  <a:cubicBezTo>
                    <a:pt x="282173" y="358144"/>
                    <a:pt x="209181" y="373101"/>
                    <a:pt x="163113" y="318059"/>
                  </a:cubicBezTo>
                  <a:cubicBezTo>
                    <a:pt x="153541" y="303700"/>
                    <a:pt x="149950" y="279768"/>
                    <a:pt x="171489" y="261221"/>
                  </a:cubicBezTo>
                  <a:cubicBezTo>
                    <a:pt x="208583" y="218743"/>
                    <a:pt x="242685" y="176862"/>
                    <a:pt x="261831" y="127204"/>
                  </a:cubicBezTo>
                  <a:cubicBezTo>
                    <a:pt x="261233" y="124213"/>
                    <a:pt x="260634" y="121820"/>
                    <a:pt x="260036" y="118828"/>
                  </a:cubicBezTo>
                  <a:cubicBezTo>
                    <a:pt x="237301" y="13529"/>
                    <a:pt x="129010" y="-19975"/>
                    <a:pt x="134993" y="11136"/>
                  </a:cubicBezTo>
                  <a:cubicBezTo>
                    <a:pt x="134993" y="11136"/>
                    <a:pt x="89523" y="-11000"/>
                    <a:pt x="92515" y="18914"/>
                  </a:cubicBezTo>
                  <a:cubicBezTo>
                    <a:pt x="92515" y="18914"/>
                    <a:pt x="13541" y="49427"/>
                    <a:pt x="1575" y="134384"/>
                  </a:cubicBezTo>
                  <a:cubicBezTo>
                    <a:pt x="-12784" y="234896"/>
                    <a:pt x="75763" y="257631"/>
                    <a:pt x="75763" y="257631"/>
                  </a:cubicBezTo>
                  <a:cubicBezTo>
                    <a:pt x="75763" y="257631"/>
                    <a:pt x="75164" y="283358"/>
                    <a:pt x="60207" y="307289"/>
                  </a:cubicBezTo>
                  <a:cubicBezTo>
                    <a:pt x="55421" y="315067"/>
                    <a:pt x="50634" y="328828"/>
                    <a:pt x="49438" y="346777"/>
                  </a:cubicBezTo>
                  <a:cubicBezTo>
                    <a:pt x="46447" y="385665"/>
                    <a:pt x="69780" y="470024"/>
                    <a:pt x="129010" y="496349"/>
                  </a:cubicBezTo>
                  <a:cubicBezTo>
                    <a:pt x="165506" y="512503"/>
                    <a:pt x="212172" y="525665"/>
                    <a:pt x="286959" y="508913"/>
                  </a:cubicBezTo>
                  <a:cubicBezTo>
                    <a:pt x="302514" y="505323"/>
                    <a:pt x="327044" y="496349"/>
                    <a:pt x="330036" y="493357"/>
                  </a:cubicBezTo>
                  <a:cubicBezTo>
                    <a:pt x="362942" y="478400"/>
                    <a:pt x="371317" y="420964"/>
                    <a:pt x="400035" y="401221"/>
                  </a:cubicBezTo>
                  <a:cubicBezTo>
                    <a:pt x="429950" y="380879"/>
                    <a:pt x="437129" y="365323"/>
                    <a:pt x="422771" y="3623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17"/>
            <p:cNvSpPr/>
            <p:nvPr/>
          </p:nvSpPr>
          <p:spPr>
            <a:xfrm>
              <a:off x="1659973" y="4621186"/>
              <a:ext cx="56193" cy="29396"/>
            </a:xfrm>
            <a:custGeom>
              <a:rect b="b" l="l" r="r" t="t"/>
              <a:pathLst>
                <a:path extrusionOk="0" h="31025" w="59307">
                  <a:moveTo>
                    <a:pt x="59307" y="21571"/>
                  </a:moveTo>
                  <a:cubicBezTo>
                    <a:pt x="59307" y="21571"/>
                    <a:pt x="27597" y="33537"/>
                    <a:pt x="11444" y="30546"/>
                  </a:cubicBezTo>
                  <a:cubicBezTo>
                    <a:pt x="-4710" y="27554"/>
                    <a:pt x="-1719" y="13195"/>
                    <a:pt x="7854" y="8409"/>
                  </a:cubicBezTo>
                  <a:cubicBezTo>
                    <a:pt x="10247" y="7212"/>
                    <a:pt x="28196" y="-565"/>
                    <a:pt x="33580" y="33"/>
                  </a:cubicBezTo>
                  <a:cubicBezTo>
                    <a:pt x="49136" y="3024"/>
                    <a:pt x="59307" y="21571"/>
                    <a:pt x="59307" y="21571"/>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17"/>
            <p:cNvSpPr/>
            <p:nvPr/>
          </p:nvSpPr>
          <p:spPr>
            <a:xfrm>
              <a:off x="1651576" y="4574818"/>
              <a:ext cx="78258" cy="74728"/>
            </a:xfrm>
            <a:custGeom>
              <a:rect b="b" l="l" r="r" t="t"/>
              <a:pathLst>
                <a:path extrusionOk="0" h="78869" w="82594">
                  <a:moveTo>
                    <a:pt x="54419" y="16716"/>
                  </a:moveTo>
                  <a:cubicBezTo>
                    <a:pt x="54419" y="16716"/>
                    <a:pt x="72367" y="25690"/>
                    <a:pt x="71171" y="38853"/>
                  </a:cubicBezTo>
                  <a:cubicBezTo>
                    <a:pt x="69974" y="51417"/>
                    <a:pt x="76555" y="59195"/>
                    <a:pt x="80743" y="66972"/>
                  </a:cubicBezTo>
                  <a:cubicBezTo>
                    <a:pt x="85529" y="74152"/>
                    <a:pt x="81342" y="84323"/>
                    <a:pt x="64589" y="75348"/>
                  </a:cubicBezTo>
                  <a:cubicBezTo>
                    <a:pt x="47838" y="66972"/>
                    <a:pt x="18521" y="47229"/>
                    <a:pt x="4162" y="23896"/>
                  </a:cubicBezTo>
                  <a:cubicBezTo>
                    <a:pt x="-10197" y="1160"/>
                    <a:pt x="16726" y="-3626"/>
                    <a:pt x="22709" y="2357"/>
                  </a:cubicBezTo>
                  <a:cubicBezTo>
                    <a:pt x="29889" y="8340"/>
                    <a:pt x="39461" y="16118"/>
                    <a:pt x="54419" y="1671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 name="Google Shape;632;p17"/>
            <p:cNvSpPr/>
            <p:nvPr/>
          </p:nvSpPr>
          <p:spPr>
            <a:xfrm>
              <a:off x="1745731" y="4644958"/>
              <a:ext cx="45556" cy="28995"/>
            </a:xfrm>
            <a:custGeom>
              <a:rect b="b" l="l" r="r" t="t"/>
              <a:pathLst>
                <a:path extrusionOk="0" h="30602" w="48080">
                  <a:moveTo>
                    <a:pt x="408" y="5429"/>
                  </a:moveTo>
                  <a:cubicBezTo>
                    <a:pt x="-1986" y="12011"/>
                    <a:pt x="6390" y="21583"/>
                    <a:pt x="19553" y="26968"/>
                  </a:cubicBezTo>
                  <a:cubicBezTo>
                    <a:pt x="32715" y="32352"/>
                    <a:pt x="45279" y="31754"/>
                    <a:pt x="47672" y="25173"/>
                  </a:cubicBezTo>
                  <a:cubicBezTo>
                    <a:pt x="50066" y="18592"/>
                    <a:pt x="41690" y="9019"/>
                    <a:pt x="28528" y="3635"/>
                  </a:cubicBezTo>
                  <a:cubicBezTo>
                    <a:pt x="15963" y="-1750"/>
                    <a:pt x="3399" y="-1152"/>
                    <a:pt x="408" y="542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17"/>
            <p:cNvSpPr/>
            <p:nvPr/>
          </p:nvSpPr>
          <p:spPr>
            <a:xfrm>
              <a:off x="1823472" y="4670086"/>
              <a:ext cx="258257" cy="234781"/>
            </a:xfrm>
            <a:custGeom>
              <a:rect b="b" l="l" r="r" t="t"/>
              <a:pathLst>
                <a:path extrusionOk="0" h="247790" w="272567">
                  <a:moveTo>
                    <a:pt x="263483" y="87770"/>
                  </a:moveTo>
                  <a:cubicBezTo>
                    <a:pt x="270064" y="57855"/>
                    <a:pt x="246730" y="60248"/>
                    <a:pt x="246730" y="60248"/>
                  </a:cubicBezTo>
                  <a:cubicBezTo>
                    <a:pt x="256303" y="23753"/>
                    <a:pt x="225790" y="25548"/>
                    <a:pt x="225790" y="25548"/>
                  </a:cubicBezTo>
                  <a:cubicBezTo>
                    <a:pt x="225790" y="25548"/>
                    <a:pt x="231175" y="-22315"/>
                    <a:pt x="200662" y="12984"/>
                  </a:cubicBezTo>
                  <a:cubicBezTo>
                    <a:pt x="170149" y="48283"/>
                    <a:pt x="143825" y="80590"/>
                    <a:pt x="88782" y="87171"/>
                  </a:cubicBezTo>
                  <a:cubicBezTo>
                    <a:pt x="34338" y="93753"/>
                    <a:pt x="17585" y="111701"/>
                    <a:pt x="8611" y="132641"/>
                  </a:cubicBezTo>
                  <a:cubicBezTo>
                    <a:pt x="5619" y="139223"/>
                    <a:pt x="3825" y="145206"/>
                    <a:pt x="2628" y="151188"/>
                  </a:cubicBezTo>
                  <a:cubicBezTo>
                    <a:pt x="-19509" y="242128"/>
                    <a:pt x="103739" y="263667"/>
                    <a:pt x="164765" y="237342"/>
                  </a:cubicBezTo>
                  <a:cubicBezTo>
                    <a:pt x="223397" y="211616"/>
                    <a:pt x="228781" y="169137"/>
                    <a:pt x="250320" y="138026"/>
                  </a:cubicBezTo>
                  <a:cubicBezTo>
                    <a:pt x="252713" y="134436"/>
                    <a:pt x="255704" y="130847"/>
                    <a:pt x="258696" y="127855"/>
                  </a:cubicBezTo>
                  <a:cubicBezTo>
                    <a:pt x="286815" y="96146"/>
                    <a:pt x="263483" y="87770"/>
                    <a:pt x="263483" y="8777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 name="Google Shape;634;p17"/>
            <p:cNvSpPr/>
            <p:nvPr/>
          </p:nvSpPr>
          <p:spPr>
            <a:xfrm>
              <a:off x="1742994" y="4600637"/>
              <a:ext cx="14755" cy="19096"/>
            </a:xfrm>
            <a:custGeom>
              <a:rect b="b" l="l" r="r" t="t"/>
              <a:pathLst>
                <a:path extrusionOk="0" h="20154" w="15573">
                  <a:moveTo>
                    <a:pt x="15265" y="11573"/>
                  </a:moveTo>
                  <a:cubicBezTo>
                    <a:pt x="14069" y="16958"/>
                    <a:pt x="9880" y="21146"/>
                    <a:pt x="5693" y="19949"/>
                  </a:cubicBezTo>
                  <a:cubicBezTo>
                    <a:pt x="1505" y="19351"/>
                    <a:pt x="-888" y="13966"/>
                    <a:pt x="308" y="8582"/>
                  </a:cubicBezTo>
                  <a:cubicBezTo>
                    <a:pt x="1505" y="3197"/>
                    <a:pt x="5693" y="-991"/>
                    <a:pt x="9880" y="206"/>
                  </a:cubicBezTo>
                  <a:cubicBezTo>
                    <a:pt x="14069" y="804"/>
                    <a:pt x="16462" y="5590"/>
                    <a:pt x="15265" y="115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 name="Google Shape;635;p17"/>
            <p:cNvSpPr/>
            <p:nvPr/>
          </p:nvSpPr>
          <p:spPr>
            <a:xfrm>
              <a:off x="1855451" y="4978214"/>
              <a:ext cx="58463" cy="84296"/>
            </a:xfrm>
            <a:custGeom>
              <a:rect b="b" l="l" r="r" t="t"/>
              <a:pathLst>
                <a:path extrusionOk="0" h="88967" w="61702">
                  <a:moveTo>
                    <a:pt x="46021" y="2127"/>
                  </a:moveTo>
                  <a:lnTo>
                    <a:pt x="43029" y="41016"/>
                  </a:lnTo>
                  <a:cubicBezTo>
                    <a:pt x="43029" y="41016"/>
                    <a:pt x="4140" y="48794"/>
                    <a:pt x="551" y="54777"/>
                  </a:cubicBezTo>
                  <a:cubicBezTo>
                    <a:pt x="-2441" y="60760"/>
                    <a:pt x="7730" y="63751"/>
                    <a:pt x="7730" y="63751"/>
                  </a:cubicBezTo>
                  <a:cubicBezTo>
                    <a:pt x="7730" y="63751"/>
                    <a:pt x="4140" y="70332"/>
                    <a:pt x="5935" y="73922"/>
                  </a:cubicBezTo>
                  <a:cubicBezTo>
                    <a:pt x="8927" y="78708"/>
                    <a:pt x="16106" y="78708"/>
                    <a:pt x="16106" y="78708"/>
                  </a:cubicBezTo>
                  <a:cubicBezTo>
                    <a:pt x="16106" y="78708"/>
                    <a:pt x="12516" y="82896"/>
                    <a:pt x="17901" y="87683"/>
                  </a:cubicBezTo>
                  <a:cubicBezTo>
                    <a:pt x="23286" y="93067"/>
                    <a:pt x="41235" y="80503"/>
                    <a:pt x="50807" y="69136"/>
                  </a:cubicBezTo>
                  <a:cubicBezTo>
                    <a:pt x="60978" y="58366"/>
                    <a:pt x="62175" y="52982"/>
                    <a:pt x="61576" y="41614"/>
                  </a:cubicBezTo>
                  <a:cubicBezTo>
                    <a:pt x="61576" y="30247"/>
                    <a:pt x="56790" y="2127"/>
                    <a:pt x="56790" y="2127"/>
                  </a:cubicBezTo>
                  <a:cubicBezTo>
                    <a:pt x="56790" y="2127"/>
                    <a:pt x="50807" y="-2659"/>
                    <a:pt x="46021" y="212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636" name="Shape 636"/>
        <p:cNvGrpSpPr/>
        <p:nvPr/>
      </p:nvGrpSpPr>
      <p:grpSpPr>
        <a:xfrm>
          <a:off x="0" y="0"/>
          <a:ext cx="0" cy="0"/>
          <a:chOff x="0" y="0"/>
          <a:chExt cx="0" cy="0"/>
        </a:xfrm>
      </p:grpSpPr>
      <p:sp>
        <p:nvSpPr>
          <p:cNvPr id="637" name="Google Shape;637;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38" name="Google Shape;638;p18"/>
          <p:cNvSpPr txBox="1"/>
          <p:nvPr>
            <p:ph idx="1" type="subTitle"/>
          </p:nvPr>
        </p:nvSpPr>
        <p:spPr>
          <a:xfrm>
            <a:off x="720000" y="2802475"/>
            <a:ext cx="2466000" cy="82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9" name="Google Shape;639;p18"/>
          <p:cNvSpPr txBox="1"/>
          <p:nvPr>
            <p:ph idx="2" type="subTitle"/>
          </p:nvPr>
        </p:nvSpPr>
        <p:spPr>
          <a:xfrm>
            <a:off x="720000" y="2514029"/>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40" name="Google Shape;640;p18"/>
          <p:cNvSpPr txBox="1"/>
          <p:nvPr>
            <p:ph idx="3" type="subTitle"/>
          </p:nvPr>
        </p:nvSpPr>
        <p:spPr>
          <a:xfrm>
            <a:off x="3339000" y="2802475"/>
            <a:ext cx="2466000" cy="82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1" name="Google Shape;641;p18"/>
          <p:cNvSpPr txBox="1"/>
          <p:nvPr>
            <p:ph idx="4" type="subTitle"/>
          </p:nvPr>
        </p:nvSpPr>
        <p:spPr>
          <a:xfrm>
            <a:off x="3339000" y="2514029"/>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42" name="Google Shape;642;p18"/>
          <p:cNvSpPr txBox="1"/>
          <p:nvPr>
            <p:ph idx="5" type="subTitle"/>
          </p:nvPr>
        </p:nvSpPr>
        <p:spPr>
          <a:xfrm>
            <a:off x="5958000" y="2802475"/>
            <a:ext cx="2466000" cy="82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3" name="Google Shape;643;p18"/>
          <p:cNvSpPr txBox="1"/>
          <p:nvPr>
            <p:ph idx="6" type="subTitle"/>
          </p:nvPr>
        </p:nvSpPr>
        <p:spPr>
          <a:xfrm>
            <a:off x="5958000" y="2514029"/>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644" name="Google Shape;644;p18"/>
          <p:cNvSpPr/>
          <p:nvPr/>
        </p:nvSpPr>
        <p:spPr>
          <a:xfrm>
            <a:off x="-301115" y="263975"/>
            <a:ext cx="1014333" cy="551074"/>
          </a:xfrm>
          <a:custGeom>
            <a:rect b="b" l="l" r="r" t="t"/>
            <a:pathLst>
              <a:path extrusionOk="0" h="770733" w="1418647">
                <a:moveTo>
                  <a:pt x="1416274" y="484749"/>
                </a:moveTo>
                <a:cubicBezTo>
                  <a:pt x="1415681" y="480596"/>
                  <a:pt x="1415681" y="476442"/>
                  <a:pt x="1415088" y="472883"/>
                </a:cubicBezTo>
                <a:cubicBezTo>
                  <a:pt x="1415088" y="471103"/>
                  <a:pt x="1414494" y="469323"/>
                  <a:pt x="1414494" y="467543"/>
                </a:cubicBezTo>
                <a:cubicBezTo>
                  <a:pt x="1413901" y="463390"/>
                  <a:pt x="1413308" y="459829"/>
                  <a:pt x="1412714" y="455676"/>
                </a:cubicBezTo>
                <a:cubicBezTo>
                  <a:pt x="1412714" y="454490"/>
                  <a:pt x="1412121" y="452709"/>
                  <a:pt x="1412121" y="451523"/>
                </a:cubicBezTo>
                <a:cubicBezTo>
                  <a:pt x="1410934" y="446183"/>
                  <a:pt x="1409748" y="441436"/>
                  <a:pt x="1407968" y="436096"/>
                </a:cubicBezTo>
                <a:cubicBezTo>
                  <a:pt x="1407968" y="436096"/>
                  <a:pt x="1407968" y="436096"/>
                  <a:pt x="1407968" y="435503"/>
                </a:cubicBezTo>
                <a:cubicBezTo>
                  <a:pt x="1406781" y="430756"/>
                  <a:pt x="1405001" y="426010"/>
                  <a:pt x="1403221" y="421857"/>
                </a:cubicBezTo>
                <a:cubicBezTo>
                  <a:pt x="1402628" y="420670"/>
                  <a:pt x="1402034" y="419483"/>
                  <a:pt x="1402034" y="418296"/>
                </a:cubicBezTo>
                <a:cubicBezTo>
                  <a:pt x="1400848" y="414737"/>
                  <a:pt x="1399068" y="411176"/>
                  <a:pt x="1397288" y="408210"/>
                </a:cubicBezTo>
                <a:cubicBezTo>
                  <a:pt x="1396695" y="407023"/>
                  <a:pt x="1396101" y="405837"/>
                  <a:pt x="1395508" y="404650"/>
                </a:cubicBezTo>
                <a:cubicBezTo>
                  <a:pt x="1393728" y="401090"/>
                  <a:pt x="1391948" y="397530"/>
                  <a:pt x="1389575" y="393970"/>
                </a:cubicBezTo>
                <a:cubicBezTo>
                  <a:pt x="1388981" y="393377"/>
                  <a:pt x="1388981" y="392783"/>
                  <a:pt x="1388388" y="392190"/>
                </a:cubicBezTo>
                <a:cubicBezTo>
                  <a:pt x="1383048" y="383883"/>
                  <a:pt x="1377708" y="376170"/>
                  <a:pt x="1371181" y="369050"/>
                </a:cubicBezTo>
                <a:cubicBezTo>
                  <a:pt x="1370588" y="368457"/>
                  <a:pt x="1369995" y="367863"/>
                  <a:pt x="1369995" y="367270"/>
                </a:cubicBezTo>
                <a:cubicBezTo>
                  <a:pt x="1367028" y="364304"/>
                  <a:pt x="1364062" y="361337"/>
                  <a:pt x="1361095" y="358370"/>
                </a:cubicBezTo>
                <a:cubicBezTo>
                  <a:pt x="1360501" y="357777"/>
                  <a:pt x="1359908" y="357184"/>
                  <a:pt x="1359908" y="357184"/>
                </a:cubicBezTo>
                <a:cubicBezTo>
                  <a:pt x="1349228" y="347097"/>
                  <a:pt x="1337362" y="338197"/>
                  <a:pt x="1324309" y="329891"/>
                </a:cubicBezTo>
                <a:cubicBezTo>
                  <a:pt x="1324309" y="329891"/>
                  <a:pt x="1324309" y="329891"/>
                  <a:pt x="1323715" y="329891"/>
                </a:cubicBezTo>
                <a:cubicBezTo>
                  <a:pt x="1319562" y="327517"/>
                  <a:pt x="1314815" y="324551"/>
                  <a:pt x="1310068" y="322177"/>
                </a:cubicBezTo>
                <a:cubicBezTo>
                  <a:pt x="1310068" y="322177"/>
                  <a:pt x="1310068" y="322177"/>
                  <a:pt x="1310068" y="322177"/>
                </a:cubicBezTo>
                <a:cubicBezTo>
                  <a:pt x="1256669" y="294291"/>
                  <a:pt x="1187249" y="283018"/>
                  <a:pt x="1110710" y="283018"/>
                </a:cubicBezTo>
                <a:cubicBezTo>
                  <a:pt x="1108930" y="283018"/>
                  <a:pt x="1107150" y="283018"/>
                  <a:pt x="1105370" y="283018"/>
                </a:cubicBezTo>
                <a:cubicBezTo>
                  <a:pt x="1073924" y="91966"/>
                  <a:pt x="908385" y="0"/>
                  <a:pt x="708434" y="0"/>
                </a:cubicBezTo>
                <a:cubicBezTo>
                  <a:pt x="508482" y="0"/>
                  <a:pt x="342350" y="91966"/>
                  <a:pt x="311497" y="283018"/>
                </a:cubicBezTo>
                <a:cubicBezTo>
                  <a:pt x="309717" y="283018"/>
                  <a:pt x="307937" y="283018"/>
                  <a:pt x="306157" y="283018"/>
                </a:cubicBezTo>
                <a:cubicBezTo>
                  <a:pt x="137059" y="283018"/>
                  <a:pt x="0" y="338791"/>
                  <a:pt x="0" y="508482"/>
                </a:cubicBezTo>
                <a:cubicBezTo>
                  <a:pt x="0" y="622401"/>
                  <a:pt x="62299" y="697161"/>
                  <a:pt x="154859" y="733947"/>
                </a:cubicBezTo>
                <a:cubicBezTo>
                  <a:pt x="155452" y="733947"/>
                  <a:pt x="155452" y="733947"/>
                  <a:pt x="156045" y="734540"/>
                </a:cubicBezTo>
                <a:cubicBezTo>
                  <a:pt x="159012" y="735727"/>
                  <a:pt x="161979" y="736914"/>
                  <a:pt x="164945" y="738100"/>
                </a:cubicBezTo>
                <a:cubicBezTo>
                  <a:pt x="165539" y="738100"/>
                  <a:pt x="166132" y="738694"/>
                  <a:pt x="166725" y="738694"/>
                </a:cubicBezTo>
                <a:cubicBezTo>
                  <a:pt x="175032" y="741660"/>
                  <a:pt x="183932" y="744627"/>
                  <a:pt x="192832" y="747000"/>
                </a:cubicBezTo>
                <a:cubicBezTo>
                  <a:pt x="194612" y="747593"/>
                  <a:pt x="195798" y="747593"/>
                  <a:pt x="197578" y="748187"/>
                </a:cubicBezTo>
                <a:cubicBezTo>
                  <a:pt x="199952" y="748780"/>
                  <a:pt x="202325" y="749373"/>
                  <a:pt x="204698" y="749967"/>
                </a:cubicBezTo>
                <a:cubicBezTo>
                  <a:pt x="206478" y="750560"/>
                  <a:pt x="208852" y="751154"/>
                  <a:pt x="210631" y="751154"/>
                </a:cubicBezTo>
                <a:cubicBezTo>
                  <a:pt x="213005" y="751747"/>
                  <a:pt x="215972" y="752340"/>
                  <a:pt x="218345" y="752934"/>
                </a:cubicBezTo>
                <a:cubicBezTo>
                  <a:pt x="221905" y="753527"/>
                  <a:pt x="224872" y="754120"/>
                  <a:pt x="228431" y="754714"/>
                </a:cubicBezTo>
                <a:cubicBezTo>
                  <a:pt x="230211" y="755307"/>
                  <a:pt x="231991" y="755307"/>
                  <a:pt x="233771" y="755307"/>
                </a:cubicBezTo>
                <a:cubicBezTo>
                  <a:pt x="236738" y="755900"/>
                  <a:pt x="239111" y="755900"/>
                  <a:pt x="242078" y="756493"/>
                </a:cubicBezTo>
                <a:cubicBezTo>
                  <a:pt x="243858" y="756493"/>
                  <a:pt x="245638" y="757087"/>
                  <a:pt x="247418" y="757087"/>
                </a:cubicBezTo>
                <a:cubicBezTo>
                  <a:pt x="250978" y="757680"/>
                  <a:pt x="254538" y="757680"/>
                  <a:pt x="258098" y="758273"/>
                </a:cubicBezTo>
                <a:cubicBezTo>
                  <a:pt x="258691" y="758273"/>
                  <a:pt x="259878" y="758273"/>
                  <a:pt x="260471" y="758273"/>
                </a:cubicBezTo>
                <a:cubicBezTo>
                  <a:pt x="264624" y="758867"/>
                  <a:pt x="269371" y="758867"/>
                  <a:pt x="274118" y="759460"/>
                </a:cubicBezTo>
                <a:cubicBezTo>
                  <a:pt x="275304" y="759460"/>
                  <a:pt x="277084" y="759460"/>
                  <a:pt x="278271" y="759460"/>
                </a:cubicBezTo>
                <a:cubicBezTo>
                  <a:pt x="281831" y="759460"/>
                  <a:pt x="284798" y="760054"/>
                  <a:pt x="288357" y="760054"/>
                </a:cubicBezTo>
                <a:cubicBezTo>
                  <a:pt x="289544" y="760054"/>
                  <a:pt x="291324" y="760054"/>
                  <a:pt x="292511" y="760054"/>
                </a:cubicBezTo>
                <a:cubicBezTo>
                  <a:pt x="297257" y="760054"/>
                  <a:pt x="302004" y="760054"/>
                  <a:pt x="306751" y="760054"/>
                </a:cubicBezTo>
                <a:cubicBezTo>
                  <a:pt x="306751" y="760054"/>
                  <a:pt x="306751" y="760054"/>
                  <a:pt x="306751" y="760054"/>
                </a:cubicBezTo>
                <a:cubicBezTo>
                  <a:pt x="306751" y="760054"/>
                  <a:pt x="306751" y="760054"/>
                  <a:pt x="306751" y="760054"/>
                </a:cubicBezTo>
                <a:cubicBezTo>
                  <a:pt x="306751" y="760054"/>
                  <a:pt x="306751" y="760054"/>
                  <a:pt x="306751" y="760054"/>
                </a:cubicBezTo>
                <a:cubicBezTo>
                  <a:pt x="364897" y="760054"/>
                  <a:pt x="418890" y="743440"/>
                  <a:pt x="465169" y="715554"/>
                </a:cubicBezTo>
                <a:cubicBezTo>
                  <a:pt x="494836" y="730980"/>
                  <a:pt x="527469" y="742847"/>
                  <a:pt x="563069" y="752340"/>
                </a:cubicBezTo>
                <a:cubicBezTo>
                  <a:pt x="608161" y="764207"/>
                  <a:pt x="658001" y="770733"/>
                  <a:pt x="709620" y="770733"/>
                </a:cubicBezTo>
                <a:cubicBezTo>
                  <a:pt x="709620" y="770733"/>
                  <a:pt x="709620" y="770733"/>
                  <a:pt x="709620" y="770733"/>
                </a:cubicBezTo>
                <a:cubicBezTo>
                  <a:pt x="709620" y="770733"/>
                  <a:pt x="709620" y="770733"/>
                  <a:pt x="709620" y="770733"/>
                </a:cubicBezTo>
                <a:cubicBezTo>
                  <a:pt x="789720" y="770733"/>
                  <a:pt x="864479" y="754714"/>
                  <a:pt x="927372" y="728014"/>
                </a:cubicBezTo>
                <a:cubicBezTo>
                  <a:pt x="936272" y="723860"/>
                  <a:pt x="945172" y="720301"/>
                  <a:pt x="953478" y="715554"/>
                </a:cubicBezTo>
                <a:cubicBezTo>
                  <a:pt x="999758" y="743440"/>
                  <a:pt x="1053751" y="760054"/>
                  <a:pt x="1111897" y="760054"/>
                </a:cubicBezTo>
                <a:cubicBezTo>
                  <a:pt x="1148683" y="760054"/>
                  <a:pt x="1184283" y="755900"/>
                  <a:pt x="1217509" y="748187"/>
                </a:cubicBezTo>
                <a:cubicBezTo>
                  <a:pt x="1334988" y="719707"/>
                  <a:pt x="1418647" y="640201"/>
                  <a:pt x="1418647" y="507889"/>
                </a:cubicBezTo>
                <a:cubicBezTo>
                  <a:pt x="1418647" y="501956"/>
                  <a:pt x="1418647" y="496023"/>
                  <a:pt x="1418054" y="490089"/>
                </a:cubicBezTo>
                <a:cubicBezTo>
                  <a:pt x="1416868" y="488309"/>
                  <a:pt x="1416868" y="486529"/>
                  <a:pt x="1416274" y="4847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5" name="Google Shape;645;p18"/>
          <p:cNvGrpSpPr/>
          <p:nvPr/>
        </p:nvGrpSpPr>
        <p:grpSpPr>
          <a:xfrm>
            <a:off x="-1375" y="4685922"/>
            <a:ext cx="9144000" cy="829600"/>
            <a:chOff x="-1375" y="4351975"/>
            <a:chExt cx="9144000" cy="829600"/>
          </a:xfrm>
        </p:grpSpPr>
        <p:sp>
          <p:nvSpPr>
            <p:cNvPr id="646" name="Google Shape;646;p18"/>
            <p:cNvSpPr/>
            <p:nvPr/>
          </p:nvSpPr>
          <p:spPr>
            <a:xfrm>
              <a:off x="-1375" y="4550375"/>
              <a:ext cx="9144000" cy="63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647" name="Google Shape;647;p18"/>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8" name="Google Shape;648;p18"/>
          <p:cNvGrpSpPr/>
          <p:nvPr/>
        </p:nvGrpSpPr>
        <p:grpSpPr>
          <a:xfrm>
            <a:off x="354327" y="4375424"/>
            <a:ext cx="1278781" cy="599599"/>
            <a:chOff x="1256052" y="4499124"/>
            <a:chExt cx="1278781" cy="599599"/>
          </a:xfrm>
        </p:grpSpPr>
        <p:sp>
          <p:nvSpPr>
            <p:cNvPr id="649" name="Google Shape;649;p18"/>
            <p:cNvSpPr/>
            <p:nvPr/>
          </p:nvSpPr>
          <p:spPr>
            <a:xfrm>
              <a:off x="2118636" y="4507371"/>
              <a:ext cx="416197" cy="496014"/>
            </a:xfrm>
            <a:custGeom>
              <a:rect b="b" l="l" r="r" t="t"/>
              <a:pathLst>
                <a:path extrusionOk="0" h="523498" w="439258">
                  <a:moveTo>
                    <a:pt x="426664" y="399088"/>
                  </a:moveTo>
                  <a:cubicBezTo>
                    <a:pt x="426664" y="399088"/>
                    <a:pt x="454186" y="378746"/>
                    <a:pt x="427861" y="373959"/>
                  </a:cubicBezTo>
                  <a:cubicBezTo>
                    <a:pt x="427861" y="373959"/>
                    <a:pt x="447604" y="350028"/>
                    <a:pt x="423673" y="350028"/>
                  </a:cubicBezTo>
                  <a:cubicBezTo>
                    <a:pt x="399741" y="350028"/>
                    <a:pt x="349485" y="368575"/>
                    <a:pt x="298032" y="341054"/>
                  </a:cubicBezTo>
                  <a:cubicBezTo>
                    <a:pt x="269913" y="326096"/>
                    <a:pt x="254357" y="314729"/>
                    <a:pt x="244186" y="302165"/>
                  </a:cubicBezTo>
                  <a:cubicBezTo>
                    <a:pt x="228631" y="296182"/>
                    <a:pt x="214272" y="287806"/>
                    <a:pt x="207092" y="275840"/>
                  </a:cubicBezTo>
                  <a:cubicBezTo>
                    <a:pt x="247177" y="260883"/>
                    <a:pt x="259143" y="239943"/>
                    <a:pt x="259143" y="239943"/>
                  </a:cubicBezTo>
                  <a:cubicBezTo>
                    <a:pt x="267519" y="228575"/>
                    <a:pt x="298032" y="169943"/>
                    <a:pt x="274100" y="109516"/>
                  </a:cubicBezTo>
                  <a:cubicBezTo>
                    <a:pt x="242392" y="28148"/>
                    <a:pt x="157434" y="22165"/>
                    <a:pt x="157434" y="22165"/>
                  </a:cubicBezTo>
                  <a:cubicBezTo>
                    <a:pt x="157434" y="22165"/>
                    <a:pt x="161024" y="16781"/>
                    <a:pt x="154443" y="4815"/>
                  </a:cubicBezTo>
                  <a:cubicBezTo>
                    <a:pt x="147862" y="-7749"/>
                    <a:pt x="118545" y="18576"/>
                    <a:pt x="118545" y="18576"/>
                  </a:cubicBezTo>
                  <a:cubicBezTo>
                    <a:pt x="118545" y="18576"/>
                    <a:pt x="125127" y="1225"/>
                    <a:pt x="115554" y="29"/>
                  </a:cubicBezTo>
                  <a:cubicBezTo>
                    <a:pt x="105981" y="-1168"/>
                    <a:pt x="74272" y="35328"/>
                    <a:pt x="74272" y="35328"/>
                  </a:cubicBezTo>
                  <a:cubicBezTo>
                    <a:pt x="41965" y="55670"/>
                    <a:pt x="-13676" y="99345"/>
                    <a:pt x="3076" y="183703"/>
                  </a:cubicBezTo>
                  <a:cubicBezTo>
                    <a:pt x="16836" y="251908"/>
                    <a:pt x="67691" y="275840"/>
                    <a:pt x="67691" y="275840"/>
                  </a:cubicBezTo>
                  <a:cubicBezTo>
                    <a:pt x="67691" y="275840"/>
                    <a:pt x="73674" y="279430"/>
                    <a:pt x="85041" y="283019"/>
                  </a:cubicBezTo>
                  <a:cubicBezTo>
                    <a:pt x="82648" y="287806"/>
                    <a:pt x="79058" y="292592"/>
                    <a:pt x="74272" y="297977"/>
                  </a:cubicBezTo>
                  <a:cubicBezTo>
                    <a:pt x="70084" y="302763"/>
                    <a:pt x="65298" y="311139"/>
                    <a:pt x="61708" y="322507"/>
                  </a:cubicBezTo>
                  <a:cubicBezTo>
                    <a:pt x="49742" y="359002"/>
                    <a:pt x="46152" y="452934"/>
                    <a:pt x="117349" y="494814"/>
                  </a:cubicBezTo>
                  <a:cubicBezTo>
                    <a:pt x="158033" y="518147"/>
                    <a:pt x="213075" y="533104"/>
                    <a:pt x="296836" y="516352"/>
                  </a:cubicBezTo>
                  <a:cubicBezTo>
                    <a:pt x="302819" y="515156"/>
                    <a:pt x="308802" y="513959"/>
                    <a:pt x="314186" y="512164"/>
                  </a:cubicBezTo>
                  <a:cubicBezTo>
                    <a:pt x="351280" y="498404"/>
                    <a:pt x="367434" y="451139"/>
                    <a:pt x="399143" y="434985"/>
                  </a:cubicBezTo>
                  <a:cubicBezTo>
                    <a:pt x="431451" y="418233"/>
                    <a:pt x="440425" y="403874"/>
                    <a:pt x="426664" y="3990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 name="Google Shape;650;p18"/>
            <p:cNvSpPr/>
            <p:nvPr/>
          </p:nvSpPr>
          <p:spPr>
            <a:xfrm>
              <a:off x="2241121" y="4979326"/>
              <a:ext cx="60670" cy="83949"/>
            </a:xfrm>
            <a:custGeom>
              <a:rect b="b" l="l" r="r" t="t"/>
              <a:pathLst>
                <a:path extrusionOk="0" h="88600" w="64032">
                  <a:moveTo>
                    <a:pt x="42980" y="2748"/>
                  </a:moveTo>
                  <a:lnTo>
                    <a:pt x="44177" y="44030"/>
                  </a:lnTo>
                  <a:cubicBezTo>
                    <a:pt x="44177" y="44030"/>
                    <a:pt x="2895" y="48817"/>
                    <a:pt x="502" y="54800"/>
                  </a:cubicBezTo>
                  <a:cubicBezTo>
                    <a:pt x="-2490" y="61381"/>
                    <a:pt x="8878" y="63176"/>
                    <a:pt x="8878" y="63176"/>
                  </a:cubicBezTo>
                  <a:cubicBezTo>
                    <a:pt x="8878" y="63176"/>
                    <a:pt x="5886" y="70355"/>
                    <a:pt x="8280" y="73945"/>
                  </a:cubicBezTo>
                  <a:cubicBezTo>
                    <a:pt x="11869" y="78133"/>
                    <a:pt x="19048" y="77534"/>
                    <a:pt x="19048" y="77534"/>
                  </a:cubicBezTo>
                  <a:cubicBezTo>
                    <a:pt x="19048" y="77534"/>
                    <a:pt x="15459" y="82321"/>
                    <a:pt x="21442" y="87107"/>
                  </a:cubicBezTo>
                  <a:cubicBezTo>
                    <a:pt x="27425" y="91893"/>
                    <a:pt x="45971" y="84714"/>
                    <a:pt x="54946" y="72150"/>
                  </a:cubicBezTo>
                  <a:cubicBezTo>
                    <a:pt x="63920" y="59586"/>
                    <a:pt x="65117" y="54201"/>
                    <a:pt x="63322" y="42235"/>
                  </a:cubicBezTo>
                  <a:cubicBezTo>
                    <a:pt x="62126" y="30270"/>
                    <a:pt x="54348" y="1552"/>
                    <a:pt x="54348" y="1552"/>
                  </a:cubicBezTo>
                  <a:cubicBezTo>
                    <a:pt x="54348" y="1552"/>
                    <a:pt x="47168" y="-2636"/>
                    <a:pt x="42980" y="27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18"/>
            <p:cNvSpPr/>
            <p:nvPr/>
          </p:nvSpPr>
          <p:spPr>
            <a:xfrm>
              <a:off x="2184476" y="4666911"/>
              <a:ext cx="19128" cy="24722"/>
            </a:xfrm>
            <a:custGeom>
              <a:rect b="b" l="l" r="r" t="t"/>
              <a:pathLst>
                <a:path extrusionOk="0" h="26092" w="20188">
                  <a:moveTo>
                    <a:pt x="522" y="15140"/>
                  </a:moveTo>
                  <a:cubicBezTo>
                    <a:pt x="2317" y="22320"/>
                    <a:pt x="7702" y="27106"/>
                    <a:pt x="13086" y="25910"/>
                  </a:cubicBezTo>
                  <a:cubicBezTo>
                    <a:pt x="18470" y="24713"/>
                    <a:pt x="21462" y="18132"/>
                    <a:pt x="19667" y="10953"/>
                  </a:cubicBezTo>
                  <a:cubicBezTo>
                    <a:pt x="17872" y="3773"/>
                    <a:pt x="12487" y="-1013"/>
                    <a:pt x="7103" y="183"/>
                  </a:cubicBezTo>
                  <a:cubicBezTo>
                    <a:pt x="1719" y="1380"/>
                    <a:pt x="-1273" y="8559"/>
                    <a:pt x="522" y="151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18"/>
            <p:cNvSpPr/>
            <p:nvPr/>
          </p:nvSpPr>
          <p:spPr>
            <a:xfrm>
              <a:off x="2311245" y="4641602"/>
              <a:ext cx="18706" cy="24942"/>
            </a:xfrm>
            <a:custGeom>
              <a:rect b="b" l="l" r="r" t="t"/>
              <a:pathLst>
                <a:path extrusionOk="0" h="26324" w="19743">
                  <a:moveTo>
                    <a:pt x="0" y="13162"/>
                  </a:moveTo>
                  <a:cubicBezTo>
                    <a:pt x="0" y="20342"/>
                    <a:pt x="4786" y="26325"/>
                    <a:pt x="10171" y="26325"/>
                  </a:cubicBezTo>
                  <a:cubicBezTo>
                    <a:pt x="15555" y="26325"/>
                    <a:pt x="19743" y="20342"/>
                    <a:pt x="19743" y="13162"/>
                  </a:cubicBezTo>
                  <a:cubicBezTo>
                    <a:pt x="19743" y="5983"/>
                    <a:pt x="14957" y="0"/>
                    <a:pt x="9572" y="0"/>
                  </a:cubicBezTo>
                  <a:cubicBezTo>
                    <a:pt x="4188" y="0"/>
                    <a:pt x="0" y="5983"/>
                    <a:pt x="0" y="131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18"/>
            <p:cNvSpPr/>
            <p:nvPr/>
          </p:nvSpPr>
          <p:spPr>
            <a:xfrm>
              <a:off x="2204086" y="4669498"/>
              <a:ext cx="126239" cy="59842"/>
            </a:xfrm>
            <a:custGeom>
              <a:rect b="b" l="l" r="r" t="t"/>
              <a:pathLst>
                <a:path extrusionOk="0" h="63158" w="133234">
                  <a:moveTo>
                    <a:pt x="3733" y="37536"/>
                  </a:moveTo>
                  <a:cubicBezTo>
                    <a:pt x="3733" y="37536"/>
                    <a:pt x="15101" y="30357"/>
                    <a:pt x="23477" y="18391"/>
                  </a:cubicBezTo>
                  <a:cubicBezTo>
                    <a:pt x="31853" y="6425"/>
                    <a:pt x="71938" y="-4942"/>
                    <a:pt x="91682" y="2237"/>
                  </a:cubicBezTo>
                  <a:cubicBezTo>
                    <a:pt x="111425" y="9417"/>
                    <a:pt x="109032" y="14203"/>
                    <a:pt x="126981" y="16596"/>
                  </a:cubicBezTo>
                  <a:cubicBezTo>
                    <a:pt x="144929" y="18391"/>
                    <a:pt x="119203" y="30357"/>
                    <a:pt x="112622" y="32750"/>
                  </a:cubicBezTo>
                  <a:cubicBezTo>
                    <a:pt x="106041" y="35143"/>
                    <a:pt x="102451" y="59673"/>
                    <a:pt x="71340" y="62664"/>
                  </a:cubicBezTo>
                  <a:cubicBezTo>
                    <a:pt x="40828" y="65656"/>
                    <a:pt x="35443" y="54288"/>
                    <a:pt x="25271" y="49502"/>
                  </a:cubicBezTo>
                  <a:cubicBezTo>
                    <a:pt x="15699" y="45314"/>
                    <a:pt x="-9429" y="48305"/>
                    <a:pt x="3733" y="3753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18"/>
            <p:cNvSpPr/>
            <p:nvPr/>
          </p:nvSpPr>
          <p:spPr>
            <a:xfrm>
              <a:off x="2150892" y="4701038"/>
              <a:ext cx="42151" cy="26122"/>
            </a:xfrm>
            <a:custGeom>
              <a:rect b="b" l="l" r="r" t="t"/>
              <a:pathLst>
                <a:path extrusionOk="0" h="27569" w="44487">
                  <a:moveTo>
                    <a:pt x="44381" y="17375"/>
                  </a:moveTo>
                  <a:cubicBezTo>
                    <a:pt x="43184" y="24554"/>
                    <a:pt x="32415" y="29340"/>
                    <a:pt x="19851" y="26947"/>
                  </a:cubicBezTo>
                  <a:cubicBezTo>
                    <a:pt x="7885" y="25152"/>
                    <a:pt x="-1089" y="17375"/>
                    <a:pt x="107" y="10195"/>
                  </a:cubicBezTo>
                  <a:cubicBezTo>
                    <a:pt x="1304" y="3016"/>
                    <a:pt x="12073" y="-1771"/>
                    <a:pt x="24637" y="623"/>
                  </a:cubicBezTo>
                  <a:cubicBezTo>
                    <a:pt x="36603" y="2417"/>
                    <a:pt x="45577" y="9597"/>
                    <a:pt x="44381" y="1737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18"/>
            <p:cNvSpPr/>
            <p:nvPr/>
          </p:nvSpPr>
          <p:spPr>
            <a:xfrm>
              <a:off x="2335739" y="4667700"/>
              <a:ext cx="39391" cy="30515"/>
            </a:xfrm>
            <a:custGeom>
              <a:rect b="b" l="l" r="r" t="t"/>
              <a:pathLst>
                <a:path extrusionOk="0" h="32206" w="41574">
                  <a:moveTo>
                    <a:pt x="1044" y="26872"/>
                  </a:moveTo>
                  <a:cubicBezTo>
                    <a:pt x="4633" y="33453"/>
                    <a:pt x="16599" y="34052"/>
                    <a:pt x="27368" y="28069"/>
                  </a:cubicBezTo>
                  <a:cubicBezTo>
                    <a:pt x="38137" y="22086"/>
                    <a:pt x="44120" y="11915"/>
                    <a:pt x="40530" y="5334"/>
                  </a:cubicBezTo>
                  <a:cubicBezTo>
                    <a:pt x="36941" y="-1247"/>
                    <a:pt x="24975" y="-1846"/>
                    <a:pt x="14206" y="4137"/>
                  </a:cubicBezTo>
                  <a:cubicBezTo>
                    <a:pt x="3437" y="10120"/>
                    <a:pt x="-2546" y="20291"/>
                    <a:pt x="1044" y="2687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 name="Google Shape;656;p18"/>
            <p:cNvSpPr/>
            <p:nvPr/>
          </p:nvSpPr>
          <p:spPr>
            <a:xfrm>
              <a:off x="2262543" y="4743665"/>
              <a:ext cx="227606" cy="166006"/>
            </a:xfrm>
            <a:custGeom>
              <a:rect b="b" l="l" r="r" t="t"/>
              <a:pathLst>
                <a:path extrusionOk="0" h="175204" w="240217">
                  <a:moveTo>
                    <a:pt x="232738" y="57891"/>
                  </a:moveTo>
                  <a:cubicBezTo>
                    <a:pt x="212995" y="42336"/>
                    <a:pt x="194448" y="58490"/>
                    <a:pt x="153764" y="36951"/>
                  </a:cubicBezTo>
                  <a:cubicBezTo>
                    <a:pt x="112482" y="15413"/>
                    <a:pt x="117867" y="12421"/>
                    <a:pt x="87354" y="2250"/>
                  </a:cubicBezTo>
                  <a:cubicBezTo>
                    <a:pt x="85559" y="1652"/>
                    <a:pt x="35303" y="-9715"/>
                    <a:pt x="11371" y="24985"/>
                  </a:cubicBezTo>
                  <a:cubicBezTo>
                    <a:pt x="5987" y="32763"/>
                    <a:pt x="1799" y="43532"/>
                    <a:pt x="602" y="56695"/>
                  </a:cubicBezTo>
                  <a:cubicBezTo>
                    <a:pt x="-8372" y="129088"/>
                    <a:pt x="84961" y="176951"/>
                    <a:pt x="144790" y="175156"/>
                  </a:cubicBezTo>
                  <a:cubicBezTo>
                    <a:pt x="174704" y="174558"/>
                    <a:pt x="184875" y="167378"/>
                    <a:pt x="188465" y="160797"/>
                  </a:cubicBezTo>
                  <a:cubicBezTo>
                    <a:pt x="191457" y="154216"/>
                    <a:pt x="186670" y="147036"/>
                    <a:pt x="186670" y="147036"/>
                  </a:cubicBezTo>
                  <a:cubicBezTo>
                    <a:pt x="186670" y="147036"/>
                    <a:pt x="220174" y="141652"/>
                    <a:pt x="209405" y="123105"/>
                  </a:cubicBezTo>
                  <a:cubicBezTo>
                    <a:pt x="209405" y="123105"/>
                    <a:pt x="246499" y="111139"/>
                    <a:pt x="227952" y="89601"/>
                  </a:cubicBezTo>
                  <a:cubicBezTo>
                    <a:pt x="226755" y="90797"/>
                    <a:pt x="252482" y="73447"/>
                    <a:pt x="232738" y="5789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 name="Google Shape;657;p18"/>
            <p:cNvSpPr/>
            <p:nvPr/>
          </p:nvSpPr>
          <p:spPr>
            <a:xfrm>
              <a:off x="2370702" y="4987023"/>
              <a:ext cx="51196" cy="92501"/>
            </a:xfrm>
            <a:custGeom>
              <a:rect b="b" l="l" r="r" t="t"/>
              <a:pathLst>
                <a:path extrusionOk="0" h="97626" w="54033">
                  <a:moveTo>
                    <a:pt x="10171" y="6581"/>
                  </a:moveTo>
                  <a:lnTo>
                    <a:pt x="29914" y="42479"/>
                  </a:lnTo>
                  <a:cubicBezTo>
                    <a:pt x="29914" y="42479"/>
                    <a:pt x="0" y="71795"/>
                    <a:pt x="0" y="78376"/>
                  </a:cubicBezTo>
                  <a:cubicBezTo>
                    <a:pt x="598" y="85555"/>
                    <a:pt x="11368" y="82564"/>
                    <a:pt x="11368" y="82564"/>
                  </a:cubicBezTo>
                  <a:cubicBezTo>
                    <a:pt x="11368" y="82564"/>
                    <a:pt x="11966" y="90342"/>
                    <a:pt x="15555" y="92136"/>
                  </a:cubicBezTo>
                  <a:cubicBezTo>
                    <a:pt x="20940" y="94530"/>
                    <a:pt x="26923" y="90342"/>
                    <a:pt x="26923" y="90342"/>
                  </a:cubicBezTo>
                  <a:cubicBezTo>
                    <a:pt x="26923" y="90342"/>
                    <a:pt x="25726" y="96325"/>
                    <a:pt x="33504" y="97521"/>
                  </a:cubicBezTo>
                  <a:cubicBezTo>
                    <a:pt x="41282" y="99316"/>
                    <a:pt x="49658" y="77778"/>
                    <a:pt x="52649" y="62820"/>
                  </a:cubicBezTo>
                  <a:cubicBezTo>
                    <a:pt x="55640" y="47265"/>
                    <a:pt x="53846" y="42479"/>
                    <a:pt x="46666" y="32308"/>
                  </a:cubicBezTo>
                  <a:cubicBezTo>
                    <a:pt x="40085" y="22137"/>
                    <a:pt x="20342" y="0"/>
                    <a:pt x="20342" y="0"/>
                  </a:cubicBezTo>
                  <a:cubicBezTo>
                    <a:pt x="20342" y="0"/>
                    <a:pt x="11368" y="0"/>
                    <a:pt x="10171" y="658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18"/>
            <p:cNvSpPr/>
            <p:nvPr/>
          </p:nvSpPr>
          <p:spPr>
            <a:xfrm>
              <a:off x="1390935" y="5007456"/>
              <a:ext cx="61176" cy="84400"/>
            </a:xfrm>
            <a:custGeom>
              <a:rect b="b" l="l" r="r" t="t"/>
              <a:pathLst>
                <a:path extrusionOk="0" h="89077" w="64566">
                  <a:moveTo>
                    <a:pt x="46212" y="1147"/>
                  </a:moveTo>
                  <a:lnTo>
                    <a:pt x="45614" y="48412"/>
                  </a:lnTo>
                  <a:cubicBezTo>
                    <a:pt x="45614" y="48412"/>
                    <a:pt x="5528" y="46617"/>
                    <a:pt x="1340" y="51403"/>
                  </a:cubicBezTo>
                  <a:cubicBezTo>
                    <a:pt x="-3446" y="56190"/>
                    <a:pt x="6127" y="61574"/>
                    <a:pt x="6127" y="61574"/>
                  </a:cubicBezTo>
                  <a:cubicBezTo>
                    <a:pt x="6127" y="61574"/>
                    <a:pt x="742" y="66959"/>
                    <a:pt x="2537" y="70548"/>
                  </a:cubicBezTo>
                  <a:cubicBezTo>
                    <a:pt x="4332" y="75335"/>
                    <a:pt x="10913" y="77130"/>
                    <a:pt x="10913" y="77130"/>
                  </a:cubicBezTo>
                  <a:cubicBezTo>
                    <a:pt x="10913" y="77130"/>
                    <a:pt x="6127" y="80121"/>
                    <a:pt x="10314" y="86702"/>
                  </a:cubicBezTo>
                  <a:cubicBezTo>
                    <a:pt x="14503" y="93284"/>
                    <a:pt x="34246" y="84908"/>
                    <a:pt x="46810" y="77130"/>
                  </a:cubicBezTo>
                  <a:cubicBezTo>
                    <a:pt x="59374" y="68754"/>
                    <a:pt x="61768" y="64566"/>
                    <a:pt x="64160" y="53198"/>
                  </a:cubicBezTo>
                  <a:cubicBezTo>
                    <a:pt x="66554" y="41831"/>
                    <a:pt x="57579" y="3540"/>
                    <a:pt x="57579" y="3540"/>
                  </a:cubicBezTo>
                  <a:cubicBezTo>
                    <a:pt x="57579" y="3540"/>
                    <a:pt x="51597" y="-2443"/>
                    <a:pt x="46212" y="114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 name="Google Shape;659;p18"/>
            <p:cNvSpPr/>
            <p:nvPr/>
          </p:nvSpPr>
          <p:spPr>
            <a:xfrm>
              <a:off x="1324819" y="4792228"/>
              <a:ext cx="141956" cy="167278"/>
            </a:xfrm>
            <a:custGeom>
              <a:rect b="b" l="l" r="r" t="t"/>
              <a:pathLst>
                <a:path extrusionOk="0" h="176547" w="149822">
                  <a:moveTo>
                    <a:pt x="125042" y="0"/>
                  </a:moveTo>
                  <a:cubicBezTo>
                    <a:pt x="116666" y="70598"/>
                    <a:pt x="65812" y="147777"/>
                    <a:pt x="0" y="171111"/>
                  </a:cubicBezTo>
                  <a:cubicBezTo>
                    <a:pt x="4786" y="176495"/>
                    <a:pt x="16154" y="179487"/>
                    <a:pt x="43675" y="172307"/>
                  </a:cubicBezTo>
                  <a:cubicBezTo>
                    <a:pt x="98718" y="157948"/>
                    <a:pt x="171709" y="89743"/>
                    <a:pt x="143589" y="25726"/>
                  </a:cubicBezTo>
                  <a:cubicBezTo>
                    <a:pt x="138205" y="13761"/>
                    <a:pt x="132222" y="5385"/>
                    <a:pt x="125042" y="0"/>
                  </a:cubicBezTo>
                  <a:close/>
                </a:path>
              </a:pathLst>
            </a:custGeom>
            <a:solidFill>
              <a:srgbClr val="F9AD0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18"/>
            <p:cNvSpPr/>
            <p:nvPr/>
          </p:nvSpPr>
          <p:spPr>
            <a:xfrm>
              <a:off x="1256052" y="4780996"/>
              <a:ext cx="187319" cy="173372"/>
            </a:xfrm>
            <a:custGeom>
              <a:rect b="b" l="l" r="r" t="t"/>
              <a:pathLst>
                <a:path extrusionOk="0" h="182978" w="197698">
                  <a:moveTo>
                    <a:pt x="197698" y="11868"/>
                  </a:moveTo>
                  <a:cubicBezTo>
                    <a:pt x="166588" y="-13858"/>
                    <a:pt x="124109" y="10073"/>
                    <a:pt x="122314" y="11270"/>
                  </a:cubicBezTo>
                  <a:cubicBezTo>
                    <a:pt x="97186" y="28620"/>
                    <a:pt x="102571" y="30415"/>
                    <a:pt x="70861" y="60928"/>
                  </a:cubicBezTo>
                  <a:cubicBezTo>
                    <a:pt x="39152" y="91440"/>
                    <a:pt x="18212" y="81868"/>
                    <a:pt x="3853" y="101013"/>
                  </a:cubicBezTo>
                  <a:cubicBezTo>
                    <a:pt x="-9908" y="120158"/>
                    <a:pt x="17614" y="129133"/>
                    <a:pt x="17614" y="129133"/>
                  </a:cubicBezTo>
                  <a:cubicBezTo>
                    <a:pt x="6246" y="153663"/>
                    <a:pt x="43340" y="154859"/>
                    <a:pt x="43340" y="154859"/>
                  </a:cubicBezTo>
                  <a:cubicBezTo>
                    <a:pt x="38554" y="174603"/>
                    <a:pt x="70263" y="170415"/>
                    <a:pt x="70263" y="170415"/>
                  </a:cubicBezTo>
                  <a:cubicBezTo>
                    <a:pt x="70263" y="170415"/>
                    <a:pt x="67870" y="177594"/>
                    <a:pt x="72656" y="182979"/>
                  </a:cubicBezTo>
                  <a:cubicBezTo>
                    <a:pt x="138468" y="159646"/>
                    <a:pt x="189323" y="82466"/>
                    <a:pt x="197698" y="1186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18"/>
            <p:cNvSpPr/>
            <p:nvPr/>
          </p:nvSpPr>
          <p:spPr>
            <a:xfrm>
              <a:off x="1310255" y="4563064"/>
              <a:ext cx="360215" cy="463390"/>
            </a:xfrm>
            <a:custGeom>
              <a:rect b="b" l="l" r="r" t="t"/>
              <a:pathLst>
                <a:path extrusionOk="0" h="489066" w="380174">
                  <a:moveTo>
                    <a:pt x="368378" y="370159"/>
                  </a:moveTo>
                  <a:cubicBezTo>
                    <a:pt x="368378" y="370159"/>
                    <a:pt x="394104" y="351014"/>
                    <a:pt x="369574" y="346228"/>
                  </a:cubicBezTo>
                  <a:cubicBezTo>
                    <a:pt x="369574" y="346228"/>
                    <a:pt x="388121" y="323493"/>
                    <a:pt x="365984" y="323493"/>
                  </a:cubicBezTo>
                  <a:cubicBezTo>
                    <a:pt x="343249" y="323493"/>
                    <a:pt x="295386" y="341441"/>
                    <a:pt x="246327" y="315117"/>
                  </a:cubicBezTo>
                  <a:cubicBezTo>
                    <a:pt x="219404" y="300758"/>
                    <a:pt x="205045" y="289988"/>
                    <a:pt x="195472" y="278621"/>
                  </a:cubicBezTo>
                  <a:cubicBezTo>
                    <a:pt x="187694" y="269048"/>
                    <a:pt x="182908" y="258279"/>
                    <a:pt x="178720" y="245117"/>
                  </a:cubicBezTo>
                  <a:cubicBezTo>
                    <a:pt x="178720" y="245117"/>
                    <a:pt x="262480" y="223578"/>
                    <a:pt x="254104" y="121271"/>
                  </a:cubicBezTo>
                  <a:cubicBezTo>
                    <a:pt x="253506" y="111698"/>
                    <a:pt x="251711" y="102724"/>
                    <a:pt x="249318" y="94348"/>
                  </a:cubicBezTo>
                  <a:cubicBezTo>
                    <a:pt x="227780" y="11186"/>
                    <a:pt x="138635" y="-15737"/>
                    <a:pt x="140429" y="11186"/>
                  </a:cubicBezTo>
                  <a:cubicBezTo>
                    <a:pt x="140429" y="11186"/>
                    <a:pt x="99746" y="-15139"/>
                    <a:pt x="99148" y="12981"/>
                  </a:cubicBezTo>
                  <a:cubicBezTo>
                    <a:pt x="99148" y="12981"/>
                    <a:pt x="8806" y="49476"/>
                    <a:pt x="1028" y="120673"/>
                  </a:cubicBezTo>
                  <a:cubicBezTo>
                    <a:pt x="-8544" y="205630"/>
                    <a:pt x="51883" y="237339"/>
                    <a:pt x="51883" y="237339"/>
                  </a:cubicBezTo>
                  <a:cubicBezTo>
                    <a:pt x="51883" y="237339"/>
                    <a:pt x="50088" y="254091"/>
                    <a:pt x="33336" y="274433"/>
                  </a:cubicBezTo>
                  <a:cubicBezTo>
                    <a:pt x="29148" y="279219"/>
                    <a:pt x="24960" y="286997"/>
                    <a:pt x="21370" y="297766"/>
                  </a:cubicBezTo>
                  <a:cubicBezTo>
                    <a:pt x="10002" y="332467"/>
                    <a:pt x="6413" y="422210"/>
                    <a:pt x="74618" y="461697"/>
                  </a:cubicBezTo>
                  <a:cubicBezTo>
                    <a:pt x="113506" y="484432"/>
                    <a:pt x="165558" y="498193"/>
                    <a:pt x="245728" y="482039"/>
                  </a:cubicBezTo>
                  <a:cubicBezTo>
                    <a:pt x="251113" y="480843"/>
                    <a:pt x="257096" y="479646"/>
                    <a:pt x="262480" y="477851"/>
                  </a:cubicBezTo>
                  <a:cubicBezTo>
                    <a:pt x="297780" y="464689"/>
                    <a:pt x="313335" y="419817"/>
                    <a:pt x="343249" y="404860"/>
                  </a:cubicBezTo>
                  <a:cubicBezTo>
                    <a:pt x="373164" y="388706"/>
                    <a:pt x="381540" y="374945"/>
                    <a:pt x="368378" y="3701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 name="Google Shape;662;p18"/>
            <p:cNvSpPr/>
            <p:nvPr/>
          </p:nvSpPr>
          <p:spPr>
            <a:xfrm>
              <a:off x="1434079" y="4786792"/>
              <a:ext cx="217916" cy="157982"/>
            </a:xfrm>
            <a:custGeom>
              <a:rect b="b" l="l" r="r" t="t"/>
              <a:pathLst>
                <a:path extrusionOk="0" h="166736" w="229990">
                  <a:moveTo>
                    <a:pt x="222594" y="54804"/>
                  </a:moveTo>
                  <a:cubicBezTo>
                    <a:pt x="204047" y="40445"/>
                    <a:pt x="186098" y="55402"/>
                    <a:pt x="147210" y="35061"/>
                  </a:cubicBezTo>
                  <a:cubicBezTo>
                    <a:pt x="107723" y="14719"/>
                    <a:pt x="112509" y="11727"/>
                    <a:pt x="83791" y="2155"/>
                  </a:cubicBezTo>
                  <a:cubicBezTo>
                    <a:pt x="81996" y="1556"/>
                    <a:pt x="34133" y="-9213"/>
                    <a:pt x="11398" y="23693"/>
                  </a:cubicBezTo>
                  <a:cubicBezTo>
                    <a:pt x="6013" y="31471"/>
                    <a:pt x="2424" y="41044"/>
                    <a:pt x="629" y="54206"/>
                  </a:cubicBezTo>
                  <a:cubicBezTo>
                    <a:pt x="-8346" y="123608"/>
                    <a:pt x="80800" y="168479"/>
                    <a:pt x="137637" y="166684"/>
                  </a:cubicBezTo>
                  <a:cubicBezTo>
                    <a:pt x="165757" y="166086"/>
                    <a:pt x="175928" y="159505"/>
                    <a:pt x="178919" y="152924"/>
                  </a:cubicBezTo>
                  <a:cubicBezTo>
                    <a:pt x="181911" y="146342"/>
                    <a:pt x="177722" y="140360"/>
                    <a:pt x="177722" y="140360"/>
                  </a:cubicBezTo>
                  <a:cubicBezTo>
                    <a:pt x="177722" y="140360"/>
                    <a:pt x="209432" y="134975"/>
                    <a:pt x="199261" y="117625"/>
                  </a:cubicBezTo>
                  <a:cubicBezTo>
                    <a:pt x="199261" y="117625"/>
                    <a:pt x="234560" y="106257"/>
                    <a:pt x="216611" y="85915"/>
                  </a:cubicBezTo>
                  <a:cubicBezTo>
                    <a:pt x="217808" y="85915"/>
                    <a:pt x="241739" y="69762"/>
                    <a:pt x="222594" y="54804"/>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18"/>
            <p:cNvSpPr/>
            <p:nvPr/>
          </p:nvSpPr>
          <p:spPr>
            <a:xfrm>
              <a:off x="1269364" y="4655760"/>
              <a:ext cx="58916" cy="40815"/>
            </a:xfrm>
            <a:custGeom>
              <a:rect b="b" l="l" r="r" t="t"/>
              <a:pathLst>
                <a:path extrusionOk="0" h="43076" w="62180">
                  <a:moveTo>
                    <a:pt x="62181" y="43077"/>
                  </a:moveTo>
                  <a:cubicBezTo>
                    <a:pt x="62181" y="43077"/>
                    <a:pt x="22694" y="37692"/>
                    <a:pt x="7138" y="25128"/>
                  </a:cubicBezTo>
                  <a:cubicBezTo>
                    <a:pt x="-7819" y="13162"/>
                    <a:pt x="3549" y="0"/>
                    <a:pt x="15514" y="0"/>
                  </a:cubicBezTo>
                  <a:cubicBezTo>
                    <a:pt x="28078" y="0"/>
                    <a:pt x="62181" y="43077"/>
                    <a:pt x="62181" y="43077"/>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 name="Google Shape;664;p18"/>
            <p:cNvSpPr/>
            <p:nvPr/>
          </p:nvSpPr>
          <p:spPr>
            <a:xfrm>
              <a:off x="1280126" y="4656892"/>
              <a:ext cx="43608" cy="31177"/>
            </a:xfrm>
            <a:custGeom>
              <a:rect b="b" l="l" r="r" t="t"/>
              <a:pathLst>
                <a:path extrusionOk="0" h="32905" w="46024">
                  <a:moveTo>
                    <a:pt x="46024" y="32906"/>
                  </a:moveTo>
                  <a:cubicBezTo>
                    <a:pt x="46024" y="32906"/>
                    <a:pt x="16110" y="28119"/>
                    <a:pt x="5341" y="19145"/>
                  </a:cubicBezTo>
                  <a:cubicBezTo>
                    <a:pt x="-6027" y="9573"/>
                    <a:pt x="2947" y="0"/>
                    <a:pt x="11922" y="0"/>
                  </a:cubicBezTo>
                  <a:cubicBezTo>
                    <a:pt x="21495" y="0"/>
                    <a:pt x="46024" y="32906"/>
                    <a:pt x="46024" y="32906"/>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 name="Google Shape;665;p18"/>
            <p:cNvSpPr/>
            <p:nvPr/>
          </p:nvSpPr>
          <p:spPr>
            <a:xfrm>
              <a:off x="1275249" y="4619934"/>
              <a:ext cx="65163" cy="79831"/>
            </a:xfrm>
            <a:custGeom>
              <a:rect b="b" l="l" r="r" t="t"/>
              <a:pathLst>
                <a:path extrusionOk="0" h="84254" w="68774">
                  <a:moveTo>
                    <a:pt x="51176" y="22296"/>
                  </a:moveTo>
                  <a:cubicBezTo>
                    <a:pt x="51176" y="22296"/>
                    <a:pt x="66732" y="33664"/>
                    <a:pt x="63142" y="45629"/>
                  </a:cubicBezTo>
                  <a:cubicBezTo>
                    <a:pt x="60151" y="57595"/>
                    <a:pt x="64937" y="65971"/>
                    <a:pt x="67928" y="73749"/>
                  </a:cubicBezTo>
                  <a:cubicBezTo>
                    <a:pt x="70920" y="81527"/>
                    <a:pt x="66133" y="89903"/>
                    <a:pt x="51176" y="79133"/>
                  </a:cubicBezTo>
                  <a:cubicBezTo>
                    <a:pt x="36817" y="68364"/>
                    <a:pt x="12287" y="45031"/>
                    <a:pt x="2116" y="21099"/>
                  </a:cubicBezTo>
                  <a:cubicBezTo>
                    <a:pt x="-7456" y="-2832"/>
                    <a:pt x="18270" y="-2832"/>
                    <a:pt x="23057" y="3749"/>
                  </a:cubicBezTo>
                  <a:cubicBezTo>
                    <a:pt x="29039" y="10330"/>
                    <a:pt x="37416" y="19305"/>
                    <a:pt x="51176" y="2229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 name="Google Shape;666;p18"/>
            <p:cNvSpPr/>
            <p:nvPr/>
          </p:nvSpPr>
          <p:spPr>
            <a:xfrm>
              <a:off x="1348193" y="4699571"/>
              <a:ext cx="42936" cy="27924"/>
            </a:xfrm>
            <a:custGeom>
              <a:rect b="b" l="l" r="r" t="t"/>
              <a:pathLst>
                <a:path extrusionOk="0" h="29471" w="45315">
                  <a:moveTo>
                    <a:pt x="433" y="4565"/>
                  </a:moveTo>
                  <a:cubicBezTo>
                    <a:pt x="-1961" y="10548"/>
                    <a:pt x="5817" y="20120"/>
                    <a:pt x="17783" y="25505"/>
                  </a:cubicBezTo>
                  <a:cubicBezTo>
                    <a:pt x="30347" y="30890"/>
                    <a:pt x="42313" y="30890"/>
                    <a:pt x="44706" y="24907"/>
                  </a:cubicBezTo>
                  <a:cubicBezTo>
                    <a:pt x="47697" y="18924"/>
                    <a:pt x="39321" y="9351"/>
                    <a:pt x="27356" y="3967"/>
                  </a:cubicBezTo>
                  <a:cubicBezTo>
                    <a:pt x="14791" y="-1418"/>
                    <a:pt x="2826" y="-1418"/>
                    <a:pt x="433" y="456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 name="Google Shape;667;p18"/>
            <p:cNvSpPr/>
            <p:nvPr/>
          </p:nvSpPr>
          <p:spPr>
            <a:xfrm>
              <a:off x="1514508" y="5010240"/>
              <a:ext cx="48598" cy="88482"/>
            </a:xfrm>
            <a:custGeom>
              <a:rect b="b" l="l" r="r" t="t"/>
              <a:pathLst>
                <a:path extrusionOk="0" h="93385" w="51291">
                  <a:moveTo>
                    <a:pt x="9582" y="7180"/>
                  </a:moveTo>
                  <a:lnTo>
                    <a:pt x="28129" y="41282"/>
                  </a:lnTo>
                  <a:cubicBezTo>
                    <a:pt x="28129" y="41282"/>
                    <a:pt x="-589" y="68803"/>
                    <a:pt x="9" y="75384"/>
                  </a:cubicBezTo>
                  <a:cubicBezTo>
                    <a:pt x="9" y="81966"/>
                    <a:pt x="10778" y="78974"/>
                    <a:pt x="10778" y="78974"/>
                  </a:cubicBezTo>
                  <a:cubicBezTo>
                    <a:pt x="10778" y="78974"/>
                    <a:pt x="11377" y="86154"/>
                    <a:pt x="14966" y="87949"/>
                  </a:cubicBezTo>
                  <a:cubicBezTo>
                    <a:pt x="19753" y="90342"/>
                    <a:pt x="25736" y="86752"/>
                    <a:pt x="25736" y="86752"/>
                  </a:cubicBezTo>
                  <a:cubicBezTo>
                    <a:pt x="25736" y="86752"/>
                    <a:pt x="24539" y="92136"/>
                    <a:pt x="32317" y="93333"/>
                  </a:cubicBezTo>
                  <a:cubicBezTo>
                    <a:pt x="39496" y="94530"/>
                    <a:pt x="47872" y="74786"/>
                    <a:pt x="50265" y="59829"/>
                  </a:cubicBezTo>
                  <a:cubicBezTo>
                    <a:pt x="52659" y="45470"/>
                    <a:pt x="50864" y="40085"/>
                    <a:pt x="44881" y="31111"/>
                  </a:cubicBezTo>
                  <a:cubicBezTo>
                    <a:pt x="38300" y="21538"/>
                    <a:pt x="19753" y="0"/>
                    <a:pt x="19753" y="0"/>
                  </a:cubicBezTo>
                  <a:cubicBezTo>
                    <a:pt x="19753" y="0"/>
                    <a:pt x="10778" y="598"/>
                    <a:pt x="9582" y="718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18"/>
            <p:cNvSpPr/>
            <p:nvPr/>
          </p:nvSpPr>
          <p:spPr>
            <a:xfrm>
              <a:off x="1359169" y="4654627"/>
              <a:ext cx="35573" cy="31745"/>
            </a:xfrm>
            <a:custGeom>
              <a:rect b="b" l="l" r="r" t="t"/>
              <a:pathLst>
                <a:path extrusionOk="0" h="33504" w="37544">
                  <a:moveTo>
                    <a:pt x="14562" y="33504"/>
                  </a:moveTo>
                  <a:cubicBezTo>
                    <a:pt x="12767" y="33504"/>
                    <a:pt x="10972" y="33504"/>
                    <a:pt x="9177" y="32906"/>
                  </a:cubicBezTo>
                  <a:cubicBezTo>
                    <a:pt x="5588" y="31709"/>
                    <a:pt x="3195" y="29316"/>
                    <a:pt x="1400" y="26325"/>
                  </a:cubicBezTo>
                  <a:cubicBezTo>
                    <a:pt x="-994" y="20940"/>
                    <a:pt x="-395" y="12564"/>
                    <a:pt x="3793" y="1795"/>
                  </a:cubicBezTo>
                  <a:cubicBezTo>
                    <a:pt x="3793" y="1196"/>
                    <a:pt x="3793" y="1196"/>
                    <a:pt x="3793" y="1196"/>
                  </a:cubicBezTo>
                  <a:cubicBezTo>
                    <a:pt x="3793" y="598"/>
                    <a:pt x="4391" y="0"/>
                    <a:pt x="5588" y="0"/>
                  </a:cubicBezTo>
                  <a:cubicBezTo>
                    <a:pt x="6186" y="0"/>
                    <a:pt x="6785" y="1196"/>
                    <a:pt x="6785" y="1795"/>
                  </a:cubicBezTo>
                  <a:cubicBezTo>
                    <a:pt x="6785" y="1795"/>
                    <a:pt x="6785" y="2393"/>
                    <a:pt x="6186" y="2991"/>
                  </a:cubicBezTo>
                  <a:cubicBezTo>
                    <a:pt x="1400" y="15555"/>
                    <a:pt x="1998" y="21538"/>
                    <a:pt x="3793" y="25128"/>
                  </a:cubicBezTo>
                  <a:cubicBezTo>
                    <a:pt x="4989" y="27521"/>
                    <a:pt x="6785" y="29316"/>
                    <a:pt x="9776" y="29914"/>
                  </a:cubicBezTo>
                  <a:cubicBezTo>
                    <a:pt x="23537" y="34701"/>
                    <a:pt x="34904" y="14359"/>
                    <a:pt x="34904" y="14359"/>
                  </a:cubicBezTo>
                  <a:cubicBezTo>
                    <a:pt x="35502" y="13761"/>
                    <a:pt x="36100" y="13162"/>
                    <a:pt x="36699" y="13761"/>
                  </a:cubicBezTo>
                  <a:cubicBezTo>
                    <a:pt x="37297" y="14359"/>
                    <a:pt x="37895" y="14957"/>
                    <a:pt x="37297" y="15555"/>
                  </a:cubicBezTo>
                  <a:cubicBezTo>
                    <a:pt x="37895" y="16154"/>
                    <a:pt x="28323" y="33504"/>
                    <a:pt x="14562" y="3350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18"/>
            <p:cNvSpPr/>
            <p:nvPr/>
          </p:nvSpPr>
          <p:spPr>
            <a:xfrm>
              <a:off x="1695407" y="4907658"/>
              <a:ext cx="89454" cy="53590"/>
            </a:xfrm>
            <a:custGeom>
              <a:rect b="b" l="l" r="r" t="t"/>
              <a:pathLst>
                <a:path extrusionOk="0" h="56559" w="94411">
                  <a:moveTo>
                    <a:pt x="90672" y="24623"/>
                  </a:moveTo>
                  <a:lnTo>
                    <a:pt x="52980" y="35392"/>
                  </a:lnTo>
                  <a:cubicBezTo>
                    <a:pt x="52980" y="35392"/>
                    <a:pt x="32040" y="1289"/>
                    <a:pt x="25459" y="93"/>
                  </a:cubicBezTo>
                  <a:cubicBezTo>
                    <a:pt x="18878" y="-1104"/>
                    <a:pt x="19476" y="9665"/>
                    <a:pt x="19476" y="9665"/>
                  </a:cubicBezTo>
                  <a:cubicBezTo>
                    <a:pt x="19476" y="9665"/>
                    <a:pt x="12296" y="8469"/>
                    <a:pt x="9903" y="11460"/>
                  </a:cubicBezTo>
                  <a:cubicBezTo>
                    <a:pt x="6313" y="15648"/>
                    <a:pt x="8706" y="22230"/>
                    <a:pt x="8706" y="22230"/>
                  </a:cubicBezTo>
                  <a:cubicBezTo>
                    <a:pt x="8706" y="22230"/>
                    <a:pt x="3921" y="19836"/>
                    <a:pt x="331" y="27016"/>
                  </a:cubicBezTo>
                  <a:cubicBezTo>
                    <a:pt x="-2661" y="34195"/>
                    <a:pt x="15287" y="46161"/>
                    <a:pt x="28450" y="52144"/>
                  </a:cubicBezTo>
                  <a:cubicBezTo>
                    <a:pt x="42210" y="58127"/>
                    <a:pt x="46997" y="57529"/>
                    <a:pt x="57767" y="53340"/>
                  </a:cubicBezTo>
                  <a:cubicBezTo>
                    <a:pt x="68535" y="49153"/>
                    <a:pt x="93664" y="35392"/>
                    <a:pt x="93664" y="35392"/>
                  </a:cubicBezTo>
                  <a:cubicBezTo>
                    <a:pt x="93664" y="35392"/>
                    <a:pt x="96655" y="27016"/>
                    <a:pt x="90672" y="24623"/>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 name="Google Shape;670;p18"/>
            <p:cNvSpPr/>
            <p:nvPr/>
          </p:nvSpPr>
          <p:spPr>
            <a:xfrm>
              <a:off x="1822031" y="4653061"/>
              <a:ext cx="205449" cy="214506"/>
            </a:xfrm>
            <a:custGeom>
              <a:rect b="b" l="l" r="r" t="t"/>
              <a:pathLst>
                <a:path extrusionOk="0" h="226392" w="216833">
                  <a:moveTo>
                    <a:pt x="2356" y="144047"/>
                  </a:moveTo>
                  <a:cubicBezTo>
                    <a:pt x="6544" y="124902"/>
                    <a:pt x="17313" y="107552"/>
                    <a:pt x="61587" y="93193"/>
                  </a:cubicBezTo>
                  <a:cubicBezTo>
                    <a:pt x="105860" y="78834"/>
                    <a:pt x="123210" y="47723"/>
                    <a:pt x="142356" y="13620"/>
                  </a:cubicBezTo>
                  <a:cubicBezTo>
                    <a:pt x="161501" y="-20482"/>
                    <a:pt x="165090" y="20201"/>
                    <a:pt x="165090" y="20201"/>
                  </a:cubicBezTo>
                  <a:cubicBezTo>
                    <a:pt x="165090" y="20201"/>
                    <a:pt x="190219" y="14219"/>
                    <a:pt x="188424" y="45928"/>
                  </a:cubicBezTo>
                  <a:cubicBezTo>
                    <a:pt x="188424" y="45928"/>
                    <a:pt x="207569" y="39945"/>
                    <a:pt x="206971" y="66270"/>
                  </a:cubicBezTo>
                  <a:cubicBezTo>
                    <a:pt x="206971" y="66270"/>
                    <a:pt x="227911" y="69261"/>
                    <a:pt x="208766" y="99774"/>
                  </a:cubicBezTo>
                  <a:cubicBezTo>
                    <a:pt x="189620" y="130287"/>
                    <a:pt x="198595" y="172167"/>
                    <a:pt x="148937" y="206269"/>
                  </a:cubicBezTo>
                  <a:cubicBezTo>
                    <a:pt x="98681" y="239774"/>
                    <a:pt x="-17986" y="239175"/>
                    <a:pt x="2356" y="14404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18"/>
            <p:cNvSpPr/>
            <p:nvPr/>
          </p:nvSpPr>
          <p:spPr>
            <a:xfrm>
              <a:off x="1843164" y="4619519"/>
              <a:ext cx="174948" cy="216353"/>
            </a:xfrm>
            <a:custGeom>
              <a:rect b="b" l="l" r="r" t="t"/>
              <a:pathLst>
                <a:path extrusionOk="0" h="228341" w="184642">
                  <a:moveTo>
                    <a:pt x="7549" y="190854"/>
                  </a:moveTo>
                  <a:cubicBezTo>
                    <a:pt x="-2024" y="176495"/>
                    <a:pt x="-5613" y="152564"/>
                    <a:pt x="15925" y="134017"/>
                  </a:cubicBezTo>
                  <a:cubicBezTo>
                    <a:pt x="53018" y="91538"/>
                    <a:pt x="87121" y="49658"/>
                    <a:pt x="106266" y="0"/>
                  </a:cubicBezTo>
                  <a:cubicBezTo>
                    <a:pt x="123617" y="98718"/>
                    <a:pt x="52420" y="129829"/>
                    <a:pt x="52420" y="129829"/>
                  </a:cubicBezTo>
                  <a:cubicBezTo>
                    <a:pt x="66181" y="159743"/>
                    <a:pt x="78147" y="172906"/>
                    <a:pt x="131993" y="193846"/>
                  </a:cubicBezTo>
                  <a:cubicBezTo>
                    <a:pt x="150540" y="201025"/>
                    <a:pt x="168489" y="202820"/>
                    <a:pt x="184642" y="201623"/>
                  </a:cubicBezTo>
                  <a:cubicBezTo>
                    <a:pt x="126608" y="231538"/>
                    <a:pt x="53018" y="246495"/>
                    <a:pt x="7549" y="190854"/>
                  </a:cubicBezTo>
                  <a:close/>
                </a:path>
              </a:pathLst>
            </a:custGeom>
            <a:solidFill>
              <a:srgbClr val="F4C60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18"/>
            <p:cNvSpPr/>
            <p:nvPr/>
          </p:nvSpPr>
          <p:spPr>
            <a:xfrm>
              <a:off x="1695361" y="4499124"/>
              <a:ext cx="410264" cy="489566"/>
            </a:xfrm>
            <a:custGeom>
              <a:rect b="b" l="l" r="r" t="t"/>
              <a:pathLst>
                <a:path extrusionOk="0" h="516692" w="432996">
                  <a:moveTo>
                    <a:pt x="422771" y="362332"/>
                  </a:moveTo>
                  <a:cubicBezTo>
                    <a:pt x="422771" y="362332"/>
                    <a:pt x="447300" y="338400"/>
                    <a:pt x="420377" y="337204"/>
                  </a:cubicBezTo>
                  <a:cubicBezTo>
                    <a:pt x="420377" y="337204"/>
                    <a:pt x="436531" y="310879"/>
                    <a:pt x="413197" y="313871"/>
                  </a:cubicBezTo>
                  <a:cubicBezTo>
                    <a:pt x="397642" y="315665"/>
                    <a:pt x="371916" y="327033"/>
                    <a:pt x="340805" y="328828"/>
                  </a:cubicBezTo>
                  <a:cubicBezTo>
                    <a:pt x="282173" y="358144"/>
                    <a:pt x="209181" y="373101"/>
                    <a:pt x="163113" y="318059"/>
                  </a:cubicBezTo>
                  <a:cubicBezTo>
                    <a:pt x="153541" y="303700"/>
                    <a:pt x="149950" y="279768"/>
                    <a:pt x="171489" y="261221"/>
                  </a:cubicBezTo>
                  <a:cubicBezTo>
                    <a:pt x="208583" y="218743"/>
                    <a:pt x="242685" y="176862"/>
                    <a:pt x="261831" y="127204"/>
                  </a:cubicBezTo>
                  <a:cubicBezTo>
                    <a:pt x="261233" y="124213"/>
                    <a:pt x="260634" y="121820"/>
                    <a:pt x="260036" y="118828"/>
                  </a:cubicBezTo>
                  <a:cubicBezTo>
                    <a:pt x="237301" y="13529"/>
                    <a:pt x="129010" y="-19975"/>
                    <a:pt x="134993" y="11136"/>
                  </a:cubicBezTo>
                  <a:cubicBezTo>
                    <a:pt x="134993" y="11136"/>
                    <a:pt x="89523" y="-11000"/>
                    <a:pt x="92515" y="18914"/>
                  </a:cubicBezTo>
                  <a:cubicBezTo>
                    <a:pt x="92515" y="18914"/>
                    <a:pt x="13541" y="49427"/>
                    <a:pt x="1575" y="134384"/>
                  </a:cubicBezTo>
                  <a:cubicBezTo>
                    <a:pt x="-12784" y="234896"/>
                    <a:pt x="75763" y="257631"/>
                    <a:pt x="75763" y="257631"/>
                  </a:cubicBezTo>
                  <a:cubicBezTo>
                    <a:pt x="75763" y="257631"/>
                    <a:pt x="75164" y="283358"/>
                    <a:pt x="60207" y="307289"/>
                  </a:cubicBezTo>
                  <a:cubicBezTo>
                    <a:pt x="55421" y="315067"/>
                    <a:pt x="50634" y="328828"/>
                    <a:pt x="49438" y="346777"/>
                  </a:cubicBezTo>
                  <a:cubicBezTo>
                    <a:pt x="46447" y="385665"/>
                    <a:pt x="69780" y="470024"/>
                    <a:pt x="129010" y="496349"/>
                  </a:cubicBezTo>
                  <a:cubicBezTo>
                    <a:pt x="165506" y="512503"/>
                    <a:pt x="212172" y="525665"/>
                    <a:pt x="286959" y="508913"/>
                  </a:cubicBezTo>
                  <a:cubicBezTo>
                    <a:pt x="302514" y="505323"/>
                    <a:pt x="327044" y="496349"/>
                    <a:pt x="330036" y="493357"/>
                  </a:cubicBezTo>
                  <a:cubicBezTo>
                    <a:pt x="362942" y="478400"/>
                    <a:pt x="371317" y="420964"/>
                    <a:pt x="400035" y="401221"/>
                  </a:cubicBezTo>
                  <a:cubicBezTo>
                    <a:pt x="429950" y="380879"/>
                    <a:pt x="437129" y="365323"/>
                    <a:pt x="422771" y="3623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18"/>
            <p:cNvSpPr/>
            <p:nvPr/>
          </p:nvSpPr>
          <p:spPr>
            <a:xfrm>
              <a:off x="1659973" y="4621186"/>
              <a:ext cx="56193" cy="29396"/>
            </a:xfrm>
            <a:custGeom>
              <a:rect b="b" l="l" r="r" t="t"/>
              <a:pathLst>
                <a:path extrusionOk="0" h="31025" w="59307">
                  <a:moveTo>
                    <a:pt x="59307" y="21571"/>
                  </a:moveTo>
                  <a:cubicBezTo>
                    <a:pt x="59307" y="21571"/>
                    <a:pt x="27597" y="33537"/>
                    <a:pt x="11444" y="30546"/>
                  </a:cubicBezTo>
                  <a:cubicBezTo>
                    <a:pt x="-4710" y="27554"/>
                    <a:pt x="-1719" y="13195"/>
                    <a:pt x="7854" y="8409"/>
                  </a:cubicBezTo>
                  <a:cubicBezTo>
                    <a:pt x="10247" y="7212"/>
                    <a:pt x="28196" y="-565"/>
                    <a:pt x="33580" y="33"/>
                  </a:cubicBezTo>
                  <a:cubicBezTo>
                    <a:pt x="49136" y="3024"/>
                    <a:pt x="59307" y="21571"/>
                    <a:pt x="59307" y="21571"/>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18"/>
            <p:cNvSpPr/>
            <p:nvPr/>
          </p:nvSpPr>
          <p:spPr>
            <a:xfrm>
              <a:off x="1651576" y="4574818"/>
              <a:ext cx="78258" cy="74728"/>
            </a:xfrm>
            <a:custGeom>
              <a:rect b="b" l="l" r="r" t="t"/>
              <a:pathLst>
                <a:path extrusionOk="0" h="78869" w="82594">
                  <a:moveTo>
                    <a:pt x="54419" y="16716"/>
                  </a:moveTo>
                  <a:cubicBezTo>
                    <a:pt x="54419" y="16716"/>
                    <a:pt x="72367" y="25690"/>
                    <a:pt x="71171" y="38853"/>
                  </a:cubicBezTo>
                  <a:cubicBezTo>
                    <a:pt x="69974" y="51417"/>
                    <a:pt x="76555" y="59195"/>
                    <a:pt x="80743" y="66972"/>
                  </a:cubicBezTo>
                  <a:cubicBezTo>
                    <a:pt x="85529" y="74152"/>
                    <a:pt x="81342" y="84323"/>
                    <a:pt x="64589" y="75348"/>
                  </a:cubicBezTo>
                  <a:cubicBezTo>
                    <a:pt x="47838" y="66972"/>
                    <a:pt x="18521" y="47229"/>
                    <a:pt x="4162" y="23896"/>
                  </a:cubicBezTo>
                  <a:cubicBezTo>
                    <a:pt x="-10197" y="1160"/>
                    <a:pt x="16726" y="-3626"/>
                    <a:pt x="22709" y="2357"/>
                  </a:cubicBezTo>
                  <a:cubicBezTo>
                    <a:pt x="29889" y="8340"/>
                    <a:pt x="39461" y="16118"/>
                    <a:pt x="54419" y="1671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18"/>
            <p:cNvSpPr/>
            <p:nvPr/>
          </p:nvSpPr>
          <p:spPr>
            <a:xfrm>
              <a:off x="1745731" y="4644958"/>
              <a:ext cx="45556" cy="28995"/>
            </a:xfrm>
            <a:custGeom>
              <a:rect b="b" l="l" r="r" t="t"/>
              <a:pathLst>
                <a:path extrusionOk="0" h="30602" w="48080">
                  <a:moveTo>
                    <a:pt x="408" y="5429"/>
                  </a:moveTo>
                  <a:cubicBezTo>
                    <a:pt x="-1986" y="12011"/>
                    <a:pt x="6390" y="21583"/>
                    <a:pt x="19553" y="26968"/>
                  </a:cubicBezTo>
                  <a:cubicBezTo>
                    <a:pt x="32715" y="32352"/>
                    <a:pt x="45279" y="31754"/>
                    <a:pt x="47672" y="25173"/>
                  </a:cubicBezTo>
                  <a:cubicBezTo>
                    <a:pt x="50066" y="18592"/>
                    <a:pt x="41690" y="9019"/>
                    <a:pt x="28528" y="3635"/>
                  </a:cubicBezTo>
                  <a:cubicBezTo>
                    <a:pt x="15963" y="-1750"/>
                    <a:pt x="3399" y="-1152"/>
                    <a:pt x="408" y="542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18"/>
            <p:cNvSpPr/>
            <p:nvPr/>
          </p:nvSpPr>
          <p:spPr>
            <a:xfrm>
              <a:off x="1823472" y="4670086"/>
              <a:ext cx="258257" cy="234781"/>
            </a:xfrm>
            <a:custGeom>
              <a:rect b="b" l="l" r="r" t="t"/>
              <a:pathLst>
                <a:path extrusionOk="0" h="247790" w="272567">
                  <a:moveTo>
                    <a:pt x="263483" y="87770"/>
                  </a:moveTo>
                  <a:cubicBezTo>
                    <a:pt x="270064" y="57855"/>
                    <a:pt x="246730" y="60248"/>
                    <a:pt x="246730" y="60248"/>
                  </a:cubicBezTo>
                  <a:cubicBezTo>
                    <a:pt x="256303" y="23753"/>
                    <a:pt x="225790" y="25548"/>
                    <a:pt x="225790" y="25548"/>
                  </a:cubicBezTo>
                  <a:cubicBezTo>
                    <a:pt x="225790" y="25548"/>
                    <a:pt x="231175" y="-22315"/>
                    <a:pt x="200662" y="12984"/>
                  </a:cubicBezTo>
                  <a:cubicBezTo>
                    <a:pt x="170149" y="48283"/>
                    <a:pt x="143825" y="80590"/>
                    <a:pt x="88782" y="87171"/>
                  </a:cubicBezTo>
                  <a:cubicBezTo>
                    <a:pt x="34338" y="93753"/>
                    <a:pt x="17585" y="111701"/>
                    <a:pt x="8611" y="132641"/>
                  </a:cubicBezTo>
                  <a:cubicBezTo>
                    <a:pt x="5619" y="139223"/>
                    <a:pt x="3825" y="145206"/>
                    <a:pt x="2628" y="151188"/>
                  </a:cubicBezTo>
                  <a:cubicBezTo>
                    <a:pt x="-19509" y="242128"/>
                    <a:pt x="103739" y="263667"/>
                    <a:pt x="164765" y="237342"/>
                  </a:cubicBezTo>
                  <a:cubicBezTo>
                    <a:pt x="223397" y="211616"/>
                    <a:pt x="228781" y="169137"/>
                    <a:pt x="250320" y="138026"/>
                  </a:cubicBezTo>
                  <a:cubicBezTo>
                    <a:pt x="252713" y="134436"/>
                    <a:pt x="255704" y="130847"/>
                    <a:pt x="258696" y="127855"/>
                  </a:cubicBezTo>
                  <a:cubicBezTo>
                    <a:pt x="286815" y="96146"/>
                    <a:pt x="263483" y="87770"/>
                    <a:pt x="263483" y="8777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18"/>
            <p:cNvSpPr/>
            <p:nvPr/>
          </p:nvSpPr>
          <p:spPr>
            <a:xfrm>
              <a:off x="1742994" y="4600637"/>
              <a:ext cx="14755" cy="19096"/>
            </a:xfrm>
            <a:custGeom>
              <a:rect b="b" l="l" r="r" t="t"/>
              <a:pathLst>
                <a:path extrusionOk="0" h="20154" w="15573">
                  <a:moveTo>
                    <a:pt x="15265" y="11573"/>
                  </a:moveTo>
                  <a:cubicBezTo>
                    <a:pt x="14069" y="16958"/>
                    <a:pt x="9880" y="21146"/>
                    <a:pt x="5693" y="19949"/>
                  </a:cubicBezTo>
                  <a:cubicBezTo>
                    <a:pt x="1505" y="19351"/>
                    <a:pt x="-888" y="13966"/>
                    <a:pt x="308" y="8582"/>
                  </a:cubicBezTo>
                  <a:cubicBezTo>
                    <a:pt x="1505" y="3197"/>
                    <a:pt x="5693" y="-991"/>
                    <a:pt x="9880" y="206"/>
                  </a:cubicBezTo>
                  <a:cubicBezTo>
                    <a:pt x="14069" y="804"/>
                    <a:pt x="16462" y="5590"/>
                    <a:pt x="15265" y="115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18"/>
            <p:cNvSpPr/>
            <p:nvPr/>
          </p:nvSpPr>
          <p:spPr>
            <a:xfrm>
              <a:off x="1855451" y="4978214"/>
              <a:ext cx="58463" cy="84296"/>
            </a:xfrm>
            <a:custGeom>
              <a:rect b="b" l="l" r="r" t="t"/>
              <a:pathLst>
                <a:path extrusionOk="0" h="88967" w="61702">
                  <a:moveTo>
                    <a:pt x="46021" y="2127"/>
                  </a:moveTo>
                  <a:lnTo>
                    <a:pt x="43029" y="41016"/>
                  </a:lnTo>
                  <a:cubicBezTo>
                    <a:pt x="43029" y="41016"/>
                    <a:pt x="4140" y="48794"/>
                    <a:pt x="551" y="54777"/>
                  </a:cubicBezTo>
                  <a:cubicBezTo>
                    <a:pt x="-2441" y="60760"/>
                    <a:pt x="7730" y="63751"/>
                    <a:pt x="7730" y="63751"/>
                  </a:cubicBezTo>
                  <a:cubicBezTo>
                    <a:pt x="7730" y="63751"/>
                    <a:pt x="4140" y="70332"/>
                    <a:pt x="5935" y="73922"/>
                  </a:cubicBezTo>
                  <a:cubicBezTo>
                    <a:pt x="8927" y="78708"/>
                    <a:pt x="16106" y="78708"/>
                    <a:pt x="16106" y="78708"/>
                  </a:cubicBezTo>
                  <a:cubicBezTo>
                    <a:pt x="16106" y="78708"/>
                    <a:pt x="12516" y="82896"/>
                    <a:pt x="17901" y="87683"/>
                  </a:cubicBezTo>
                  <a:cubicBezTo>
                    <a:pt x="23286" y="93067"/>
                    <a:pt x="41235" y="80503"/>
                    <a:pt x="50807" y="69136"/>
                  </a:cubicBezTo>
                  <a:cubicBezTo>
                    <a:pt x="60978" y="58366"/>
                    <a:pt x="62175" y="52982"/>
                    <a:pt x="61576" y="41614"/>
                  </a:cubicBezTo>
                  <a:cubicBezTo>
                    <a:pt x="61576" y="30247"/>
                    <a:pt x="56790" y="2127"/>
                    <a:pt x="56790" y="2127"/>
                  </a:cubicBezTo>
                  <a:cubicBezTo>
                    <a:pt x="56790" y="2127"/>
                    <a:pt x="50807" y="-2659"/>
                    <a:pt x="46021" y="212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9" name="Google Shape;679;p18"/>
          <p:cNvGrpSpPr/>
          <p:nvPr/>
        </p:nvGrpSpPr>
        <p:grpSpPr>
          <a:xfrm>
            <a:off x="1518302" y="4819067"/>
            <a:ext cx="1604587" cy="479567"/>
            <a:chOff x="1518302" y="4819067"/>
            <a:chExt cx="1604587" cy="479567"/>
          </a:xfrm>
        </p:grpSpPr>
        <p:grpSp>
          <p:nvGrpSpPr>
            <p:cNvPr id="680" name="Google Shape;680;p18"/>
            <p:cNvGrpSpPr/>
            <p:nvPr/>
          </p:nvGrpSpPr>
          <p:grpSpPr>
            <a:xfrm>
              <a:off x="1518302" y="5058842"/>
              <a:ext cx="440212" cy="239792"/>
              <a:chOff x="6849227" y="4807679"/>
              <a:chExt cx="440212" cy="239792"/>
            </a:xfrm>
          </p:grpSpPr>
          <p:sp>
            <p:nvSpPr>
              <p:cNvPr id="681" name="Google Shape;681;p18"/>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18"/>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 name="Google Shape;683;p18"/>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 name="Google Shape;684;p18"/>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5" name="Google Shape;685;p18"/>
            <p:cNvGrpSpPr/>
            <p:nvPr/>
          </p:nvGrpSpPr>
          <p:grpSpPr>
            <a:xfrm>
              <a:off x="2682677" y="4819067"/>
              <a:ext cx="440212" cy="239792"/>
              <a:chOff x="6849227" y="4807679"/>
              <a:chExt cx="440212" cy="239792"/>
            </a:xfrm>
          </p:grpSpPr>
          <p:sp>
            <p:nvSpPr>
              <p:cNvPr id="686" name="Google Shape;686;p18"/>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18"/>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18"/>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18"/>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690" name="Shape 690"/>
        <p:cNvGrpSpPr/>
        <p:nvPr/>
      </p:nvGrpSpPr>
      <p:grpSpPr>
        <a:xfrm>
          <a:off x="0" y="0"/>
          <a:ext cx="0" cy="0"/>
          <a:chOff x="0" y="0"/>
          <a:chExt cx="0" cy="0"/>
        </a:xfrm>
      </p:grpSpPr>
      <p:grpSp>
        <p:nvGrpSpPr>
          <p:cNvPr id="691" name="Google Shape;691;p19"/>
          <p:cNvGrpSpPr/>
          <p:nvPr/>
        </p:nvGrpSpPr>
        <p:grpSpPr>
          <a:xfrm>
            <a:off x="-1375" y="4685922"/>
            <a:ext cx="9144000" cy="829600"/>
            <a:chOff x="-1375" y="4351975"/>
            <a:chExt cx="9144000" cy="829600"/>
          </a:xfrm>
        </p:grpSpPr>
        <p:sp>
          <p:nvSpPr>
            <p:cNvPr id="692" name="Google Shape;692;p19"/>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693" name="Google Shape;693;p19"/>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4" name="Google Shape;694;p19"/>
          <p:cNvGrpSpPr/>
          <p:nvPr/>
        </p:nvGrpSpPr>
        <p:grpSpPr>
          <a:xfrm flipH="1">
            <a:off x="173544" y="4121262"/>
            <a:ext cx="733512" cy="789118"/>
            <a:chOff x="7449801" y="3340775"/>
            <a:chExt cx="1425680" cy="1533757"/>
          </a:xfrm>
        </p:grpSpPr>
        <p:sp>
          <p:nvSpPr>
            <p:cNvPr id="695" name="Google Shape;695;p19"/>
            <p:cNvSpPr/>
            <p:nvPr/>
          </p:nvSpPr>
          <p:spPr>
            <a:xfrm>
              <a:off x="7517142" y="3431250"/>
              <a:ext cx="1358339" cy="1443282"/>
            </a:xfrm>
            <a:custGeom>
              <a:rect b="b" l="l" r="r" t="t"/>
              <a:pathLst>
                <a:path extrusionOk="0" h="1523253" w="1433603">
                  <a:moveTo>
                    <a:pt x="214876" y="552526"/>
                  </a:moveTo>
                  <a:cubicBezTo>
                    <a:pt x="232226" y="610560"/>
                    <a:pt x="207098" y="673978"/>
                    <a:pt x="171798" y="723038"/>
                  </a:cubicBezTo>
                  <a:cubicBezTo>
                    <a:pt x="136500" y="772098"/>
                    <a:pt x="89833" y="813380"/>
                    <a:pt x="56927" y="864235"/>
                  </a:cubicBezTo>
                  <a:cubicBezTo>
                    <a:pt x="-1107" y="952781"/>
                    <a:pt x="-16064" y="1067653"/>
                    <a:pt x="18038" y="1168165"/>
                  </a:cubicBezTo>
                  <a:cubicBezTo>
                    <a:pt x="52141" y="1269276"/>
                    <a:pt x="131713" y="1350045"/>
                    <a:pt x="222055" y="1406882"/>
                  </a:cubicBezTo>
                  <a:cubicBezTo>
                    <a:pt x="440430" y="1544489"/>
                    <a:pt x="723421" y="1552865"/>
                    <a:pt x="967523" y="1469703"/>
                  </a:cubicBezTo>
                  <a:cubicBezTo>
                    <a:pt x="1094361" y="1426626"/>
                    <a:pt x="1218804" y="1339276"/>
                    <a:pt x="1299573" y="1232182"/>
                  </a:cubicBezTo>
                  <a:cubicBezTo>
                    <a:pt x="1516154" y="945602"/>
                    <a:pt x="1414445" y="584833"/>
                    <a:pt x="1375556" y="524406"/>
                  </a:cubicBezTo>
                  <a:cubicBezTo>
                    <a:pt x="1362993" y="505261"/>
                    <a:pt x="1343249" y="484321"/>
                    <a:pt x="1321112" y="490304"/>
                  </a:cubicBezTo>
                  <a:cubicBezTo>
                    <a:pt x="1310343" y="493295"/>
                    <a:pt x="1302565" y="501073"/>
                    <a:pt x="1295386" y="509449"/>
                  </a:cubicBezTo>
                  <a:cubicBezTo>
                    <a:pt x="1249916" y="560303"/>
                    <a:pt x="1216412" y="621927"/>
                    <a:pt x="1167950" y="669791"/>
                  </a:cubicBezTo>
                  <a:cubicBezTo>
                    <a:pt x="1080002" y="757141"/>
                    <a:pt x="948976" y="790645"/>
                    <a:pt x="825130" y="782269"/>
                  </a:cubicBezTo>
                  <a:cubicBezTo>
                    <a:pt x="763506" y="778081"/>
                    <a:pt x="691712" y="754149"/>
                    <a:pt x="676156" y="694320"/>
                  </a:cubicBezTo>
                  <a:cubicBezTo>
                    <a:pt x="661797" y="638680"/>
                    <a:pt x="704276" y="586628"/>
                    <a:pt x="737780" y="540560"/>
                  </a:cubicBezTo>
                  <a:cubicBezTo>
                    <a:pt x="814361" y="435859"/>
                    <a:pt x="859233" y="292868"/>
                    <a:pt x="801797" y="176800"/>
                  </a:cubicBezTo>
                  <a:cubicBezTo>
                    <a:pt x="767096" y="106800"/>
                    <a:pt x="700088" y="57142"/>
                    <a:pt x="627695" y="26630"/>
                  </a:cubicBezTo>
                  <a:cubicBezTo>
                    <a:pt x="588208" y="9877"/>
                    <a:pt x="546328" y="-2088"/>
                    <a:pt x="503849" y="305"/>
                  </a:cubicBezTo>
                  <a:cubicBezTo>
                    <a:pt x="450602" y="3296"/>
                    <a:pt x="400943" y="29023"/>
                    <a:pt x="356670" y="58937"/>
                  </a:cubicBezTo>
                  <a:cubicBezTo>
                    <a:pt x="274705" y="114578"/>
                    <a:pt x="204106" y="190561"/>
                    <a:pt x="171798" y="283894"/>
                  </a:cubicBezTo>
                  <a:cubicBezTo>
                    <a:pt x="140089" y="377227"/>
                    <a:pt x="153252" y="489705"/>
                    <a:pt x="220260" y="562099"/>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19"/>
            <p:cNvSpPr/>
            <p:nvPr/>
          </p:nvSpPr>
          <p:spPr>
            <a:xfrm>
              <a:off x="7449801" y="3687488"/>
              <a:ext cx="383901" cy="302022"/>
            </a:xfrm>
            <a:custGeom>
              <a:rect b="b" l="l" r="r" t="t"/>
              <a:pathLst>
                <a:path extrusionOk="0" h="318757" w="405173">
                  <a:moveTo>
                    <a:pt x="245342" y="0"/>
                  </a:moveTo>
                  <a:cubicBezTo>
                    <a:pt x="204658" y="74786"/>
                    <a:pt x="122692" y="98718"/>
                    <a:pt x="38932" y="82564"/>
                  </a:cubicBezTo>
                  <a:cubicBezTo>
                    <a:pt x="32351" y="81367"/>
                    <a:pt x="25172" y="79572"/>
                    <a:pt x="17992" y="81367"/>
                  </a:cubicBezTo>
                  <a:cubicBezTo>
                    <a:pt x="5428" y="84957"/>
                    <a:pt x="641" y="99914"/>
                    <a:pt x="43" y="113076"/>
                  </a:cubicBezTo>
                  <a:cubicBezTo>
                    <a:pt x="-1153" y="150769"/>
                    <a:pt x="22778" y="184871"/>
                    <a:pt x="49701" y="211196"/>
                  </a:cubicBezTo>
                  <a:cubicBezTo>
                    <a:pt x="108333" y="269828"/>
                    <a:pt x="187308" y="307520"/>
                    <a:pt x="269871" y="317093"/>
                  </a:cubicBezTo>
                  <a:cubicBezTo>
                    <a:pt x="312350" y="321879"/>
                    <a:pt x="360812" y="317691"/>
                    <a:pt x="390726" y="286580"/>
                  </a:cubicBezTo>
                  <a:cubicBezTo>
                    <a:pt x="400299" y="277008"/>
                    <a:pt x="407478" y="263845"/>
                    <a:pt x="404486" y="250683"/>
                  </a:cubicBezTo>
                  <a:cubicBezTo>
                    <a:pt x="400299" y="233931"/>
                    <a:pt x="381154" y="225555"/>
                    <a:pt x="363803" y="224358"/>
                  </a:cubicBezTo>
                  <a:cubicBezTo>
                    <a:pt x="346453" y="223162"/>
                    <a:pt x="329102" y="225555"/>
                    <a:pt x="312350" y="220170"/>
                  </a:cubicBezTo>
                  <a:cubicBezTo>
                    <a:pt x="274060" y="207008"/>
                    <a:pt x="264487" y="157350"/>
                    <a:pt x="266282" y="116666"/>
                  </a:cubicBezTo>
                  <a:cubicBezTo>
                    <a:pt x="268675" y="75983"/>
                    <a:pt x="273462" y="29316"/>
                    <a:pt x="245342" y="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19"/>
            <p:cNvSpPr/>
            <p:nvPr/>
          </p:nvSpPr>
          <p:spPr>
            <a:xfrm>
              <a:off x="7465698" y="3776958"/>
              <a:ext cx="339560" cy="176177"/>
            </a:xfrm>
            <a:custGeom>
              <a:rect b="b" l="l" r="r" t="t"/>
              <a:pathLst>
                <a:path extrusionOk="0" h="185939" w="358375">
                  <a:moveTo>
                    <a:pt x="0" y="0"/>
                  </a:moveTo>
                  <a:cubicBezTo>
                    <a:pt x="10171" y="34701"/>
                    <a:pt x="31709" y="64615"/>
                    <a:pt x="57436" y="88547"/>
                  </a:cubicBezTo>
                  <a:cubicBezTo>
                    <a:pt x="83760" y="111880"/>
                    <a:pt x="114871" y="129230"/>
                    <a:pt x="148375" y="141795"/>
                  </a:cubicBezTo>
                  <a:cubicBezTo>
                    <a:pt x="165128" y="148376"/>
                    <a:pt x="181880" y="153162"/>
                    <a:pt x="199230" y="157948"/>
                  </a:cubicBezTo>
                  <a:cubicBezTo>
                    <a:pt x="216580" y="162735"/>
                    <a:pt x="233931" y="166324"/>
                    <a:pt x="251880" y="169914"/>
                  </a:cubicBezTo>
                  <a:cubicBezTo>
                    <a:pt x="286581" y="177093"/>
                    <a:pt x="323076" y="181282"/>
                    <a:pt x="358375" y="172307"/>
                  </a:cubicBezTo>
                  <a:cubicBezTo>
                    <a:pt x="342221" y="180085"/>
                    <a:pt x="323674" y="184273"/>
                    <a:pt x="305127" y="185470"/>
                  </a:cubicBezTo>
                  <a:cubicBezTo>
                    <a:pt x="286581" y="186666"/>
                    <a:pt x="268033" y="185470"/>
                    <a:pt x="250084" y="183076"/>
                  </a:cubicBezTo>
                  <a:cubicBezTo>
                    <a:pt x="214187" y="178290"/>
                    <a:pt x="177692" y="170512"/>
                    <a:pt x="142991" y="157350"/>
                  </a:cubicBezTo>
                  <a:cubicBezTo>
                    <a:pt x="125641" y="150769"/>
                    <a:pt x="108888" y="142991"/>
                    <a:pt x="92735" y="132820"/>
                  </a:cubicBezTo>
                  <a:cubicBezTo>
                    <a:pt x="77179" y="123247"/>
                    <a:pt x="62222" y="111282"/>
                    <a:pt x="49059" y="98120"/>
                  </a:cubicBezTo>
                  <a:cubicBezTo>
                    <a:pt x="22735" y="71197"/>
                    <a:pt x="3590" y="36495"/>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19"/>
            <p:cNvSpPr/>
            <p:nvPr/>
          </p:nvSpPr>
          <p:spPr>
            <a:xfrm>
              <a:off x="7896276" y="3340775"/>
              <a:ext cx="147735" cy="137346"/>
            </a:xfrm>
            <a:custGeom>
              <a:rect b="b" l="l" r="r" t="t"/>
              <a:pathLst>
                <a:path extrusionOk="0" h="144956" w="155921">
                  <a:moveTo>
                    <a:pt x="155921" y="144956"/>
                  </a:moveTo>
                  <a:cubicBezTo>
                    <a:pt x="121220" y="141366"/>
                    <a:pt x="87716" y="124016"/>
                    <a:pt x="64981" y="97691"/>
                  </a:cubicBezTo>
                  <a:cubicBezTo>
                    <a:pt x="42246" y="70768"/>
                    <a:pt x="30280" y="35469"/>
                    <a:pt x="32674" y="170"/>
                  </a:cubicBezTo>
                  <a:cubicBezTo>
                    <a:pt x="28485" y="-1027"/>
                    <a:pt x="24896" y="4358"/>
                    <a:pt x="23101" y="7948"/>
                  </a:cubicBezTo>
                  <a:cubicBezTo>
                    <a:pt x="13528" y="28888"/>
                    <a:pt x="3956" y="50427"/>
                    <a:pt x="964" y="73161"/>
                  </a:cubicBezTo>
                  <a:cubicBezTo>
                    <a:pt x="-2027" y="95896"/>
                    <a:pt x="1562" y="121025"/>
                    <a:pt x="17118" y="138375"/>
                  </a:cubicBezTo>
                  <a:lnTo>
                    <a:pt x="155921" y="14495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19"/>
            <p:cNvSpPr/>
            <p:nvPr/>
          </p:nvSpPr>
          <p:spPr>
            <a:xfrm>
              <a:off x="7845658" y="3393598"/>
              <a:ext cx="81063" cy="134916"/>
            </a:xfrm>
            <a:custGeom>
              <a:rect b="b" l="l" r="r" t="t"/>
              <a:pathLst>
                <a:path extrusionOk="0" h="142392" w="85555">
                  <a:moveTo>
                    <a:pt x="34102" y="55043"/>
                  </a:moveTo>
                  <a:cubicBezTo>
                    <a:pt x="22136" y="37094"/>
                    <a:pt x="10769" y="18547"/>
                    <a:pt x="0" y="0"/>
                  </a:cubicBezTo>
                  <a:cubicBezTo>
                    <a:pt x="2991" y="53846"/>
                    <a:pt x="28119" y="105897"/>
                    <a:pt x="68205" y="142393"/>
                  </a:cubicBezTo>
                  <a:lnTo>
                    <a:pt x="85556" y="92137"/>
                  </a:lnTo>
                  <a:cubicBezTo>
                    <a:pt x="63418" y="92735"/>
                    <a:pt x="46667" y="72991"/>
                    <a:pt x="34102" y="5504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19"/>
            <p:cNvSpPr/>
            <p:nvPr/>
          </p:nvSpPr>
          <p:spPr>
            <a:xfrm>
              <a:off x="8012140" y="3516263"/>
              <a:ext cx="219312" cy="219596"/>
            </a:xfrm>
            <a:custGeom>
              <a:rect b="b" l="l" r="r" t="t"/>
              <a:pathLst>
                <a:path extrusionOk="0" h="231764" w="231464">
                  <a:moveTo>
                    <a:pt x="0" y="6807"/>
                  </a:moveTo>
                  <a:cubicBezTo>
                    <a:pt x="29914" y="-2167"/>
                    <a:pt x="62820" y="-2167"/>
                    <a:pt x="93931" y="6209"/>
                  </a:cubicBezTo>
                  <a:cubicBezTo>
                    <a:pt x="125043" y="14586"/>
                    <a:pt x="154358" y="31338"/>
                    <a:pt x="177093" y="54072"/>
                  </a:cubicBezTo>
                  <a:cubicBezTo>
                    <a:pt x="188461" y="65440"/>
                    <a:pt x="198632" y="78602"/>
                    <a:pt x="206410" y="92961"/>
                  </a:cubicBezTo>
                  <a:cubicBezTo>
                    <a:pt x="214187" y="107320"/>
                    <a:pt x="220769" y="122278"/>
                    <a:pt x="224957" y="137833"/>
                  </a:cubicBezTo>
                  <a:cubicBezTo>
                    <a:pt x="233333" y="168944"/>
                    <a:pt x="233931" y="201850"/>
                    <a:pt x="224957" y="231764"/>
                  </a:cubicBezTo>
                  <a:cubicBezTo>
                    <a:pt x="226153" y="200653"/>
                    <a:pt x="221367" y="170141"/>
                    <a:pt x="210597" y="142619"/>
                  </a:cubicBezTo>
                  <a:cubicBezTo>
                    <a:pt x="205213" y="128859"/>
                    <a:pt x="198632" y="115098"/>
                    <a:pt x="190854" y="103132"/>
                  </a:cubicBezTo>
                  <a:cubicBezTo>
                    <a:pt x="183076" y="90568"/>
                    <a:pt x="174102" y="79201"/>
                    <a:pt x="163332" y="69030"/>
                  </a:cubicBezTo>
                  <a:cubicBezTo>
                    <a:pt x="142991" y="48090"/>
                    <a:pt x="117265" y="32534"/>
                    <a:pt x="89145" y="21765"/>
                  </a:cubicBezTo>
                  <a:cubicBezTo>
                    <a:pt x="61623" y="10996"/>
                    <a:pt x="31111" y="5611"/>
                    <a:pt x="0" y="68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19"/>
            <p:cNvSpPr/>
            <p:nvPr/>
          </p:nvSpPr>
          <p:spPr>
            <a:xfrm>
              <a:off x="8078392" y="4108221"/>
              <a:ext cx="499420" cy="145166"/>
            </a:xfrm>
            <a:custGeom>
              <a:rect b="b" l="l" r="r" t="t"/>
              <a:pathLst>
                <a:path extrusionOk="0" h="153210" w="527092">
                  <a:moveTo>
                    <a:pt x="0" y="0"/>
                  </a:moveTo>
                  <a:cubicBezTo>
                    <a:pt x="20940" y="46666"/>
                    <a:pt x="59829" y="81966"/>
                    <a:pt x="104102" y="104102"/>
                  </a:cubicBezTo>
                  <a:cubicBezTo>
                    <a:pt x="126239" y="114872"/>
                    <a:pt x="150170" y="123247"/>
                    <a:pt x="174102" y="128034"/>
                  </a:cubicBezTo>
                  <a:cubicBezTo>
                    <a:pt x="198632" y="133418"/>
                    <a:pt x="223162" y="135812"/>
                    <a:pt x="248290" y="136410"/>
                  </a:cubicBezTo>
                  <a:cubicBezTo>
                    <a:pt x="273419" y="137008"/>
                    <a:pt x="298546" y="135812"/>
                    <a:pt x="323674" y="133418"/>
                  </a:cubicBezTo>
                  <a:cubicBezTo>
                    <a:pt x="348803" y="131025"/>
                    <a:pt x="373333" y="126837"/>
                    <a:pt x="397862" y="120854"/>
                  </a:cubicBezTo>
                  <a:cubicBezTo>
                    <a:pt x="421794" y="114273"/>
                    <a:pt x="445725" y="105897"/>
                    <a:pt x="467863" y="93931"/>
                  </a:cubicBezTo>
                  <a:cubicBezTo>
                    <a:pt x="489999" y="81966"/>
                    <a:pt x="509743" y="66410"/>
                    <a:pt x="527093" y="47863"/>
                  </a:cubicBezTo>
                  <a:cubicBezTo>
                    <a:pt x="512734" y="68803"/>
                    <a:pt x="492990" y="86154"/>
                    <a:pt x="471452" y="101111"/>
                  </a:cubicBezTo>
                  <a:cubicBezTo>
                    <a:pt x="449914" y="114872"/>
                    <a:pt x="425982" y="125641"/>
                    <a:pt x="400854" y="133418"/>
                  </a:cubicBezTo>
                  <a:cubicBezTo>
                    <a:pt x="351196" y="148974"/>
                    <a:pt x="299145" y="153760"/>
                    <a:pt x="247692" y="153162"/>
                  </a:cubicBezTo>
                  <a:cubicBezTo>
                    <a:pt x="196239" y="151367"/>
                    <a:pt x="143589" y="141795"/>
                    <a:pt x="97521" y="116068"/>
                  </a:cubicBezTo>
                  <a:cubicBezTo>
                    <a:pt x="74786" y="103504"/>
                    <a:pt x="53846" y="86752"/>
                    <a:pt x="37094" y="67607"/>
                  </a:cubicBezTo>
                  <a:cubicBezTo>
                    <a:pt x="20342" y="47265"/>
                    <a:pt x="7180" y="2453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19"/>
            <p:cNvSpPr/>
            <p:nvPr/>
          </p:nvSpPr>
          <p:spPr>
            <a:xfrm>
              <a:off x="7769532" y="3655196"/>
              <a:ext cx="144947" cy="186741"/>
            </a:xfrm>
            <a:custGeom>
              <a:rect b="b" l="l" r="r" t="t"/>
              <a:pathLst>
                <a:path extrusionOk="0" h="197088" w="152978">
                  <a:moveTo>
                    <a:pt x="109151" y="7197"/>
                  </a:moveTo>
                  <a:cubicBezTo>
                    <a:pt x="42142" y="-28700"/>
                    <a:pt x="-12900" y="78393"/>
                    <a:pt x="2655" y="136427"/>
                  </a:cubicBezTo>
                  <a:cubicBezTo>
                    <a:pt x="10433" y="166342"/>
                    <a:pt x="36757" y="190273"/>
                    <a:pt x="66672" y="196256"/>
                  </a:cubicBezTo>
                  <a:cubicBezTo>
                    <a:pt x="79834" y="198649"/>
                    <a:pt x="104962" y="196855"/>
                    <a:pt x="123509" y="177709"/>
                  </a:cubicBezTo>
                  <a:cubicBezTo>
                    <a:pt x="168980" y="131641"/>
                    <a:pt x="160005" y="39504"/>
                    <a:pt x="109151" y="719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19"/>
            <p:cNvSpPr/>
            <p:nvPr/>
          </p:nvSpPr>
          <p:spPr>
            <a:xfrm>
              <a:off x="7799226" y="3722453"/>
              <a:ext cx="86310" cy="72953"/>
            </a:xfrm>
            <a:custGeom>
              <a:rect b="b" l="l" r="r" t="t"/>
              <a:pathLst>
                <a:path extrusionOk="0" h="76995" w="91092">
                  <a:moveTo>
                    <a:pt x="8375" y="7332"/>
                  </a:moveTo>
                  <a:cubicBezTo>
                    <a:pt x="9572" y="13315"/>
                    <a:pt x="11367" y="19896"/>
                    <a:pt x="13760" y="26477"/>
                  </a:cubicBezTo>
                  <a:cubicBezTo>
                    <a:pt x="15555" y="32460"/>
                    <a:pt x="17949" y="38443"/>
                    <a:pt x="20940" y="44426"/>
                  </a:cubicBezTo>
                  <a:cubicBezTo>
                    <a:pt x="23932" y="49810"/>
                    <a:pt x="27521" y="55195"/>
                    <a:pt x="31111" y="58186"/>
                  </a:cubicBezTo>
                  <a:cubicBezTo>
                    <a:pt x="35298" y="61178"/>
                    <a:pt x="39487" y="62374"/>
                    <a:pt x="44273" y="61776"/>
                  </a:cubicBezTo>
                  <a:cubicBezTo>
                    <a:pt x="53247" y="60580"/>
                    <a:pt x="61623" y="49810"/>
                    <a:pt x="67606" y="39041"/>
                  </a:cubicBezTo>
                  <a:cubicBezTo>
                    <a:pt x="70598" y="33657"/>
                    <a:pt x="73589" y="27674"/>
                    <a:pt x="75384" y="21691"/>
                  </a:cubicBezTo>
                  <a:cubicBezTo>
                    <a:pt x="77778" y="15708"/>
                    <a:pt x="80170" y="9127"/>
                    <a:pt x="81965" y="3144"/>
                  </a:cubicBezTo>
                  <a:lnTo>
                    <a:pt x="81965" y="3144"/>
                  </a:lnTo>
                  <a:cubicBezTo>
                    <a:pt x="82563" y="751"/>
                    <a:pt x="85555" y="-446"/>
                    <a:pt x="87948" y="153"/>
                  </a:cubicBezTo>
                  <a:cubicBezTo>
                    <a:pt x="90342" y="751"/>
                    <a:pt x="91538" y="3144"/>
                    <a:pt x="90940" y="5537"/>
                  </a:cubicBezTo>
                  <a:cubicBezTo>
                    <a:pt x="89144" y="19298"/>
                    <a:pt x="85555" y="33058"/>
                    <a:pt x="79572" y="45622"/>
                  </a:cubicBezTo>
                  <a:cubicBezTo>
                    <a:pt x="76581" y="52203"/>
                    <a:pt x="72991" y="58186"/>
                    <a:pt x="67606" y="64169"/>
                  </a:cubicBezTo>
                  <a:cubicBezTo>
                    <a:pt x="62221" y="69554"/>
                    <a:pt x="55042" y="74939"/>
                    <a:pt x="46068" y="76733"/>
                  </a:cubicBezTo>
                  <a:cubicBezTo>
                    <a:pt x="37094" y="77930"/>
                    <a:pt x="27521" y="74939"/>
                    <a:pt x="21538" y="69554"/>
                  </a:cubicBezTo>
                  <a:cubicBezTo>
                    <a:pt x="15555" y="64169"/>
                    <a:pt x="11367" y="56990"/>
                    <a:pt x="8375" y="50409"/>
                  </a:cubicBezTo>
                  <a:cubicBezTo>
                    <a:pt x="2991" y="36648"/>
                    <a:pt x="598" y="22887"/>
                    <a:pt x="0" y="9127"/>
                  </a:cubicBezTo>
                  <a:cubicBezTo>
                    <a:pt x="0" y="6734"/>
                    <a:pt x="1794" y="4939"/>
                    <a:pt x="3590" y="4939"/>
                  </a:cubicBezTo>
                  <a:cubicBezTo>
                    <a:pt x="5983" y="4340"/>
                    <a:pt x="7777" y="5537"/>
                    <a:pt x="8375" y="7332"/>
                  </a:cubicBezTo>
                  <a:lnTo>
                    <a:pt x="8375" y="73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19"/>
            <p:cNvSpPr/>
            <p:nvPr/>
          </p:nvSpPr>
          <p:spPr>
            <a:xfrm>
              <a:off x="7791368" y="4224801"/>
              <a:ext cx="799539" cy="548164"/>
            </a:xfrm>
            <a:custGeom>
              <a:rect b="b" l="l" r="r" t="t"/>
              <a:pathLst>
                <a:path extrusionOk="0" h="578537" w="843841">
                  <a:moveTo>
                    <a:pt x="843514" y="99989"/>
                  </a:moveTo>
                  <a:cubicBezTo>
                    <a:pt x="817189" y="126314"/>
                    <a:pt x="777702" y="135288"/>
                    <a:pt x="740607" y="135887"/>
                  </a:cubicBezTo>
                  <a:cubicBezTo>
                    <a:pt x="565907" y="138878"/>
                    <a:pt x="413344" y="-15480"/>
                    <a:pt x="239242" y="1272"/>
                  </a:cubicBezTo>
                  <a:cubicBezTo>
                    <a:pt x="153088" y="9049"/>
                    <a:pt x="72319" y="62895"/>
                    <a:pt x="31037" y="138878"/>
                  </a:cubicBezTo>
                  <a:cubicBezTo>
                    <a:pt x="-10245" y="214861"/>
                    <a:pt x="-10245" y="311784"/>
                    <a:pt x="30439" y="388365"/>
                  </a:cubicBezTo>
                  <a:cubicBezTo>
                    <a:pt x="53772" y="432638"/>
                    <a:pt x="89669" y="469732"/>
                    <a:pt x="130951" y="499048"/>
                  </a:cubicBezTo>
                  <a:cubicBezTo>
                    <a:pt x="235652" y="573834"/>
                    <a:pt x="375053" y="598364"/>
                    <a:pt x="497702" y="561869"/>
                  </a:cubicBezTo>
                  <a:cubicBezTo>
                    <a:pt x="620950" y="525373"/>
                    <a:pt x="741804" y="410501"/>
                    <a:pt x="784283" y="289647"/>
                  </a:cubicBezTo>
                  <a:cubicBezTo>
                    <a:pt x="724454" y="315373"/>
                    <a:pt x="669412" y="321356"/>
                    <a:pt x="621549" y="310587"/>
                  </a:cubicBezTo>
                  <a:cubicBezTo>
                    <a:pt x="692146" y="303408"/>
                    <a:pt x="762745" y="271698"/>
                    <a:pt x="807018" y="211271"/>
                  </a:cubicBezTo>
                  <a:cubicBezTo>
                    <a:pt x="778300" y="214861"/>
                    <a:pt x="743001" y="217852"/>
                    <a:pt x="719667" y="210075"/>
                  </a:cubicBezTo>
                  <a:cubicBezTo>
                    <a:pt x="772317" y="194519"/>
                    <a:pt x="849497" y="146058"/>
                    <a:pt x="843514" y="9998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19"/>
            <p:cNvSpPr/>
            <p:nvPr/>
          </p:nvSpPr>
          <p:spPr>
            <a:xfrm>
              <a:off x="7846791" y="4318497"/>
              <a:ext cx="712566" cy="138127"/>
            </a:xfrm>
            <a:custGeom>
              <a:rect b="b" l="l" r="r" t="t"/>
              <a:pathLst>
                <a:path extrusionOk="0" h="145780" w="752049">
                  <a:moveTo>
                    <a:pt x="0" y="145780"/>
                  </a:moveTo>
                  <a:cubicBezTo>
                    <a:pt x="19146" y="117062"/>
                    <a:pt x="41880" y="90738"/>
                    <a:pt x="67607" y="68601"/>
                  </a:cubicBezTo>
                  <a:cubicBezTo>
                    <a:pt x="80769" y="57234"/>
                    <a:pt x="95128" y="47063"/>
                    <a:pt x="109487" y="38088"/>
                  </a:cubicBezTo>
                  <a:cubicBezTo>
                    <a:pt x="124444" y="29114"/>
                    <a:pt x="140000" y="21336"/>
                    <a:pt x="156752" y="15353"/>
                  </a:cubicBezTo>
                  <a:cubicBezTo>
                    <a:pt x="189658" y="2789"/>
                    <a:pt x="226154" y="-1399"/>
                    <a:pt x="260855" y="396"/>
                  </a:cubicBezTo>
                  <a:cubicBezTo>
                    <a:pt x="296153" y="2789"/>
                    <a:pt x="330256" y="11763"/>
                    <a:pt x="363162" y="21934"/>
                  </a:cubicBezTo>
                  <a:cubicBezTo>
                    <a:pt x="396068" y="32703"/>
                    <a:pt x="427777" y="44669"/>
                    <a:pt x="460084" y="56037"/>
                  </a:cubicBezTo>
                  <a:cubicBezTo>
                    <a:pt x="491794" y="67405"/>
                    <a:pt x="524700" y="76379"/>
                    <a:pt x="557606" y="81165"/>
                  </a:cubicBezTo>
                  <a:cubicBezTo>
                    <a:pt x="623418" y="90738"/>
                    <a:pt x="692819" y="76977"/>
                    <a:pt x="752050" y="42276"/>
                  </a:cubicBezTo>
                  <a:cubicBezTo>
                    <a:pt x="697606" y="84157"/>
                    <a:pt x="625811" y="103900"/>
                    <a:pt x="555811" y="96720"/>
                  </a:cubicBezTo>
                  <a:cubicBezTo>
                    <a:pt x="521110" y="93729"/>
                    <a:pt x="487007" y="84755"/>
                    <a:pt x="454102" y="73986"/>
                  </a:cubicBezTo>
                  <a:cubicBezTo>
                    <a:pt x="421196" y="63216"/>
                    <a:pt x="389487" y="51251"/>
                    <a:pt x="357179" y="41080"/>
                  </a:cubicBezTo>
                  <a:cubicBezTo>
                    <a:pt x="324871" y="30311"/>
                    <a:pt x="292564" y="21934"/>
                    <a:pt x="259658" y="18943"/>
                  </a:cubicBezTo>
                  <a:cubicBezTo>
                    <a:pt x="226752" y="15951"/>
                    <a:pt x="193846" y="19541"/>
                    <a:pt x="162137" y="29712"/>
                  </a:cubicBezTo>
                  <a:cubicBezTo>
                    <a:pt x="146581" y="34499"/>
                    <a:pt x="131025" y="41678"/>
                    <a:pt x="116068" y="49456"/>
                  </a:cubicBezTo>
                  <a:cubicBezTo>
                    <a:pt x="101111" y="57234"/>
                    <a:pt x="86752" y="66208"/>
                    <a:pt x="73590" y="76379"/>
                  </a:cubicBezTo>
                  <a:cubicBezTo>
                    <a:pt x="46667" y="96122"/>
                    <a:pt x="22137" y="120054"/>
                    <a:pt x="0" y="1457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19"/>
            <p:cNvSpPr/>
            <p:nvPr/>
          </p:nvSpPr>
          <p:spPr>
            <a:xfrm>
              <a:off x="8073295" y="4664857"/>
              <a:ext cx="235254" cy="54706"/>
            </a:xfrm>
            <a:custGeom>
              <a:rect b="b" l="l" r="r" t="t"/>
              <a:pathLst>
                <a:path extrusionOk="0" h="57737" w="248289">
                  <a:moveTo>
                    <a:pt x="0" y="26923"/>
                  </a:moveTo>
                  <a:cubicBezTo>
                    <a:pt x="22137" y="29914"/>
                    <a:pt x="43675" y="33504"/>
                    <a:pt x="64616" y="35299"/>
                  </a:cubicBezTo>
                  <a:cubicBezTo>
                    <a:pt x="86154" y="37692"/>
                    <a:pt x="107094" y="38291"/>
                    <a:pt x="128034" y="37094"/>
                  </a:cubicBezTo>
                  <a:cubicBezTo>
                    <a:pt x="148974" y="35897"/>
                    <a:pt x="169914" y="32308"/>
                    <a:pt x="189658" y="26325"/>
                  </a:cubicBezTo>
                  <a:cubicBezTo>
                    <a:pt x="210000" y="20342"/>
                    <a:pt x="229145" y="11368"/>
                    <a:pt x="248290" y="0"/>
                  </a:cubicBezTo>
                  <a:cubicBezTo>
                    <a:pt x="235128" y="17949"/>
                    <a:pt x="215983" y="31709"/>
                    <a:pt x="195043" y="41282"/>
                  </a:cubicBezTo>
                  <a:cubicBezTo>
                    <a:pt x="174103" y="50855"/>
                    <a:pt x="151367" y="56239"/>
                    <a:pt x="128632" y="57436"/>
                  </a:cubicBezTo>
                  <a:cubicBezTo>
                    <a:pt x="105898" y="58632"/>
                    <a:pt x="83162" y="56239"/>
                    <a:pt x="61624" y="50855"/>
                  </a:cubicBezTo>
                  <a:cubicBezTo>
                    <a:pt x="40684" y="45470"/>
                    <a:pt x="19744" y="37692"/>
                    <a:pt x="0" y="269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7" name="Google Shape;707;p19"/>
          <p:cNvGrpSpPr/>
          <p:nvPr/>
        </p:nvGrpSpPr>
        <p:grpSpPr>
          <a:xfrm>
            <a:off x="6691502" y="122995"/>
            <a:ext cx="1666658" cy="416516"/>
            <a:chOff x="6501102" y="445020"/>
            <a:chExt cx="1666658" cy="416516"/>
          </a:xfrm>
        </p:grpSpPr>
        <p:sp>
          <p:nvSpPr>
            <p:cNvPr id="708" name="Google Shape;708;p19"/>
            <p:cNvSpPr/>
            <p:nvPr/>
          </p:nvSpPr>
          <p:spPr>
            <a:xfrm>
              <a:off x="6501102" y="445020"/>
              <a:ext cx="1453060" cy="314463"/>
            </a:xfrm>
            <a:custGeom>
              <a:rect b="b" l="l" r="r" t="t"/>
              <a:pathLst>
                <a:path extrusionOk="0" h="314463" w="1453060">
                  <a:moveTo>
                    <a:pt x="14833" y="314464"/>
                  </a:moveTo>
                  <a:lnTo>
                    <a:pt x="1438227" y="314464"/>
                  </a:lnTo>
                  <a:cubicBezTo>
                    <a:pt x="1446534" y="314464"/>
                    <a:pt x="1453060" y="307937"/>
                    <a:pt x="1453060" y="299631"/>
                  </a:cubicBezTo>
                  <a:cubicBezTo>
                    <a:pt x="1453060" y="291324"/>
                    <a:pt x="1446534" y="284798"/>
                    <a:pt x="1438227" y="284798"/>
                  </a:cubicBezTo>
                  <a:lnTo>
                    <a:pt x="1225816" y="284798"/>
                  </a:lnTo>
                  <a:cubicBezTo>
                    <a:pt x="1218103" y="153672"/>
                    <a:pt x="1108930" y="49840"/>
                    <a:pt x="976025" y="49840"/>
                  </a:cubicBezTo>
                  <a:cubicBezTo>
                    <a:pt x="876939" y="49840"/>
                    <a:pt x="790906" y="107392"/>
                    <a:pt x="750560" y="191052"/>
                  </a:cubicBezTo>
                  <a:cubicBezTo>
                    <a:pt x="719707" y="154859"/>
                    <a:pt x="673427" y="131719"/>
                    <a:pt x="622401" y="131719"/>
                  </a:cubicBezTo>
                  <a:cubicBezTo>
                    <a:pt x="603414" y="131719"/>
                    <a:pt x="585615" y="134686"/>
                    <a:pt x="568408" y="140619"/>
                  </a:cubicBezTo>
                  <a:cubicBezTo>
                    <a:pt x="515602" y="56366"/>
                    <a:pt x="421856" y="0"/>
                    <a:pt x="314464" y="0"/>
                  </a:cubicBezTo>
                  <a:cubicBezTo>
                    <a:pt x="154265" y="0"/>
                    <a:pt x="23140" y="125786"/>
                    <a:pt x="15426" y="284798"/>
                  </a:cubicBezTo>
                  <a:lnTo>
                    <a:pt x="14833" y="284798"/>
                  </a:lnTo>
                  <a:cubicBezTo>
                    <a:pt x="6526" y="284798"/>
                    <a:pt x="0" y="291324"/>
                    <a:pt x="0" y="299631"/>
                  </a:cubicBezTo>
                  <a:cubicBezTo>
                    <a:pt x="0" y="307937"/>
                    <a:pt x="6526" y="314464"/>
                    <a:pt x="14833" y="3144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19"/>
            <p:cNvSpPr/>
            <p:nvPr/>
          </p:nvSpPr>
          <p:spPr>
            <a:xfrm>
              <a:off x="7856857" y="831277"/>
              <a:ext cx="310903" cy="30259"/>
            </a:xfrm>
            <a:custGeom>
              <a:rect b="b" l="l" r="r" t="t"/>
              <a:pathLst>
                <a:path extrusionOk="0" h="30259" w="310903">
                  <a:moveTo>
                    <a:pt x="0" y="15427"/>
                  </a:moveTo>
                  <a:cubicBezTo>
                    <a:pt x="0" y="23733"/>
                    <a:pt x="6526" y="30260"/>
                    <a:pt x="14833" y="30260"/>
                  </a:cubicBezTo>
                  <a:lnTo>
                    <a:pt x="296071" y="30260"/>
                  </a:lnTo>
                  <a:cubicBezTo>
                    <a:pt x="304377" y="30260"/>
                    <a:pt x="310904" y="23733"/>
                    <a:pt x="310904" y="15427"/>
                  </a:cubicBezTo>
                  <a:cubicBezTo>
                    <a:pt x="310904" y="7120"/>
                    <a:pt x="304377" y="0"/>
                    <a:pt x="296071" y="0"/>
                  </a:cubicBezTo>
                  <a:lnTo>
                    <a:pt x="14833" y="0"/>
                  </a:lnTo>
                  <a:cubicBezTo>
                    <a:pt x="7120" y="0"/>
                    <a:pt x="0" y="7120"/>
                    <a:pt x="0" y="154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10" name="Google Shape;710;p19"/>
          <p:cNvSpPr/>
          <p:nvPr/>
        </p:nvSpPr>
        <p:spPr>
          <a:xfrm>
            <a:off x="8167738" y="861530"/>
            <a:ext cx="1691416" cy="455759"/>
          </a:xfrm>
          <a:custGeom>
            <a:rect b="b" l="l" r="r" t="t"/>
            <a:pathLst>
              <a:path extrusionOk="0" h="455759" w="1691416">
                <a:moveTo>
                  <a:pt x="867460" y="451013"/>
                </a:moveTo>
                <a:cubicBezTo>
                  <a:pt x="1075719" y="453980"/>
                  <a:pt x="1240664" y="453980"/>
                  <a:pt x="1361703" y="452199"/>
                </a:cubicBezTo>
                <a:cubicBezTo>
                  <a:pt x="1482742" y="450420"/>
                  <a:pt x="1590134" y="448640"/>
                  <a:pt x="1683287" y="446860"/>
                </a:cubicBezTo>
                <a:cubicBezTo>
                  <a:pt x="1698713" y="419566"/>
                  <a:pt x="1692186" y="401173"/>
                  <a:pt x="1663707" y="390493"/>
                </a:cubicBezTo>
                <a:cubicBezTo>
                  <a:pt x="1635227" y="379814"/>
                  <a:pt x="1616834" y="376847"/>
                  <a:pt x="1607341" y="381593"/>
                </a:cubicBezTo>
                <a:cubicBezTo>
                  <a:pt x="1599034" y="385747"/>
                  <a:pt x="1594287" y="387527"/>
                  <a:pt x="1594287" y="387527"/>
                </a:cubicBezTo>
                <a:cubicBezTo>
                  <a:pt x="1593101" y="387527"/>
                  <a:pt x="1591914" y="387527"/>
                  <a:pt x="1591321" y="386933"/>
                </a:cubicBezTo>
                <a:lnTo>
                  <a:pt x="1591321" y="385747"/>
                </a:lnTo>
                <a:cubicBezTo>
                  <a:pt x="1590134" y="369727"/>
                  <a:pt x="1587168" y="356080"/>
                  <a:pt x="1581828" y="344214"/>
                </a:cubicBezTo>
                <a:cubicBezTo>
                  <a:pt x="1572334" y="321074"/>
                  <a:pt x="1554535" y="309801"/>
                  <a:pt x="1527241" y="310394"/>
                </a:cubicBezTo>
                <a:cubicBezTo>
                  <a:pt x="1509441" y="310987"/>
                  <a:pt x="1494608" y="315734"/>
                  <a:pt x="1483335" y="324634"/>
                </a:cubicBezTo>
                <a:cubicBezTo>
                  <a:pt x="1480369" y="305054"/>
                  <a:pt x="1475622" y="288441"/>
                  <a:pt x="1467908" y="274201"/>
                </a:cubicBezTo>
                <a:cubicBezTo>
                  <a:pt x="1448329" y="237415"/>
                  <a:pt x="1413916" y="219615"/>
                  <a:pt x="1364670" y="220208"/>
                </a:cubicBezTo>
                <a:cubicBezTo>
                  <a:pt x="1358736" y="219615"/>
                  <a:pt x="1352803" y="220208"/>
                  <a:pt x="1346870" y="221395"/>
                </a:cubicBezTo>
                <a:cubicBezTo>
                  <a:pt x="1348650" y="211902"/>
                  <a:pt x="1349243" y="200628"/>
                  <a:pt x="1349243" y="187575"/>
                </a:cubicBezTo>
                <a:cubicBezTo>
                  <a:pt x="1349243" y="157909"/>
                  <a:pt x="1344496" y="132989"/>
                  <a:pt x="1335003" y="112816"/>
                </a:cubicBezTo>
                <a:cubicBezTo>
                  <a:pt x="1316017" y="72469"/>
                  <a:pt x="1280417" y="52890"/>
                  <a:pt x="1228797" y="54076"/>
                </a:cubicBezTo>
                <a:cubicBezTo>
                  <a:pt x="1192011" y="55263"/>
                  <a:pt x="1157005" y="67723"/>
                  <a:pt x="1123185" y="92643"/>
                </a:cubicBezTo>
                <a:cubicBezTo>
                  <a:pt x="1103012" y="106883"/>
                  <a:pt x="1088178" y="122902"/>
                  <a:pt x="1078685" y="140702"/>
                </a:cubicBezTo>
                <a:cubicBezTo>
                  <a:pt x="1057919" y="121122"/>
                  <a:pt x="1029439" y="111629"/>
                  <a:pt x="993839" y="112816"/>
                </a:cubicBezTo>
                <a:cubicBezTo>
                  <a:pt x="968920" y="113409"/>
                  <a:pt x="941033" y="121716"/>
                  <a:pt x="910180" y="138329"/>
                </a:cubicBezTo>
                <a:cubicBezTo>
                  <a:pt x="907807" y="140109"/>
                  <a:pt x="905433" y="141296"/>
                  <a:pt x="903060" y="143076"/>
                </a:cubicBezTo>
                <a:cubicBezTo>
                  <a:pt x="897720" y="120529"/>
                  <a:pt x="888227" y="99169"/>
                  <a:pt x="875174" y="78996"/>
                </a:cubicBezTo>
                <a:cubicBezTo>
                  <a:pt x="839574" y="25003"/>
                  <a:pt x="780241" y="-1697"/>
                  <a:pt x="697769" y="83"/>
                </a:cubicBezTo>
                <a:cubicBezTo>
                  <a:pt x="646149" y="1270"/>
                  <a:pt x="595123" y="17883"/>
                  <a:pt x="545283" y="50516"/>
                </a:cubicBezTo>
                <a:cubicBezTo>
                  <a:pt x="488324" y="87896"/>
                  <a:pt x="459251" y="131802"/>
                  <a:pt x="458657" y="182828"/>
                </a:cubicBezTo>
                <a:cubicBezTo>
                  <a:pt x="446197" y="176895"/>
                  <a:pt x="430178" y="174522"/>
                  <a:pt x="411784" y="174522"/>
                </a:cubicBezTo>
                <a:cubicBezTo>
                  <a:pt x="371438" y="175709"/>
                  <a:pt x="336432" y="193509"/>
                  <a:pt x="306765" y="229108"/>
                </a:cubicBezTo>
                <a:cubicBezTo>
                  <a:pt x="288965" y="250468"/>
                  <a:pt x="274132" y="272421"/>
                  <a:pt x="262859" y="295561"/>
                </a:cubicBezTo>
                <a:cubicBezTo>
                  <a:pt x="249806" y="270641"/>
                  <a:pt x="231413" y="259368"/>
                  <a:pt x="208273" y="260555"/>
                </a:cubicBezTo>
                <a:cubicBezTo>
                  <a:pt x="185133" y="261741"/>
                  <a:pt x="164960" y="277168"/>
                  <a:pt x="147753" y="306241"/>
                </a:cubicBezTo>
                <a:cubicBezTo>
                  <a:pt x="131733" y="333534"/>
                  <a:pt x="125207" y="359640"/>
                  <a:pt x="128174" y="385153"/>
                </a:cubicBezTo>
                <a:cubicBezTo>
                  <a:pt x="112747" y="382187"/>
                  <a:pt x="87234" y="386340"/>
                  <a:pt x="51634" y="398207"/>
                </a:cubicBezTo>
                <a:cubicBezTo>
                  <a:pt x="16628" y="410073"/>
                  <a:pt x="-579" y="429060"/>
                  <a:pt x="15" y="455759"/>
                </a:cubicBezTo>
                <a:cubicBezTo>
                  <a:pt x="84861" y="455166"/>
                  <a:pt x="198186" y="453386"/>
                  <a:pt x="339992" y="450420"/>
                </a:cubicBezTo>
                <a:cubicBezTo>
                  <a:pt x="483577" y="448640"/>
                  <a:pt x="658609" y="448046"/>
                  <a:pt x="867460" y="4510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1" name="Google Shape;711;p19"/>
          <p:cNvGrpSpPr/>
          <p:nvPr/>
        </p:nvGrpSpPr>
        <p:grpSpPr>
          <a:xfrm>
            <a:off x="8277548" y="3760486"/>
            <a:ext cx="733468" cy="1383012"/>
            <a:chOff x="713227" y="1152176"/>
            <a:chExt cx="913638" cy="1722736"/>
          </a:xfrm>
        </p:grpSpPr>
        <p:sp>
          <p:nvSpPr>
            <p:cNvPr id="712" name="Google Shape;712;p19"/>
            <p:cNvSpPr/>
            <p:nvPr/>
          </p:nvSpPr>
          <p:spPr>
            <a:xfrm>
              <a:off x="713227" y="1152176"/>
              <a:ext cx="913638" cy="1711074"/>
            </a:xfrm>
            <a:custGeom>
              <a:rect b="b" l="l" r="r" t="t"/>
              <a:pathLst>
                <a:path extrusionOk="0" h="2186676" w="1167588">
                  <a:moveTo>
                    <a:pt x="1126512" y="2186677"/>
                  </a:moveTo>
                  <a:cubicBezTo>
                    <a:pt x="694867" y="1905869"/>
                    <a:pt x="279319" y="1581540"/>
                    <a:pt x="40245" y="1135586"/>
                  </a:cubicBezTo>
                  <a:cubicBezTo>
                    <a:pt x="15205" y="1089083"/>
                    <a:pt x="-8046" y="1037214"/>
                    <a:pt x="2685" y="982364"/>
                  </a:cubicBezTo>
                  <a:cubicBezTo>
                    <a:pt x="14609" y="922745"/>
                    <a:pt x="71248" y="868491"/>
                    <a:pt x="133848" y="857163"/>
                  </a:cubicBezTo>
                  <a:cubicBezTo>
                    <a:pt x="197045" y="845836"/>
                    <a:pt x="260241" y="877434"/>
                    <a:pt x="282300" y="931092"/>
                  </a:cubicBezTo>
                  <a:cubicBezTo>
                    <a:pt x="222681" y="789197"/>
                    <a:pt x="203007" y="601396"/>
                    <a:pt x="209565" y="442212"/>
                  </a:cubicBezTo>
                  <a:cubicBezTo>
                    <a:pt x="214334" y="333705"/>
                    <a:pt x="236393" y="220428"/>
                    <a:pt x="300782" y="124440"/>
                  </a:cubicBezTo>
                  <a:cubicBezTo>
                    <a:pt x="350267" y="50512"/>
                    <a:pt x="439696" y="-14473"/>
                    <a:pt x="522567" y="2817"/>
                  </a:cubicBezTo>
                  <a:cubicBezTo>
                    <a:pt x="592322" y="17722"/>
                    <a:pt x="629882" y="83303"/>
                    <a:pt x="656710" y="145307"/>
                  </a:cubicBezTo>
                  <a:cubicBezTo>
                    <a:pt x="724677" y="301510"/>
                    <a:pt x="769987" y="467848"/>
                    <a:pt x="791450" y="640149"/>
                  </a:cubicBezTo>
                  <a:cubicBezTo>
                    <a:pt x="811125" y="570394"/>
                    <a:pt x="855839" y="472022"/>
                    <a:pt x="907112" y="415383"/>
                  </a:cubicBezTo>
                  <a:cubicBezTo>
                    <a:pt x="933941" y="386170"/>
                    <a:pt x="971501" y="356956"/>
                    <a:pt x="1009061" y="362918"/>
                  </a:cubicBezTo>
                  <a:cubicBezTo>
                    <a:pt x="1026947" y="365899"/>
                    <a:pt x="1041256" y="376034"/>
                    <a:pt x="1053776" y="387362"/>
                  </a:cubicBezTo>
                  <a:cubicBezTo>
                    <a:pt x="1177784" y="497062"/>
                    <a:pt x="1175400" y="689037"/>
                    <a:pt x="1160495" y="860144"/>
                  </a:cubicBezTo>
                  <a:cubicBezTo>
                    <a:pt x="1122338" y="1296559"/>
                    <a:pt x="1065104" y="1763975"/>
                    <a:pt x="1126512" y="21866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19"/>
            <p:cNvSpPr/>
            <p:nvPr/>
          </p:nvSpPr>
          <p:spPr>
            <a:xfrm>
              <a:off x="1022916" y="1153445"/>
              <a:ext cx="583090" cy="1721466"/>
            </a:xfrm>
            <a:custGeom>
              <a:rect b="b" l="l" r="r" t="t"/>
              <a:pathLst>
                <a:path extrusionOk="0" h="2199957" w="745163">
                  <a:moveTo>
                    <a:pt x="730338" y="2199958"/>
                  </a:moveTo>
                  <a:cubicBezTo>
                    <a:pt x="726165" y="2199958"/>
                    <a:pt x="721395" y="2198169"/>
                    <a:pt x="719011" y="2193996"/>
                  </a:cubicBezTo>
                  <a:cubicBezTo>
                    <a:pt x="261133" y="1590051"/>
                    <a:pt x="19078" y="857328"/>
                    <a:pt x="0" y="14905"/>
                  </a:cubicBezTo>
                  <a:cubicBezTo>
                    <a:pt x="0" y="7154"/>
                    <a:pt x="5962" y="0"/>
                    <a:pt x="14309" y="0"/>
                  </a:cubicBezTo>
                  <a:cubicBezTo>
                    <a:pt x="22655" y="0"/>
                    <a:pt x="29214" y="5962"/>
                    <a:pt x="29214" y="14309"/>
                  </a:cubicBezTo>
                  <a:cubicBezTo>
                    <a:pt x="48292" y="850173"/>
                    <a:pt x="287962" y="1577531"/>
                    <a:pt x="742262" y="2176110"/>
                  </a:cubicBezTo>
                  <a:cubicBezTo>
                    <a:pt x="747032" y="2182668"/>
                    <a:pt x="745839" y="2191611"/>
                    <a:pt x="739281" y="2196381"/>
                  </a:cubicBezTo>
                  <a:cubicBezTo>
                    <a:pt x="736300" y="2198765"/>
                    <a:pt x="733319" y="2199958"/>
                    <a:pt x="730338" y="21999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19"/>
            <p:cNvSpPr/>
            <p:nvPr/>
          </p:nvSpPr>
          <p:spPr>
            <a:xfrm>
              <a:off x="928884" y="1506880"/>
              <a:ext cx="274499" cy="390306"/>
            </a:xfrm>
            <a:custGeom>
              <a:rect b="b" l="l" r="r" t="t"/>
              <a:pathLst>
                <a:path extrusionOk="0" h="498793" w="350798">
                  <a:moveTo>
                    <a:pt x="238338" y="498794"/>
                  </a:moveTo>
                  <a:cubicBezTo>
                    <a:pt x="215683" y="498794"/>
                    <a:pt x="203163" y="479120"/>
                    <a:pt x="197201" y="470177"/>
                  </a:cubicBezTo>
                  <a:lnTo>
                    <a:pt x="2245" y="167906"/>
                  </a:lnTo>
                  <a:cubicBezTo>
                    <a:pt x="-1928" y="161348"/>
                    <a:pt x="-140" y="152405"/>
                    <a:pt x="6418" y="147635"/>
                  </a:cubicBezTo>
                  <a:cubicBezTo>
                    <a:pt x="12977" y="143462"/>
                    <a:pt x="21919" y="145251"/>
                    <a:pt x="26689" y="151809"/>
                  </a:cubicBezTo>
                  <a:lnTo>
                    <a:pt x="221645" y="454079"/>
                  </a:lnTo>
                  <a:cubicBezTo>
                    <a:pt x="225222" y="459445"/>
                    <a:pt x="228203" y="463618"/>
                    <a:pt x="231184" y="466003"/>
                  </a:cubicBezTo>
                  <a:cubicBezTo>
                    <a:pt x="244300" y="435001"/>
                    <a:pt x="252647" y="402807"/>
                    <a:pt x="256820" y="370016"/>
                  </a:cubicBezTo>
                  <a:cubicBezTo>
                    <a:pt x="272321" y="250181"/>
                    <a:pt x="294380" y="129750"/>
                    <a:pt x="322401" y="11107"/>
                  </a:cubicBezTo>
                  <a:cubicBezTo>
                    <a:pt x="324190" y="3356"/>
                    <a:pt x="331941" y="-1413"/>
                    <a:pt x="339691" y="375"/>
                  </a:cubicBezTo>
                  <a:cubicBezTo>
                    <a:pt x="347442" y="2164"/>
                    <a:pt x="352211" y="9914"/>
                    <a:pt x="350423" y="17665"/>
                  </a:cubicBezTo>
                  <a:cubicBezTo>
                    <a:pt x="322401" y="135115"/>
                    <a:pt x="300342" y="254950"/>
                    <a:pt x="285437" y="373593"/>
                  </a:cubicBezTo>
                  <a:cubicBezTo>
                    <a:pt x="280668" y="412942"/>
                    <a:pt x="269340" y="452291"/>
                    <a:pt x="252051" y="489851"/>
                  </a:cubicBezTo>
                  <a:cubicBezTo>
                    <a:pt x="249666" y="494621"/>
                    <a:pt x="244896" y="498198"/>
                    <a:pt x="239530" y="498198"/>
                  </a:cubicBezTo>
                  <a:cubicBezTo>
                    <a:pt x="239530" y="498794"/>
                    <a:pt x="238934" y="498794"/>
                    <a:pt x="238338" y="4987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19"/>
            <p:cNvSpPr/>
            <p:nvPr/>
          </p:nvSpPr>
          <p:spPr>
            <a:xfrm>
              <a:off x="941243" y="1844471"/>
              <a:ext cx="388848" cy="483902"/>
            </a:xfrm>
            <a:custGeom>
              <a:rect b="b" l="l" r="r" t="t"/>
              <a:pathLst>
                <a:path extrusionOk="0" h="618405" w="496930">
                  <a:moveTo>
                    <a:pt x="413907" y="618406"/>
                  </a:moveTo>
                  <a:cubicBezTo>
                    <a:pt x="410330" y="618406"/>
                    <a:pt x="406753" y="617214"/>
                    <a:pt x="403772" y="614233"/>
                  </a:cubicBezTo>
                  <a:cubicBezTo>
                    <a:pt x="260089" y="480089"/>
                    <a:pt x="125349" y="334021"/>
                    <a:pt x="3129" y="180799"/>
                  </a:cubicBezTo>
                  <a:cubicBezTo>
                    <a:pt x="-1640" y="174241"/>
                    <a:pt x="-1044" y="165298"/>
                    <a:pt x="5514" y="160529"/>
                  </a:cubicBezTo>
                  <a:cubicBezTo>
                    <a:pt x="12072" y="155759"/>
                    <a:pt x="21015" y="156355"/>
                    <a:pt x="25785" y="162913"/>
                  </a:cubicBezTo>
                  <a:cubicBezTo>
                    <a:pt x="140850" y="307789"/>
                    <a:pt x="267243" y="445509"/>
                    <a:pt x="402579" y="573095"/>
                  </a:cubicBezTo>
                  <a:lnTo>
                    <a:pt x="468161" y="12672"/>
                  </a:lnTo>
                  <a:cubicBezTo>
                    <a:pt x="469353" y="4922"/>
                    <a:pt x="476508" y="-1040"/>
                    <a:pt x="484258" y="152"/>
                  </a:cubicBezTo>
                  <a:cubicBezTo>
                    <a:pt x="492009" y="1345"/>
                    <a:pt x="497971" y="8499"/>
                    <a:pt x="496778" y="16249"/>
                  </a:cubicBezTo>
                  <a:lnTo>
                    <a:pt x="428216" y="605886"/>
                  </a:lnTo>
                  <a:cubicBezTo>
                    <a:pt x="427620" y="611252"/>
                    <a:pt x="424043" y="616021"/>
                    <a:pt x="418677" y="617810"/>
                  </a:cubicBezTo>
                  <a:cubicBezTo>
                    <a:pt x="417484" y="618406"/>
                    <a:pt x="415696" y="618406"/>
                    <a:pt x="413907" y="618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 name="Google Shape;716;p19"/>
            <p:cNvSpPr/>
            <p:nvPr/>
          </p:nvSpPr>
          <p:spPr>
            <a:xfrm>
              <a:off x="1042197" y="2030738"/>
              <a:ext cx="454956" cy="610014"/>
            </a:xfrm>
            <a:custGeom>
              <a:rect b="b" l="l" r="r" t="t"/>
              <a:pathLst>
                <a:path extrusionOk="0" h="779571" w="581414">
                  <a:moveTo>
                    <a:pt x="489851" y="779571"/>
                  </a:moveTo>
                  <a:cubicBezTo>
                    <a:pt x="486274" y="779571"/>
                    <a:pt x="483293" y="778379"/>
                    <a:pt x="480908" y="776590"/>
                  </a:cubicBezTo>
                  <a:cubicBezTo>
                    <a:pt x="317551" y="643639"/>
                    <a:pt x="157771" y="503533"/>
                    <a:pt x="4549" y="359851"/>
                  </a:cubicBezTo>
                  <a:cubicBezTo>
                    <a:pt x="-1413" y="354485"/>
                    <a:pt x="-1413" y="344946"/>
                    <a:pt x="3953" y="339580"/>
                  </a:cubicBezTo>
                  <a:cubicBezTo>
                    <a:pt x="9318" y="333618"/>
                    <a:pt x="18858" y="333618"/>
                    <a:pt x="24223" y="338984"/>
                  </a:cubicBezTo>
                  <a:cubicBezTo>
                    <a:pt x="169099" y="474916"/>
                    <a:pt x="321128" y="607867"/>
                    <a:pt x="475543" y="734857"/>
                  </a:cubicBezTo>
                  <a:cubicBezTo>
                    <a:pt x="477927" y="495187"/>
                    <a:pt x="503564" y="251939"/>
                    <a:pt x="552452" y="11673"/>
                  </a:cubicBezTo>
                  <a:cubicBezTo>
                    <a:pt x="554240" y="3923"/>
                    <a:pt x="561991" y="-1443"/>
                    <a:pt x="569741" y="345"/>
                  </a:cubicBezTo>
                  <a:cubicBezTo>
                    <a:pt x="577492" y="2134"/>
                    <a:pt x="582858" y="9884"/>
                    <a:pt x="581069" y="17635"/>
                  </a:cubicBezTo>
                  <a:cubicBezTo>
                    <a:pt x="530392" y="266248"/>
                    <a:pt x="504756" y="517842"/>
                    <a:pt x="504160" y="765859"/>
                  </a:cubicBezTo>
                  <a:cubicBezTo>
                    <a:pt x="504160" y="771225"/>
                    <a:pt x="501179" y="776590"/>
                    <a:pt x="495813" y="778975"/>
                  </a:cubicBezTo>
                  <a:cubicBezTo>
                    <a:pt x="494621" y="779571"/>
                    <a:pt x="492236" y="779571"/>
                    <a:pt x="489851" y="779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7" name="Google Shape;717;p19"/>
          <p:cNvGrpSpPr/>
          <p:nvPr/>
        </p:nvGrpSpPr>
        <p:grpSpPr>
          <a:xfrm>
            <a:off x="1251302" y="4980829"/>
            <a:ext cx="7106837" cy="402454"/>
            <a:chOff x="1251302" y="4980829"/>
            <a:chExt cx="7106837" cy="402454"/>
          </a:xfrm>
        </p:grpSpPr>
        <p:grpSp>
          <p:nvGrpSpPr>
            <p:cNvPr id="718" name="Google Shape;718;p19"/>
            <p:cNvGrpSpPr/>
            <p:nvPr/>
          </p:nvGrpSpPr>
          <p:grpSpPr>
            <a:xfrm>
              <a:off x="1251302" y="5143492"/>
              <a:ext cx="440212" cy="239792"/>
              <a:chOff x="6849227" y="4807679"/>
              <a:chExt cx="440212" cy="239792"/>
            </a:xfrm>
          </p:grpSpPr>
          <p:sp>
            <p:nvSpPr>
              <p:cNvPr id="719" name="Google Shape;719;p19"/>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 name="Google Shape;720;p19"/>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19"/>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19"/>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3" name="Google Shape;723;p19"/>
            <p:cNvGrpSpPr/>
            <p:nvPr/>
          </p:nvGrpSpPr>
          <p:grpSpPr>
            <a:xfrm>
              <a:off x="7917927" y="4980829"/>
              <a:ext cx="440212" cy="239792"/>
              <a:chOff x="6849227" y="4807679"/>
              <a:chExt cx="440212" cy="239792"/>
            </a:xfrm>
          </p:grpSpPr>
          <p:sp>
            <p:nvSpPr>
              <p:cNvPr id="724" name="Google Shape;724;p19"/>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19"/>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19"/>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19"/>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28" name="Google Shape;728;p19"/>
          <p:cNvSpPr txBox="1"/>
          <p:nvPr>
            <p:ph idx="1" type="subTitle"/>
          </p:nvPr>
        </p:nvSpPr>
        <p:spPr>
          <a:xfrm>
            <a:off x="720000" y="2228699"/>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29" name="Google Shape;729;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30" name="Google Shape;730;p19"/>
          <p:cNvSpPr txBox="1"/>
          <p:nvPr>
            <p:ph hasCustomPrompt="1" idx="2" type="title"/>
          </p:nvPr>
        </p:nvSpPr>
        <p:spPr>
          <a:xfrm>
            <a:off x="720000" y="1284825"/>
            <a:ext cx="733500" cy="535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1" name="Google Shape;731;p19"/>
          <p:cNvSpPr txBox="1"/>
          <p:nvPr>
            <p:ph idx="3" type="subTitle"/>
          </p:nvPr>
        </p:nvSpPr>
        <p:spPr>
          <a:xfrm>
            <a:off x="720000" y="1940254"/>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2" name="Google Shape;732;p19"/>
          <p:cNvSpPr txBox="1"/>
          <p:nvPr>
            <p:ph idx="4" type="subTitle"/>
          </p:nvPr>
        </p:nvSpPr>
        <p:spPr>
          <a:xfrm>
            <a:off x="3339000" y="2228699"/>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33" name="Google Shape;733;p19"/>
          <p:cNvSpPr txBox="1"/>
          <p:nvPr>
            <p:ph hasCustomPrompt="1" idx="5" type="title"/>
          </p:nvPr>
        </p:nvSpPr>
        <p:spPr>
          <a:xfrm>
            <a:off x="3339000" y="1284825"/>
            <a:ext cx="733500" cy="535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4" name="Google Shape;734;p19"/>
          <p:cNvSpPr txBox="1"/>
          <p:nvPr>
            <p:ph idx="6" type="subTitle"/>
          </p:nvPr>
        </p:nvSpPr>
        <p:spPr>
          <a:xfrm>
            <a:off x="3339000" y="1940254"/>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5" name="Google Shape;735;p19"/>
          <p:cNvSpPr txBox="1"/>
          <p:nvPr>
            <p:ph idx="7" type="subTitle"/>
          </p:nvPr>
        </p:nvSpPr>
        <p:spPr>
          <a:xfrm>
            <a:off x="5958000" y="2228699"/>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36" name="Google Shape;736;p19"/>
          <p:cNvSpPr txBox="1"/>
          <p:nvPr>
            <p:ph hasCustomPrompt="1" idx="8" type="title"/>
          </p:nvPr>
        </p:nvSpPr>
        <p:spPr>
          <a:xfrm>
            <a:off x="5958000" y="1284825"/>
            <a:ext cx="733500" cy="535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7" name="Google Shape;737;p19"/>
          <p:cNvSpPr txBox="1"/>
          <p:nvPr>
            <p:ph idx="9" type="subTitle"/>
          </p:nvPr>
        </p:nvSpPr>
        <p:spPr>
          <a:xfrm>
            <a:off x="5958000" y="1940254"/>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38" name="Google Shape;738;p19"/>
          <p:cNvSpPr txBox="1"/>
          <p:nvPr>
            <p:ph idx="13" type="subTitle"/>
          </p:nvPr>
        </p:nvSpPr>
        <p:spPr>
          <a:xfrm>
            <a:off x="2029500" y="3878324"/>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39" name="Google Shape;739;p19"/>
          <p:cNvSpPr txBox="1"/>
          <p:nvPr>
            <p:ph hasCustomPrompt="1" idx="14" type="title"/>
          </p:nvPr>
        </p:nvSpPr>
        <p:spPr>
          <a:xfrm>
            <a:off x="2029500" y="2934450"/>
            <a:ext cx="733500" cy="535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0" name="Google Shape;740;p19"/>
          <p:cNvSpPr txBox="1"/>
          <p:nvPr>
            <p:ph idx="15" type="subTitle"/>
          </p:nvPr>
        </p:nvSpPr>
        <p:spPr>
          <a:xfrm>
            <a:off x="2029500" y="3589879"/>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41" name="Google Shape;741;p19"/>
          <p:cNvSpPr txBox="1"/>
          <p:nvPr>
            <p:ph idx="16" type="subTitle"/>
          </p:nvPr>
        </p:nvSpPr>
        <p:spPr>
          <a:xfrm>
            <a:off x="4648500" y="3878324"/>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2" name="Google Shape;742;p19"/>
          <p:cNvSpPr txBox="1"/>
          <p:nvPr>
            <p:ph hasCustomPrompt="1" idx="17" type="title"/>
          </p:nvPr>
        </p:nvSpPr>
        <p:spPr>
          <a:xfrm>
            <a:off x="4648500" y="2934450"/>
            <a:ext cx="733500" cy="535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43" name="Google Shape;743;p19"/>
          <p:cNvSpPr txBox="1"/>
          <p:nvPr>
            <p:ph idx="18" type="subTitle"/>
          </p:nvPr>
        </p:nvSpPr>
        <p:spPr>
          <a:xfrm>
            <a:off x="4648500" y="3589879"/>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744" name="Shape 744"/>
        <p:cNvGrpSpPr/>
        <p:nvPr/>
      </p:nvGrpSpPr>
      <p:grpSpPr>
        <a:xfrm>
          <a:off x="0" y="0"/>
          <a:ext cx="0" cy="0"/>
          <a:chOff x="0" y="0"/>
          <a:chExt cx="0" cy="0"/>
        </a:xfrm>
      </p:grpSpPr>
      <p:sp>
        <p:nvSpPr>
          <p:cNvPr id="745" name="Google Shape;745;p2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46" name="Google Shape;746;p20"/>
          <p:cNvSpPr txBox="1"/>
          <p:nvPr>
            <p:ph idx="1" type="subTitle"/>
          </p:nvPr>
        </p:nvSpPr>
        <p:spPr>
          <a:xfrm>
            <a:off x="720000" y="2261913"/>
            <a:ext cx="2466000" cy="49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7" name="Google Shape;747;p20"/>
          <p:cNvSpPr txBox="1"/>
          <p:nvPr>
            <p:ph idx="2" type="subTitle"/>
          </p:nvPr>
        </p:nvSpPr>
        <p:spPr>
          <a:xfrm>
            <a:off x="720000" y="1973467"/>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48" name="Google Shape;748;p20"/>
          <p:cNvSpPr txBox="1"/>
          <p:nvPr>
            <p:ph idx="3" type="subTitle"/>
          </p:nvPr>
        </p:nvSpPr>
        <p:spPr>
          <a:xfrm>
            <a:off x="3339000" y="2261913"/>
            <a:ext cx="2466000" cy="49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9" name="Google Shape;749;p20"/>
          <p:cNvSpPr txBox="1"/>
          <p:nvPr>
            <p:ph idx="4" type="subTitle"/>
          </p:nvPr>
        </p:nvSpPr>
        <p:spPr>
          <a:xfrm>
            <a:off x="3339000" y="1973467"/>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50" name="Google Shape;750;p20"/>
          <p:cNvSpPr txBox="1"/>
          <p:nvPr>
            <p:ph idx="5" type="subTitle"/>
          </p:nvPr>
        </p:nvSpPr>
        <p:spPr>
          <a:xfrm>
            <a:off x="5958000" y="2261913"/>
            <a:ext cx="2466000" cy="49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51" name="Google Shape;751;p20"/>
          <p:cNvSpPr txBox="1"/>
          <p:nvPr>
            <p:ph idx="6" type="subTitle"/>
          </p:nvPr>
        </p:nvSpPr>
        <p:spPr>
          <a:xfrm>
            <a:off x="5958000" y="1973467"/>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52" name="Google Shape;752;p20"/>
          <p:cNvSpPr txBox="1"/>
          <p:nvPr>
            <p:ph idx="7" type="subTitle"/>
          </p:nvPr>
        </p:nvSpPr>
        <p:spPr>
          <a:xfrm>
            <a:off x="720000" y="3999900"/>
            <a:ext cx="2466000" cy="49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53" name="Google Shape;753;p20"/>
          <p:cNvSpPr txBox="1"/>
          <p:nvPr>
            <p:ph idx="8" type="subTitle"/>
          </p:nvPr>
        </p:nvSpPr>
        <p:spPr>
          <a:xfrm>
            <a:off x="720000" y="3711454"/>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54" name="Google Shape;754;p20"/>
          <p:cNvSpPr txBox="1"/>
          <p:nvPr>
            <p:ph idx="9" type="subTitle"/>
          </p:nvPr>
        </p:nvSpPr>
        <p:spPr>
          <a:xfrm>
            <a:off x="3339000" y="3999900"/>
            <a:ext cx="2466000" cy="49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55" name="Google Shape;755;p20"/>
          <p:cNvSpPr txBox="1"/>
          <p:nvPr>
            <p:ph idx="13" type="subTitle"/>
          </p:nvPr>
        </p:nvSpPr>
        <p:spPr>
          <a:xfrm>
            <a:off x="3339000" y="3711454"/>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756" name="Google Shape;756;p20"/>
          <p:cNvSpPr txBox="1"/>
          <p:nvPr>
            <p:ph idx="14" type="subTitle"/>
          </p:nvPr>
        </p:nvSpPr>
        <p:spPr>
          <a:xfrm>
            <a:off x="5958000" y="3999900"/>
            <a:ext cx="2466000" cy="49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57" name="Google Shape;757;p20"/>
          <p:cNvSpPr txBox="1"/>
          <p:nvPr>
            <p:ph idx="15" type="subTitle"/>
          </p:nvPr>
        </p:nvSpPr>
        <p:spPr>
          <a:xfrm>
            <a:off x="5958000" y="3711454"/>
            <a:ext cx="2466000" cy="365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b="1" sz="1800"/>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758" name="Google Shape;758;p20"/>
          <p:cNvGrpSpPr/>
          <p:nvPr/>
        </p:nvGrpSpPr>
        <p:grpSpPr>
          <a:xfrm>
            <a:off x="-1375" y="4685922"/>
            <a:ext cx="9144000" cy="829600"/>
            <a:chOff x="-1375" y="4351975"/>
            <a:chExt cx="9144000" cy="829600"/>
          </a:xfrm>
        </p:grpSpPr>
        <p:sp>
          <p:nvSpPr>
            <p:cNvPr id="759" name="Google Shape;759;p20"/>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760" name="Google Shape;760;p20"/>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1" name="Google Shape;761;p20"/>
          <p:cNvGrpSpPr/>
          <p:nvPr/>
        </p:nvGrpSpPr>
        <p:grpSpPr>
          <a:xfrm>
            <a:off x="1440427" y="5032267"/>
            <a:ext cx="6983562" cy="351017"/>
            <a:chOff x="1440427" y="5032267"/>
            <a:chExt cx="6983562" cy="351017"/>
          </a:xfrm>
        </p:grpSpPr>
        <p:grpSp>
          <p:nvGrpSpPr>
            <p:cNvPr id="762" name="Google Shape;762;p20"/>
            <p:cNvGrpSpPr/>
            <p:nvPr/>
          </p:nvGrpSpPr>
          <p:grpSpPr>
            <a:xfrm>
              <a:off x="1440427" y="5143492"/>
              <a:ext cx="440212" cy="239792"/>
              <a:chOff x="6849227" y="4807679"/>
              <a:chExt cx="440212" cy="239792"/>
            </a:xfrm>
          </p:grpSpPr>
          <p:sp>
            <p:nvSpPr>
              <p:cNvPr id="763" name="Google Shape;763;p20"/>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20"/>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20"/>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20"/>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7" name="Google Shape;767;p20"/>
            <p:cNvGrpSpPr/>
            <p:nvPr/>
          </p:nvGrpSpPr>
          <p:grpSpPr>
            <a:xfrm>
              <a:off x="7983777" y="5032267"/>
              <a:ext cx="440212" cy="239792"/>
              <a:chOff x="6849227" y="4807679"/>
              <a:chExt cx="440212" cy="239792"/>
            </a:xfrm>
          </p:grpSpPr>
          <p:sp>
            <p:nvSpPr>
              <p:cNvPr id="768" name="Google Shape;768;p20"/>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20"/>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20"/>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20"/>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72" name="Google Shape;772;p20"/>
          <p:cNvGrpSpPr/>
          <p:nvPr/>
        </p:nvGrpSpPr>
        <p:grpSpPr>
          <a:xfrm rot="-548170">
            <a:off x="8363981" y="2863247"/>
            <a:ext cx="1596683" cy="3034016"/>
            <a:chOff x="128796" y="2670910"/>
            <a:chExt cx="1168849" cy="2221047"/>
          </a:xfrm>
        </p:grpSpPr>
        <p:sp>
          <p:nvSpPr>
            <p:cNvPr id="773" name="Google Shape;773;p20"/>
            <p:cNvSpPr/>
            <p:nvPr/>
          </p:nvSpPr>
          <p:spPr>
            <a:xfrm>
              <a:off x="466514" y="4153544"/>
              <a:ext cx="502749" cy="738413"/>
            </a:xfrm>
            <a:custGeom>
              <a:rect b="b" l="l" r="r" t="t"/>
              <a:pathLst>
                <a:path extrusionOk="0" h="385594" w="262532">
                  <a:moveTo>
                    <a:pt x="261317" y="3544"/>
                  </a:moveTo>
                  <a:cubicBezTo>
                    <a:pt x="250548" y="-21585"/>
                    <a:pt x="17216" y="92689"/>
                    <a:pt x="2856" y="164483"/>
                  </a:cubicBezTo>
                  <a:cubicBezTo>
                    <a:pt x="-22870" y="296107"/>
                    <a:pt x="132087" y="375679"/>
                    <a:pt x="190719" y="385252"/>
                  </a:cubicBezTo>
                  <a:cubicBezTo>
                    <a:pt x="230206" y="391833"/>
                    <a:pt x="170377" y="302688"/>
                    <a:pt x="169180" y="202774"/>
                  </a:cubicBezTo>
                  <a:cubicBezTo>
                    <a:pt x="167386" y="54996"/>
                    <a:pt x="275078" y="34056"/>
                    <a:pt x="261317" y="35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20"/>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20"/>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20"/>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20"/>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20"/>
            <p:cNvSpPr/>
            <p:nvPr/>
          </p:nvSpPr>
          <p:spPr>
            <a:xfrm>
              <a:off x="626070" y="3245169"/>
              <a:ext cx="386443" cy="1388279"/>
            </a:xfrm>
            <a:custGeom>
              <a:rect b="b" l="l" r="r" t="t"/>
              <a:pathLst>
                <a:path extrusionOk="0" h="724950" w="201798">
                  <a:moveTo>
                    <a:pt x="1970" y="583930"/>
                  </a:moveTo>
                  <a:cubicBezTo>
                    <a:pt x="-2816" y="473247"/>
                    <a:pt x="-2218" y="256068"/>
                    <a:pt x="43252" y="142991"/>
                  </a:cubicBezTo>
                  <a:cubicBezTo>
                    <a:pt x="88722" y="29914"/>
                    <a:pt x="201799" y="0"/>
                    <a:pt x="201799" y="0"/>
                  </a:cubicBezTo>
                  <a:cubicBezTo>
                    <a:pt x="201799" y="0"/>
                    <a:pt x="97098" y="186068"/>
                    <a:pt x="86927" y="257264"/>
                  </a:cubicBezTo>
                  <a:cubicBezTo>
                    <a:pt x="76756" y="329059"/>
                    <a:pt x="22910" y="710767"/>
                    <a:pt x="18124" y="723930"/>
                  </a:cubicBezTo>
                  <a:cubicBezTo>
                    <a:pt x="13338" y="737092"/>
                    <a:pt x="3765" y="619229"/>
                    <a:pt x="1970" y="5839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20"/>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20"/>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20"/>
            <p:cNvSpPr/>
            <p:nvPr/>
          </p:nvSpPr>
          <p:spPr>
            <a:xfrm>
              <a:off x="128796" y="3095313"/>
              <a:ext cx="501826" cy="1477982"/>
            </a:xfrm>
            <a:custGeom>
              <a:rect b="b" l="l" r="r" t="t"/>
              <a:pathLst>
                <a:path extrusionOk="0" h="771792" w="262050">
                  <a:moveTo>
                    <a:pt x="262050" y="771793"/>
                  </a:moveTo>
                  <a:cubicBezTo>
                    <a:pt x="262050" y="771793"/>
                    <a:pt x="233333" y="376324"/>
                    <a:pt x="209999" y="287777"/>
                  </a:cubicBezTo>
                  <a:cubicBezTo>
                    <a:pt x="186666" y="199230"/>
                    <a:pt x="0" y="0"/>
                    <a:pt x="0" y="0"/>
                  </a:cubicBezTo>
                  <a:cubicBezTo>
                    <a:pt x="0" y="0"/>
                    <a:pt x="163332" y="258461"/>
                    <a:pt x="168717" y="409230"/>
                  </a:cubicBezTo>
                  <a:cubicBezTo>
                    <a:pt x="174102" y="559999"/>
                    <a:pt x="262050" y="771793"/>
                    <a:pt x="262050" y="7717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20"/>
            <p:cNvSpPr/>
            <p:nvPr/>
          </p:nvSpPr>
          <p:spPr>
            <a:xfrm>
              <a:off x="358725" y="3421335"/>
              <a:ext cx="276118" cy="1152596"/>
            </a:xfrm>
            <a:custGeom>
              <a:rect b="b" l="l" r="r" t="t"/>
              <a:pathLst>
                <a:path extrusionOk="0" h="601878" w="144187">
                  <a:moveTo>
                    <a:pt x="0" y="0"/>
                  </a:moveTo>
                  <a:cubicBezTo>
                    <a:pt x="14957" y="21538"/>
                    <a:pt x="26325" y="44872"/>
                    <a:pt x="36495" y="68205"/>
                  </a:cubicBezTo>
                  <a:cubicBezTo>
                    <a:pt x="46667" y="92136"/>
                    <a:pt x="55042" y="116666"/>
                    <a:pt x="62222" y="141794"/>
                  </a:cubicBezTo>
                  <a:cubicBezTo>
                    <a:pt x="69401" y="166923"/>
                    <a:pt x="74188" y="192051"/>
                    <a:pt x="78974" y="217777"/>
                  </a:cubicBezTo>
                  <a:cubicBezTo>
                    <a:pt x="82564" y="243504"/>
                    <a:pt x="85556" y="269230"/>
                    <a:pt x="89145" y="294956"/>
                  </a:cubicBezTo>
                  <a:cubicBezTo>
                    <a:pt x="96324" y="346409"/>
                    <a:pt x="105299" y="397264"/>
                    <a:pt x="114273" y="448118"/>
                  </a:cubicBezTo>
                  <a:cubicBezTo>
                    <a:pt x="123846" y="498973"/>
                    <a:pt x="133419" y="549828"/>
                    <a:pt x="144188" y="600682"/>
                  </a:cubicBezTo>
                  <a:lnTo>
                    <a:pt x="138803" y="601879"/>
                  </a:lnTo>
                  <a:cubicBezTo>
                    <a:pt x="128632" y="551024"/>
                    <a:pt x="119060" y="500170"/>
                    <a:pt x="110085" y="449315"/>
                  </a:cubicBezTo>
                  <a:cubicBezTo>
                    <a:pt x="101111" y="398461"/>
                    <a:pt x="92735" y="347008"/>
                    <a:pt x="86154" y="295555"/>
                  </a:cubicBezTo>
                  <a:cubicBezTo>
                    <a:pt x="82564" y="269828"/>
                    <a:pt x="80171" y="244102"/>
                    <a:pt x="76581" y="218376"/>
                  </a:cubicBezTo>
                  <a:cubicBezTo>
                    <a:pt x="72393" y="192649"/>
                    <a:pt x="67607" y="167521"/>
                    <a:pt x="61025" y="142393"/>
                  </a:cubicBezTo>
                  <a:cubicBezTo>
                    <a:pt x="54444" y="117265"/>
                    <a:pt x="46068" y="92735"/>
                    <a:pt x="35897" y="68803"/>
                  </a:cubicBezTo>
                  <a:cubicBezTo>
                    <a:pt x="25727" y="44872"/>
                    <a:pt x="14359" y="21538"/>
                    <a:pt x="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20"/>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20"/>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20"/>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20"/>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7" name="Google Shape;787;p20"/>
          <p:cNvGrpSpPr/>
          <p:nvPr/>
        </p:nvGrpSpPr>
        <p:grpSpPr>
          <a:xfrm rot="-149241">
            <a:off x="-551060" y="4022746"/>
            <a:ext cx="1158035" cy="1511832"/>
            <a:chOff x="5998706" y="953669"/>
            <a:chExt cx="2042988" cy="2667151"/>
          </a:xfrm>
        </p:grpSpPr>
        <p:sp>
          <p:nvSpPr>
            <p:cNvPr id="788" name="Google Shape;788;p20"/>
            <p:cNvSpPr/>
            <p:nvPr/>
          </p:nvSpPr>
          <p:spPr>
            <a:xfrm>
              <a:off x="7103844" y="2040666"/>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8" y="14474"/>
                    <a:pt x="337473" y="59188"/>
                    <a:pt x="326742" y="93767"/>
                  </a:cubicBezTo>
                  <a:cubicBezTo>
                    <a:pt x="316606" y="128943"/>
                    <a:pt x="287989" y="155175"/>
                    <a:pt x="258179" y="176042"/>
                  </a:cubicBezTo>
                  <a:cubicBezTo>
                    <a:pt x="186039" y="226719"/>
                    <a:pt x="98995" y="256529"/>
                    <a:pt x="10759" y="259510"/>
                  </a:cubicBezTo>
                  <a:cubicBezTo>
                    <a:pt x="7778" y="259510"/>
                    <a:pt x="3604" y="259510"/>
                    <a:pt x="1816" y="257125"/>
                  </a:cubicBezTo>
                  <a:cubicBezTo>
                    <a:pt x="-1165" y="254144"/>
                    <a:pt x="27" y="248182"/>
                    <a:pt x="1816" y="244008"/>
                  </a:cubicBezTo>
                  <a:cubicBezTo>
                    <a:pt x="26260" y="180216"/>
                    <a:pt x="65012" y="124770"/>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20"/>
            <p:cNvSpPr/>
            <p:nvPr/>
          </p:nvSpPr>
          <p:spPr>
            <a:xfrm>
              <a:off x="6869423" y="3148455"/>
              <a:ext cx="258356" cy="203066"/>
            </a:xfrm>
            <a:custGeom>
              <a:rect b="b" l="l" r="r" t="t"/>
              <a:pathLst>
                <a:path extrusionOk="0" h="259509" w="330167">
                  <a:moveTo>
                    <a:pt x="115093" y="76478"/>
                  </a:moveTo>
                  <a:cubicBezTo>
                    <a:pt x="150268" y="41899"/>
                    <a:pt x="193194" y="13877"/>
                    <a:pt x="241486" y="3146"/>
                  </a:cubicBezTo>
                  <a:cubicBezTo>
                    <a:pt x="256987" y="-431"/>
                    <a:pt x="273084" y="-1624"/>
                    <a:pt x="287989" y="3146"/>
                  </a:cubicBezTo>
                  <a:cubicBezTo>
                    <a:pt x="322569" y="14473"/>
                    <a:pt x="337474" y="59188"/>
                    <a:pt x="326742" y="93767"/>
                  </a:cubicBezTo>
                  <a:cubicBezTo>
                    <a:pt x="316607" y="128943"/>
                    <a:pt x="287989" y="155176"/>
                    <a:pt x="258179" y="176042"/>
                  </a:cubicBezTo>
                  <a:cubicBezTo>
                    <a:pt x="186040" y="226719"/>
                    <a:pt x="98996" y="256529"/>
                    <a:pt x="10759" y="259510"/>
                  </a:cubicBezTo>
                  <a:cubicBezTo>
                    <a:pt x="7778" y="259510"/>
                    <a:pt x="3605" y="259510"/>
                    <a:pt x="1816" y="257125"/>
                  </a:cubicBezTo>
                  <a:cubicBezTo>
                    <a:pt x="-1165" y="254144"/>
                    <a:pt x="27" y="248182"/>
                    <a:pt x="1816" y="244008"/>
                  </a:cubicBezTo>
                  <a:cubicBezTo>
                    <a:pt x="25664" y="180215"/>
                    <a:pt x="65012" y="125366"/>
                    <a:pt x="115093" y="764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20"/>
            <p:cNvSpPr/>
            <p:nvPr/>
          </p:nvSpPr>
          <p:spPr>
            <a:xfrm>
              <a:off x="6947252" y="2634874"/>
              <a:ext cx="258356" cy="203066"/>
            </a:xfrm>
            <a:custGeom>
              <a:rect b="b" l="l" r="r" t="t"/>
              <a:pathLst>
                <a:path extrusionOk="0" h="259509" w="330167">
                  <a:moveTo>
                    <a:pt x="115093" y="76478"/>
                  </a:moveTo>
                  <a:cubicBezTo>
                    <a:pt x="150268" y="41899"/>
                    <a:pt x="193195" y="13877"/>
                    <a:pt x="241486" y="3146"/>
                  </a:cubicBezTo>
                  <a:cubicBezTo>
                    <a:pt x="256987" y="-432"/>
                    <a:pt x="273084" y="-1624"/>
                    <a:pt x="287989" y="3146"/>
                  </a:cubicBezTo>
                  <a:cubicBezTo>
                    <a:pt x="322568" y="14473"/>
                    <a:pt x="337473" y="59188"/>
                    <a:pt x="326742" y="93768"/>
                  </a:cubicBezTo>
                  <a:cubicBezTo>
                    <a:pt x="316607" y="128943"/>
                    <a:pt x="287989" y="155175"/>
                    <a:pt x="258179" y="176042"/>
                  </a:cubicBezTo>
                  <a:cubicBezTo>
                    <a:pt x="186040" y="226719"/>
                    <a:pt x="98996" y="256529"/>
                    <a:pt x="10758" y="259509"/>
                  </a:cubicBezTo>
                  <a:cubicBezTo>
                    <a:pt x="7778" y="259509"/>
                    <a:pt x="3604" y="259509"/>
                    <a:pt x="1816" y="257125"/>
                  </a:cubicBezTo>
                  <a:cubicBezTo>
                    <a:pt x="-1165" y="254144"/>
                    <a:pt x="27" y="248182"/>
                    <a:pt x="1816" y="244008"/>
                  </a:cubicBezTo>
                  <a:cubicBezTo>
                    <a:pt x="25663" y="180216"/>
                    <a:pt x="65013" y="125366"/>
                    <a:pt x="115093" y="76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20"/>
            <p:cNvSpPr/>
            <p:nvPr/>
          </p:nvSpPr>
          <p:spPr>
            <a:xfrm>
              <a:off x="6903183" y="2228731"/>
              <a:ext cx="135262" cy="302835"/>
            </a:xfrm>
            <a:custGeom>
              <a:rect b="b" l="l" r="r" t="t"/>
              <a:pathLst>
                <a:path extrusionOk="0" h="387010" w="172859">
                  <a:moveTo>
                    <a:pt x="13479" y="202553"/>
                  </a:moveTo>
                  <a:cubicBezTo>
                    <a:pt x="-233" y="155453"/>
                    <a:pt x="-5599" y="104181"/>
                    <a:pt x="7517" y="56485"/>
                  </a:cubicBezTo>
                  <a:cubicBezTo>
                    <a:pt x="11690" y="41580"/>
                    <a:pt x="17652" y="26079"/>
                    <a:pt x="29576" y="15348"/>
                  </a:cubicBezTo>
                  <a:cubicBezTo>
                    <a:pt x="55809" y="-9692"/>
                    <a:pt x="102312" y="-1942"/>
                    <a:pt x="127948" y="23098"/>
                  </a:cubicBezTo>
                  <a:cubicBezTo>
                    <a:pt x="154181" y="48735"/>
                    <a:pt x="164316" y="86295"/>
                    <a:pt x="169086" y="122067"/>
                  </a:cubicBezTo>
                  <a:cubicBezTo>
                    <a:pt x="180413" y="209707"/>
                    <a:pt x="166105" y="300329"/>
                    <a:pt x="127948" y="379623"/>
                  </a:cubicBezTo>
                  <a:cubicBezTo>
                    <a:pt x="126756" y="382604"/>
                    <a:pt x="124967" y="385585"/>
                    <a:pt x="121986" y="386777"/>
                  </a:cubicBezTo>
                  <a:cubicBezTo>
                    <a:pt x="117813" y="387969"/>
                    <a:pt x="113640" y="384392"/>
                    <a:pt x="110659" y="380815"/>
                  </a:cubicBezTo>
                  <a:cubicBezTo>
                    <a:pt x="63559" y="330139"/>
                    <a:pt x="33153" y="269923"/>
                    <a:pt x="13479" y="202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20"/>
            <p:cNvSpPr/>
            <p:nvPr/>
          </p:nvSpPr>
          <p:spPr>
            <a:xfrm>
              <a:off x="6698554" y="2884620"/>
              <a:ext cx="194399" cy="264548"/>
            </a:xfrm>
            <a:custGeom>
              <a:rect b="b" l="l" r="r" t="t"/>
              <a:pathLst>
                <a:path extrusionOk="0" h="338081" w="248433">
                  <a:moveTo>
                    <a:pt x="69565" y="214863"/>
                  </a:moveTo>
                  <a:cubicBezTo>
                    <a:pt x="36774" y="177899"/>
                    <a:pt x="10542" y="133781"/>
                    <a:pt x="2195" y="85489"/>
                  </a:cubicBezTo>
                  <a:cubicBezTo>
                    <a:pt x="-786" y="69988"/>
                    <a:pt x="-1382" y="53295"/>
                    <a:pt x="4580" y="38986"/>
                  </a:cubicBezTo>
                  <a:cubicBezTo>
                    <a:pt x="17696" y="5003"/>
                    <a:pt x="63007" y="-7517"/>
                    <a:pt x="96990" y="4407"/>
                  </a:cubicBezTo>
                  <a:cubicBezTo>
                    <a:pt x="131569" y="16331"/>
                    <a:pt x="156610" y="46140"/>
                    <a:pt x="176284" y="76546"/>
                  </a:cubicBezTo>
                  <a:cubicBezTo>
                    <a:pt x="223979" y="151070"/>
                    <a:pt x="249020" y="239307"/>
                    <a:pt x="248423" y="327544"/>
                  </a:cubicBezTo>
                  <a:cubicBezTo>
                    <a:pt x="248423" y="330525"/>
                    <a:pt x="248423" y="334102"/>
                    <a:pt x="246039" y="336487"/>
                  </a:cubicBezTo>
                  <a:cubicBezTo>
                    <a:pt x="242461" y="339468"/>
                    <a:pt x="237096" y="337680"/>
                    <a:pt x="232922" y="335891"/>
                  </a:cubicBezTo>
                  <a:cubicBezTo>
                    <a:pt x="169130" y="308466"/>
                    <a:pt x="115472" y="266732"/>
                    <a:pt x="69565" y="2148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20"/>
            <p:cNvSpPr/>
            <p:nvPr/>
          </p:nvSpPr>
          <p:spPr>
            <a:xfrm>
              <a:off x="6525885" y="2265099"/>
              <a:ext cx="149033" cy="235581"/>
            </a:xfrm>
            <a:custGeom>
              <a:rect b="b" l="l" r="r" t="t"/>
              <a:pathLst>
                <a:path extrusionOk="0" h="301062" w="190458">
                  <a:moveTo>
                    <a:pt x="23360" y="121450"/>
                  </a:moveTo>
                  <a:cubicBezTo>
                    <a:pt x="37072" y="82101"/>
                    <a:pt x="57939" y="44540"/>
                    <a:pt x="90133" y="18308"/>
                  </a:cubicBezTo>
                  <a:cubicBezTo>
                    <a:pt x="100269" y="9961"/>
                    <a:pt x="112193" y="2807"/>
                    <a:pt x="125309" y="422"/>
                  </a:cubicBezTo>
                  <a:cubicBezTo>
                    <a:pt x="155715" y="-3751"/>
                    <a:pt x="183736" y="23674"/>
                    <a:pt x="189101" y="54080"/>
                  </a:cubicBezTo>
                  <a:cubicBezTo>
                    <a:pt x="194467" y="84485"/>
                    <a:pt x="183139" y="114891"/>
                    <a:pt x="168831" y="142316"/>
                  </a:cubicBezTo>
                  <a:cubicBezTo>
                    <a:pt x="134252" y="207898"/>
                    <a:pt x="79998" y="263344"/>
                    <a:pt x="15013" y="299115"/>
                  </a:cubicBezTo>
                  <a:cubicBezTo>
                    <a:pt x="12628" y="300308"/>
                    <a:pt x="9647" y="301500"/>
                    <a:pt x="7262" y="300904"/>
                  </a:cubicBezTo>
                  <a:cubicBezTo>
                    <a:pt x="3685" y="299712"/>
                    <a:pt x="2493" y="294942"/>
                    <a:pt x="1897" y="291365"/>
                  </a:cubicBezTo>
                  <a:cubicBezTo>
                    <a:pt x="-4065" y="232938"/>
                    <a:pt x="4281" y="176896"/>
                    <a:pt x="23360" y="12145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20"/>
            <p:cNvSpPr/>
            <p:nvPr/>
          </p:nvSpPr>
          <p:spPr>
            <a:xfrm>
              <a:off x="6608841" y="2677083"/>
              <a:ext cx="149033" cy="235581"/>
            </a:xfrm>
            <a:custGeom>
              <a:rect b="b" l="l" r="r" t="t"/>
              <a:pathLst>
                <a:path extrusionOk="0" h="301062" w="190458">
                  <a:moveTo>
                    <a:pt x="23360" y="121449"/>
                  </a:moveTo>
                  <a:cubicBezTo>
                    <a:pt x="37072" y="82101"/>
                    <a:pt x="57939" y="44541"/>
                    <a:pt x="90134" y="18308"/>
                  </a:cubicBezTo>
                  <a:cubicBezTo>
                    <a:pt x="100269" y="9961"/>
                    <a:pt x="112193" y="2807"/>
                    <a:pt x="125309" y="422"/>
                  </a:cubicBezTo>
                  <a:cubicBezTo>
                    <a:pt x="155715" y="-3751"/>
                    <a:pt x="183736" y="23674"/>
                    <a:pt x="189102" y="54080"/>
                  </a:cubicBezTo>
                  <a:cubicBezTo>
                    <a:pt x="194468" y="84486"/>
                    <a:pt x="183140" y="114891"/>
                    <a:pt x="168831" y="142316"/>
                  </a:cubicBezTo>
                  <a:cubicBezTo>
                    <a:pt x="134252" y="207898"/>
                    <a:pt x="79998" y="263344"/>
                    <a:pt x="15013" y="299116"/>
                  </a:cubicBezTo>
                  <a:cubicBezTo>
                    <a:pt x="12629" y="300308"/>
                    <a:pt x="9648" y="301500"/>
                    <a:pt x="7263" y="300904"/>
                  </a:cubicBezTo>
                  <a:cubicBezTo>
                    <a:pt x="3686" y="299712"/>
                    <a:pt x="2493" y="294942"/>
                    <a:pt x="1897" y="291365"/>
                  </a:cubicBezTo>
                  <a:cubicBezTo>
                    <a:pt x="-4065" y="232938"/>
                    <a:pt x="4282" y="176896"/>
                    <a:pt x="23360" y="1214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20"/>
            <p:cNvSpPr/>
            <p:nvPr/>
          </p:nvSpPr>
          <p:spPr>
            <a:xfrm>
              <a:off x="6394250" y="2540393"/>
              <a:ext cx="168710" cy="219612"/>
            </a:xfrm>
            <a:custGeom>
              <a:rect b="b" l="l" r="r" t="t"/>
              <a:pathLst>
                <a:path extrusionOk="0" h="280654" w="215604">
                  <a:moveTo>
                    <a:pt x="62382" y="181247"/>
                  </a:moveTo>
                  <a:cubicBezTo>
                    <a:pt x="33765" y="150841"/>
                    <a:pt x="10513" y="114473"/>
                    <a:pt x="2166" y="73932"/>
                  </a:cubicBezTo>
                  <a:cubicBezTo>
                    <a:pt x="-219" y="60816"/>
                    <a:pt x="-1411" y="47103"/>
                    <a:pt x="2762" y="34583"/>
                  </a:cubicBezTo>
                  <a:cubicBezTo>
                    <a:pt x="12898" y="5370"/>
                    <a:pt x="50458" y="-5958"/>
                    <a:pt x="79672" y="2985"/>
                  </a:cubicBezTo>
                  <a:cubicBezTo>
                    <a:pt x="108885" y="11928"/>
                    <a:pt x="130944" y="36372"/>
                    <a:pt x="148234" y="62008"/>
                  </a:cubicBezTo>
                  <a:cubicBezTo>
                    <a:pt x="189968" y="123416"/>
                    <a:pt x="213815" y="196748"/>
                    <a:pt x="215604" y="271273"/>
                  </a:cubicBezTo>
                  <a:cubicBezTo>
                    <a:pt x="215604" y="274254"/>
                    <a:pt x="215604" y="277235"/>
                    <a:pt x="213815" y="279023"/>
                  </a:cubicBezTo>
                  <a:cubicBezTo>
                    <a:pt x="210834" y="282004"/>
                    <a:pt x="206661" y="280216"/>
                    <a:pt x="203084" y="279023"/>
                  </a:cubicBezTo>
                  <a:cubicBezTo>
                    <a:pt x="148234" y="257560"/>
                    <a:pt x="102327" y="224173"/>
                    <a:pt x="62382" y="1812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20"/>
            <p:cNvSpPr/>
            <p:nvPr/>
          </p:nvSpPr>
          <p:spPr>
            <a:xfrm>
              <a:off x="6484324" y="3110201"/>
              <a:ext cx="230550" cy="156048"/>
            </a:xfrm>
            <a:custGeom>
              <a:rect b="b" l="l" r="r" t="t"/>
              <a:pathLst>
                <a:path extrusionOk="0" h="199423" w="294632">
                  <a:moveTo>
                    <a:pt x="116472" y="169533"/>
                  </a:moveTo>
                  <a:cubicBezTo>
                    <a:pt x="77719" y="154032"/>
                    <a:pt x="41352" y="131377"/>
                    <a:pt x="16312" y="97990"/>
                  </a:cubicBezTo>
                  <a:cubicBezTo>
                    <a:pt x="8561" y="87258"/>
                    <a:pt x="1407" y="75335"/>
                    <a:pt x="214" y="62218"/>
                  </a:cubicBezTo>
                  <a:cubicBezTo>
                    <a:pt x="-2767" y="31812"/>
                    <a:pt x="25851" y="4984"/>
                    <a:pt x="56257" y="810"/>
                  </a:cubicBezTo>
                  <a:cubicBezTo>
                    <a:pt x="86662" y="-3363"/>
                    <a:pt x="117068" y="9157"/>
                    <a:pt x="143301" y="25254"/>
                  </a:cubicBezTo>
                  <a:cubicBezTo>
                    <a:pt x="207094" y="62815"/>
                    <a:pt x="260155" y="119453"/>
                    <a:pt x="292945" y="186227"/>
                  </a:cubicBezTo>
                  <a:cubicBezTo>
                    <a:pt x="294138" y="188611"/>
                    <a:pt x="295330" y="191592"/>
                    <a:pt x="294138" y="193977"/>
                  </a:cubicBezTo>
                  <a:cubicBezTo>
                    <a:pt x="292945" y="197554"/>
                    <a:pt x="288176" y="198151"/>
                    <a:pt x="284003" y="198747"/>
                  </a:cubicBezTo>
                  <a:cubicBezTo>
                    <a:pt x="226768" y="202324"/>
                    <a:pt x="171322" y="191592"/>
                    <a:pt x="116472" y="1695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20"/>
            <p:cNvSpPr/>
            <p:nvPr/>
          </p:nvSpPr>
          <p:spPr>
            <a:xfrm>
              <a:off x="6293300" y="2839507"/>
              <a:ext cx="111325" cy="257661"/>
            </a:xfrm>
            <a:custGeom>
              <a:rect b="b" l="l" r="r" t="t"/>
              <a:pathLst>
                <a:path extrusionOk="0" h="329279" w="142269">
                  <a:moveTo>
                    <a:pt x="1934" y="160491"/>
                  </a:moveTo>
                  <a:cubicBezTo>
                    <a:pt x="-2836" y="119353"/>
                    <a:pt x="741" y="76428"/>
                    <a:pt x="18031" y="38867"/>
                  </a:cubicBezTo>
                  <a:cubicBezTo>
                    <a:pt x="23397" y="26943"/>
                    <a:pt x="31147" y="15019"/>
                    <a:pt x="41879" y="7865"/>
                  </a:cubicBezTo>
                  <a:cubicBezTo>
                    <a:pt x="67515" y="-9424"/>
                    <a:pt x="104479" y="3692"/>
                    <a:pt x="122365" y="28732"/>
                  </a:cubicBezTo>
                  <a:cubicBezTo>
                    <a:pt x="140251" y="53772"/>
                    <a:pt x="143232" y="86563"/>
                    <a:pt x="142039" y="116969"/>
                  </a:cubicBezTo>
                  <a:cubicBezTo>
                    <a:pt x="138462" y="190897"/>
                    <a:pt x="113422" y="264229"/>
                    <a:pt x="70496" y="324445"/>
                  </a:cubicBezTo>
                  <a:cubicBezTo>
                    <a:pt x="68707" y="326829"/>
                    <a:pt x="66919" y="329214"/>
                    <a:pt x="64534" y="329214"/>
                  </a:cubicBezTo>
                  <a:cubicBezTo>
                    <a:pt x="60957" y="329810"/>
                    <a:pt x="57976" y="326233"/>
                    <a:pt x="55591" y="322656"/>
                  </a:cubicBezTo>
                  <a:cubicBezTo>
                    <a:pt x="24589" y="273172"/>
                    <a:pt x="8492" y="218918"/>
                    <a:pt x="1934" y="1604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20"/>
            <p:cNvSpPr/>
            <p:nvPr/>
          </p:nvSpPr>
          <p:spPr>
            <a:xfrm>
              <a:off x="5998706" y="2830107"/>
              <a:ext cx="231219" cy="155118"/>
            </a:xfrm>
            <a:custGeom>
              <a:rect b="b" l="l" r="r" t="t"/>
              <a:pathLst>
                <a:path extrusionOk="0" h="198234" w="295488">
                  <a:moveTo>
                    <a:pt x="116472" y="169535"/>
                  </a:moveTo>
                  <a:cubicBezTo>
                    <a:pt x="77719" y="154630"/>
                    <a:pt x="41352" y="131378"/>
                    <a:pt x="16311" y="97991"/>
                  </a:cubicBezTo>
                  <a:cubicBezTo>
                    <a:pt x="8561" y="87260"/>
                    <a:pt x="1406" y="75336"/>
                    <a:pt x="214" y="62220"/>
                  </a:cubicBezTo>
                  <a:cubicBezTo>
                    <a:pt x="-2767" y="31814"/>
                    <a:pt x="25850" y="4985"/>
                    <a:pt x="56257" y="812"/>
                  </a:cubicBezTo>
                  <a:cubicBezTo>
                    <a:pt x="86662" y="-3362"/>
                    <a:pt x="117068" y="9158"/>
                    <a:pt x="143301" y="24659"/>
                  </a:cubicBezTo>
                  <a:cubicBezTo>
                    <a:pt x="207689" y="62220"/>
                    <a:pt x="260155" y="118858"/>
                    <a:pt x="293542" y="185035"/>
                  </a:cubicBezTo>
                  <a:cubicBezTo>
                    <a:pt x="294734" y="187420"/>
                    <a:pt x="295926" y="190401"/>
                    <a:pt x="295330" y="192786"/>
                  </a:cubicBezTo>
                  <a:cubicBezTo>
                    <a:pt x="294138" y="196363"/>
                    <a:pt x="289368" y="196959"/>
                    <a:pt x="285195" y="197556"/>
                  </a:cubicBezTo>
                  <a:cubicBezTo>
                    <a:pt x="226768" y="201133"/>
                    <a:pt x="170726" y="190401"/>
                    <a:pt x="116472" y="1695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20"/>
            <p:cNvSpPr/>
            <p:nvPr/>
          </p:nvSpPr>
          <p:spPr>
            <a:xfrm>
              <a:off x="6325943" y="3300717"/>
              <a:ext cx="257192" cy="112829"/>
            </a:xfrm>
            <a:custGeom>
              <a:rect b="b" l="l" r="r" t="t"/>
              <a:pathLst>
                <a:path extrusionOk="0" h="144191" w="328680">
                  <a:moveTo>
                    <a:pt x="157515" y="143424"/>
                  </a:moveTo>
                  <a:cubicBezTo>
                    <a:pt x="115782" y="146405"/>
                    <a:pt x="73452" y="141040"/>
                    <a:pt x="36488" y="121366"/>
                  </a:cubicBezTo>
                  <a:cubicBezTo>
                    <a:pt x="24564" y="115404"/>
                    <a:pt x="13237" y="107057"/>
                    <a:pt x="6678" y="95729"/>
                  </a:cubicBezTo>
                  <a:cubicBezTo>
                    <a:pt x="-9419" y="69497"/>
                    <a:pt x="5486" y="33128"/>
                    <a:pt x="31122" y="16435"/>
                  </a:cubicBezTo>
                  <a:cubicBezTo>
                    <a:pt x="56758" y="-258"/>
                    <a:pt x="89549" y="-1451"/>
                    <a:pt x="119955" y="934"/>
                  </a:cubicBezTo>
                  <a:cubicBezTo>
                    <a:pt x="193883" y="7492"/>
                    <a:pt x="266023" y="36109"/>
                    <a:pt x="323854" y="82016"/>
                  </a:cubicBezTo>
                  <a:cubicBezTo>
                    <a:pt x="326239" y="83805"/>
                    <a:pt x="328027" y="85594"/>
                    <a:pt x="328623" y="88575"/>
                  </a:cubicBezTo>
                  <a:cubicBezTo>
                    <a:pt x="329220" y="92152"/>
                    <a:pt x="325046" y="95133"/>
                    <a:pt x="321469" y="96921"/>
                  </a:cubicBezTo>
                  <a:cubicBezTo>
                    <a:pt x="271388" y="125539"/>
                    <a:pt x="216539" y="139251"/>
                    <a:pt x="157515" y="143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20"/>
            <p:cNvSpPr/>
            <p:nvPr/>
          </p:nvSpPr>
          <p:spPr>
            <a:xfrm>
              <a:off x="6859673" y="1669088"/>
              <a:ext cx="548884" cy="1951731"/>
            </a:xfrm>
            <a:custGeom>
              <a:rect b="b" l="l" r="r" t="t"/>
              <a:pathLst>
                <a:path extrusionOk="0" h="2494225" w="701449">
                  <a:moveTo>
                    <a:pt x="38733" y="2494226"/>
                  </a:moveTo>
                  <a:cubicBezTo>
                    <a:pt x="32175" y="2494226"/>
                    <a:pt x="26809" y="2489457"/>
                    <a:pt x="25617" y="2482899"/>
                  </a:cubicBezTo>
                  <a:cubicBezTo>
                    <a:pt x="-29234" y="2193744"/>
                    <a:pt x="13097" y="1889685"/>
                    <a:pt x="67350" y="1604704"/>
                  </a:cubicBezTo>
                  <a:cubicBezTo>
                    <a:pt x="158568" y="1124767"/>
                    <a:pt x="310597" y="509495"/>
                    <a:pt x="676661" y="5710"/>
                  </a:cubicBezTo>
                  <a:cubicBezTo>
                    <a:pt x="680835" y="-252"/>
                    <a:pt x="689778" y="-2040"/>
                    <a:pt x="695739" y="2729"/>
                  </a:cubicBezTo>
                  <a:cubicBezTo>
                    <a:pt x="701701" y="6903"/>
                    <a:pt x="703490" y="15846"/>
                    <a:pt x="698720" y="21808"/>
                  </a:cubicBezTo>
                  <a:cubicBezTo>
                    <a:pt x="335638" y="521419"/>
                    <a:pt x="184800" y="1133114"/>
                    <a:pt x="94179" y="1610070"/>
                  </a:cubicBezTo>
                  <a:cubicBezTo>
                    <a:pt x="32175" y="1936188"/>
                    <a:pt x="1173" y="2208649"/>
                    <a:pt x="52446" y="2478129"/>
                  </a:cubicBezTo>
                  <a:cubicBezTo>
                    <a:pt x="53638" y="2485283"/>
                    <a:pt x="48869" y="2492438"/>
                    <a:pt x="41714" y="2494226"/>
                  </a:cubicBezTo>
                  <a:cubicBezTo>
                    <a:pt x="40522" y="2494226"/>
                    <a:pt x="39329" y="2494226"/>
                    <a:pt x="38733" y="2494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20"/>
            <p:cNvSpPr/>
            <p:nvPr/>
          </p:nvSpPr>
          <p:spPr>
            <a:xfrm>
              <a:off x="6505172" y="1955845"/>
              <a:ext cx="396339" cy="1664681"/>
            </a:xfrm>
            <a:custGeom>
              <a:rect b="b" l="l" r="r" t="t"/>
              <a:pathLst>
                <a:path extrusionOk="0" h="2127388" w="506503">
                  <a:moveTo>
                    <a:pt x="492233" y="2127388"/>
                  </a:moveTo>
                  <a:cubicBezTo>
                    <a:pt x="488060" y="2127388"/>
                    <a:pt x="483886" y="2125600"/>
                    <a:pt x="481502" y="2122023"/>
                  </a:cubicBezTo>
                  <a:cubicBezTo>
                    <a:pt x="330068" y="1925278"/>
                    <a:pt x="246005" y="1680839"/>
                    <a:pt x="178635" y="1445938"/>
                  </a:cubicBezTo>
                  <a:cubicBezTo>
                    <a:pt x="64762" y="1050661"/>
                    <a:pt x="-55670" y="530183"/>
                    <a:pt x="27797" y="11494"/>
                  </a:cubicBezTo>
                  <a:cubicBezTo>
                    <a:pt x="28990" y="4340"/>
                    <a:pt x="36144" y="-1026"/>
                    <a:pt x="43299" y="166"/>
                  </a:cubicBezTo>
                  <a:cubicBezTo>
                    <a:pt x="50453" y="1359"/>
                    <a:pt x="55819" y="8513"/>
                    <a:pt x="54626" y="15667"/>
                  </a:cubicBezTo>
                  <a:cubicBezTo>
                    <a:pt x="-28244" y="528991"/>
                    <a:pt x="91591" y="1045295"/>
                    <a:pt x="204868" y="1438188"/>
                  </a:cubicBezTo>
                  <a:cubicBezTo>
                    <a:pt x="282373" y="1706475"/>
                    <a:pt x="362859" y="1922894"/>
                    <a:pt x="503561" y="2105329"/>
                  </a:cubicBezTo>
                  <a:cubicBezTo>
                    <a:pt x="508331" y="2111291"/>
                    <a:pt x="507138" y="2119638"/>
                    <a:pt x="501176" y="2124407"/>
                  </a:cubicBezTo>
                  <a:cubicBezTo>
                    <a:pt x="498195" y="2126792"/>
                    <a:pt x="495214" y="2127388"/>
                    <a:pt x="492233" y="21273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20"/>
            <p:cNvSpPr/>
            <p:nvPr/>
          </p:nvSpPr>
          <p:spPr>
            <a:xfrm>
              <a:off x="6067157" y="2727987"/>
              <a:ext cx="834164" cy="891749"/>
            </a:xfrm>
            <a:custGeom>
              <a:rect b="b" l="l" r="r" t="t"/>
              <a:pathLst>
                <a:path extrusionOk="0" h="1139615" w="1066024">
                  <a:moveTo>
                    <a:pt x="1052571" y="1139615"/>
                  </a:moveTo>
                  <a:cubicBezTo>
                    <a:pt x="1050186" y="1139615"/>
                    <a:pt x="1048398" y="1139019"/>
                    <a:pt x="1046609" y="1137827"/>
                  </a:cubicBezTo>
                  <a:cubicBezTo>
                    <a:pt x="825421" y="1024550"/>
                    <a:pt x="645370" y="839729"/>
                    <a:pt x="483205" y="656102"/>
                  </a:cubicBezTo>
                  <a:cubicBezTo>
                    <a:pt x="276922" y="422393"/>
                    <a:pt x="124296" y="220880"/>
                    <a:pt x="2076" y="20558"/>
                  </a:cubicBezTo>
                  <a:cubicBezTo>
                    <a:pt x="-2097" y="14000"/>
                    <a:pt x="288" y="5653"/>
                    <a:pt x="6846" y="2076"/>
                  </a:cubicBezTo>
                  <a:cubicBezTo>
                    <a:pt x="13404" y="-2097"/>
                    <a:pt x="21750" y="288"/>
                    <a:pt x="25328" y="6846"/>
                  </a:cubicBezTo>
                  <a:cubicBezTo>
                    <a:pt x="146355" y="205378"/>
                    <a:pt x="298385" y="406296"/>
                    <a:pt x="503476" y="638216"/>
                  </a:cubicBezTo>
                  <a:cubicBezTo>
                    <a:pt x="688296" y="847480"/>
                    <a:pt x="853442" y="1008452"/>
                    <a:pt x="1058533" y="1113383"/>
                  </a:cubicBezTo>
                  <a:cubicBezTo>
                    <a:pt x="1065091" y="1116960"/>
                    <a:pt x="1068072" y="1125307"/>
                    <a:pt x="1064495" y="1131865"/>
                  </a:cubicBezTo>
                  <a:cubicBezTo>
                    <a:pt x="1062110" y="1137231"/>
                    <a:pt x="1057341" y="1139615"/>
                    <a:pt x="1052571" y="11396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20"/>
            <p:cNvSpPr/>
            <p:nvPr/>
          </p:nvSpPr>
          <p:spPr>
            <a:xfrm>
              <a:off x="7461411" y="953669"/>
              <a:ext cx="426844" cy="506538"/>
            </a:xfrm>
            <a:custGeom>
              <a:rect b="b" l="l" r="r" t="t"/>
              <a:pathLst>
                <a:path extrusionOk="0" h="647333" w="545488">
                  <a:moveTo>
                    <a:pt x="70236" y="128578"/>
                  </a:moveTo>
                  <a:cubicBezTo>
                    <a:pt x="482" y="250797"/>
                    <a:pt x="-46618" y="563800"/>
                    <a:pt x="75006" y="632958"/>
                  </a:cubicBezTo>
                  <a:cubicBezTo>
                    <a:pt x="197226" y="702713"/>
                    <a:pt x="442262" y="502392"/>
                    <a:pt x="512016" y="380172"/>
                  </a:cubicBezTo>
                  <a:cubicBezTo>
                    <a:pt x="581772" y="257952"/>
                    <a:pt x="538845" y="102941"/>
                    <a:pt x="417221" y="33186"/>
                  </a:cubicBezTo>
                  <a:cubicBezTo>
                    <a:pt x="295001" y="-35972"/>
                    <a:pt x="139991" y="6358"/>
                    <a:pt x="70236" y="12857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20"/>
            <p:cNvSpPr/>
            <p:nvPr/>
          </p:nvSpPr>
          <p:spPr>
            <a:xfrm>
              <a:off x="7509751" y="1066963"/>
              <a:ext cx="236829" cy="389810"/>
            </a:xfrm>
            <a:custGeom>
              <a:rect b="b" l="l" r="r" t="t"/>
              <a:pathLst>
                <a:path extrusionOk="0" h="498160" w="302657">
                  <a:moveTo>
                    <a:pt x="13762" y="498160"/>
                  </a:moveTo>
                  <a:cubicBezTo>
                    <a:pt x="11377" y="498160"/>
                    <a:pt x="8396" y="497564"/>
                    <a:pt x="6011" y="495775"/>
                  </a:cubicBezTo>
                  <a:cubicBezTo>
                    <a:pt x="-547" y="491602"/>
                    <a:pt x="-1739" y="483255"/>
                    <a:pt x="2434" y="476697"/>
                  </a:cubicBezTo>
                  <a:cubicBezTo>
                    <a:pt x="102595" y="326456"/>
                    <a:pt x="195005" y="168465"/>
                    <a:pt x="276684" y="7492"/>
                  </a:cubicBezTo>
                  <a:cubicBezTo>
                    <a:pt x="280261" y="934"/>
                    <a:pt x="288012" y="-2047"/>
                    <a:pt x="295166" y="1530"/>
                  </a:cubicBezTo>
                  <a:cubicBezTo>
                    <a:pt x="301724" y="5108"/>
                    <a:pt x="304705" y="12858"/>
                    <a:pt x="301128" y="20012"/>
                  </a:cubicBezTo>
                  <a:cubicBezTo>
                    <a:pt x="219449" y="182177"/>
                    <a:pt x="126443" y="340765"/>
                    <a:pt x="25686" y="492198"/>
                  </a:cubicBezTo>
                  <a:cubicBezTo>
                    <a:pt x="22705" y="496372"/>
                    <a:pt x="18531" y="498160"/>
                    <a:pt x="13762" y="498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20"/>
            <p:cNvSpPr/>
            <p:nvPr/>
          </p:nvSpPr>
          <p:spPr>
            <a:xfrm>
              <a:off x="7513252" y="1104475"/>
              <a:ext cx="251272" cy="351792"/>
            </a:xfrm>
            <a:custGeom>
              <a:rect b="b" l="l" r="r" t="t"/>
              <a:pathLst>
                <a:path extrusionOk="0" h="449575" w="321114">
                  <a:moveTo>
                    <a:pt x="14052" y="449576"/>
                  </a:moveTo>
                  <a:cubicBezTo>
                    <a:pt x="11071" y="449576"/>
                    <a:pt x="8090" y="448980"/>
                    <a:pt x="5705" y="447191"/>
                  </a:cubicBezTo>
                  <a:cubicBezTo>
                    <a:pt x="936" y="443614"/>
                    <a:pt x="-1449" y="437056"/>
                    <a:pt x="936" y="431094"/>
                  </a:cubicBezTo>
                  <a:cubicBezTo>
                    <a:pt x="50420" y="305893"/>
                    <a:pt x="83807" y="156844"/>
                    <a:pt x="94538" y="12565"/>
                  </a:cubicBezTo>
                  <a:cubicBezTo>
                    <a:pt x="95135" y="4815"/>
                    <a:pt x="101693" y="-551"/>
                    <a:pt x="109443" y="45"/>
                  </a:cubicBezTo>
                  <a:cubicBezTo>
                    <a:pt x="117194" y="641"/>
                    <a:pt x="122559" y="7199"/>
                    <a:pt x="121963" y="14950"/>
                  </a:cubicBezTo>
                  <a:cubicBezTo>
                    <a:pt x="112424" y="143728"/>
                    <a:pt x="84999" y="275487"/>
                    <a:pt x="44458" y="392341"/>
                  </a:cubicBezTo>
                  <a:cubicBezTo>
                    <a:pt x="142830" y="305893"/>
                    <a:pt x="227490" y="205732"/>
                    <a:pt x="296052" y="94244"/>
                  </a:cubicBezTo>
                  <a:cubicBezTo>
                    <a:pt x="300225" y="87686"/>
                    <a:pt x="308572" y="85897"/>
                    <a:pt x="314534" y="89474"/>
                  </a:cubicBezTo>
                  <a:cubicBezTo>
                    <a:pt x="321092" y="93648"/>
                    <a:pt x="322881" y="101994"/>
                    <a:pt x="319304" y="108553"/>
                  </a:cubicBezTo>
                  <a:cubicBezTo>
                    <a:pt x="240009" y="237927"/>
                    <a:pt x="139849" y="351800"/>
                    <a:pt x="22398" y="447191"/>
                  </a:cubicBezTo>
                  <a:cubicBezTo>
                    <a:pt x="20014" y="448980"/>
                    <a:pt x="17033" y="449576"/>
                    <a:pt x="14052" y="4495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20"/>
            <p:cNvSpPr/>
            <p:nvPr/>
          </p:nvSpPr>
          <p:spPr>
            <a:xfrm>
              <a:off x="7512522" y="1388334"/>
              <a:ext cx="529173" cy="403405"/>
            </a:xfrm>
            <a:custGeom>
              <a:rect b="b" l="l" r="r" t="t"/>
              <a:pathLst>
                <a:path extrusionOk="0" h="515534" w="676259">
                  <a:moveTo>
                    <a:pt x="494327" y="17288"/>
                  </a:moveTo>
                  <a:cubicBezTo>
                    <a:pt x="359587" y="-22657"/>
                    <a:pt x="44200" y="2383"/>
                    <a:pt x="4256" y="137123"/>
                  </a:cubicBezTo>
                  <a:cubicBezTo>
                    <a:pt x="-35690" y="271863"/>
                    <a:pt x="215309" y="465030"/>
                    <a:pt x="349452" y="504975"/>
                  </a:cubicBezTo>
                  <a:cubicBezTo>
                    <a:pt x="484192" y="544920"/>
                    <a:pt x="625490" y="468011"/>
                    <a:pt x="665436" y="333867"/>
                  </a:cubicBezTo>
                  <a:cubicBezTo>
                    <a:pt x="705976" y="198531"/>
                    <a:pt x="629067" y="57233"/>
                    <a:pt x="494327" y="172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20"/>
            <p:cNvSpPr/>
            <p:nvPr/>
          </p:nvSpPr>
          <p:spPr>
            <a:xfrm>
              <a:off x="7508034" y="1483979"/>
              <a:ext cx="428920" cy="147313"/>
            </a:xfrm>
            <a:custGeom>
              <a:rect b="b" l="l" r="r" t="t"/>
              <a:pathLst>
                <a:path extrusionOk="0" h="188259" w="548141">
                  <a:moveTo>
                    <a:pt x="534052" y="188259"/>
                  </a:moveTo>
                  <a:cubicBezTo>
                    <a:pt x="532859" y="188259"/>
                    <a:pt x="531667" y="188259"/>
                    <a:pt x="531071" y="187663"/>
                  </a:cubicBezTo>
                  <a:cubicBezTo>
                    <a:pt x="354597" y="144737"/>
                    <a:pt x="178720" y="90483"/>
                    <a:pt x="8804" y="26691"/>
                  </a:cubicBezTo>
                  <a:cubicBezTo>
                    <a:pt x="1650" y="24306"/>
                    <a:pt x="-1927" y="15959"/>
                    <a:pt x="1054" y="8805"/>
                  </a:cubicBezTo>
                  <a:cubicBezTo>
                    <a:pt x="3439" y="1650"/>
                    <a:pt x="11785" y="-1927"/>
                    <a:pt x="18344" y="1054"/>
                  </a:cubicBezTo>
                  <a:cubicBezTo>
                    <a:pt x="187663" y="64847"/>
                    <a:pt x="362348" y="118505"/>
                    <a:pt x="537629" y="161431"/>
                  </a:cubicBezTo>
                  <a:cubicBezTo>
                    <a:pt x="544783" y="163219"/>
                    <a:pt x="549553" y="170373"/>
                    <a:pt x="547764" y="178124"/>
                  </a:cubicBezTo>
                  <a:cubicBezTo>
                    <a:pt x="545976" y="184086"/>
                    <a:pt x="540610" y="188259"/>
                    <a:pt x="534052" y="1882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20"/>
            <p:cNvSpPr/>
            <p:nvPr/>
          </p:nvSpPr>
          <p:spPr>
            <a:xfrm>
              <a:off x="7509434" y="1484207"/>
              <a:ext cx="359708" cy="189072"/>
            </a:xfrm>
            <a:custGeom>
              <a:rect b="b" l="l" r="r" t="t"/>
              <a:pathLst>
                <a:path extrusionOk="0" h="241625" w="459691">
                  <a:moveTo>
                    <a:pt x="406464" y="241625"/>
                  </a:moveTo>
                  <a:cubicBezTo>
                    <a:pt x="405272" y="241625"/>
                    <a:pt x="403483" y="241625"/>
                    <a:pt x="402291" y="241029"/>
                  </a:cubicBezTo>
                  <a:cubicBezTo>
                    <a:pt x="258608" y="193333"/>
                    <a:pt x="125060" y="121790"/>
                    <a:pt x="5225" y="28784"/>
                  </a:cubicBezTo>
                  <a:cubicBezTo>
                    <a:pt x="455" y="25207"/>
                    <a:pt x="-1333" y="18052"/>
                    <a:pt x="1051" y="12686"/>
                  </a:cubicBezTo>
                  <a:cubicBezTo>
                    <a:pt x="3436" y="6725"/>
                    <a:pt x="9398" y="3744"/>
                    <a:pt x="15360" y="4340"/>
                  </a:cubicBezTo>
                  <a:cubicBezTo>
                    <a:pt x="148908" y="24014"/>
                    <a:pt x="300938" y="22822"/>
                    <a:pt x="444024" y="166"/>
                  </a:cubicBezTo>
                  <a:cubicBezTo>
                    <a:pt x="451775" y="-1026"/>
                    <a:pt x="458333" y="4340"/>
                    <a:pt x="459525" y="11494"/>
                  </a:cubicBezTo>
                  <a:cubicBezTo>
                    <a:pt x="460718" y="18648"/>
                    <a:pt x="455352" y="25803"/>
                    <a:pt x="448197" y="26995"/>
                  </a:cubicBezTo>
                  <a:cubicBezTo>
                    <a:pt x="320612" y="46670"/>
                    <a:pt x="185872" y="50247"/>
                    <a:pt x="63056" y="37727"/>
                  </a:cubicBezTo>
                  <a:cubicBezTo>
                    <a:pt x="169775" y="114040"/>
                    <a:pt x="286033" y="173659"/>
                    <a:pt x="410637" y="214796"/>
                  </a:cubicBezTo>
                  <a:cubicBezTo>
                    <a:pt x="417791" y="217181"/>
                    <a:pt x="421369" y="224932"/>
                    <a:pt x="418984" y="232086"/>
                  </a:cubicBezTo>
                  <a:cubicBezTo>
                    <a:pt x="417195" y="238048"/>
                    <a:pt x="411830" y="241625"/>
                    <a:pt x="406464" y="24162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20"/>
            <p:cNvSpPr/>
            <p:nvPr/>
          </p:nvSpPr>
          <p:spPr>
            <a:xfrm>
              <a:off x="7051350" y="1065045"/>
              <a:ext cx="474296" cy="462289"/>
            </a:xfrm>
            <a:custGeom>
              <a:rect b="b" l="l" r="r" t="t"/>
              <a:pathLst>
                <a:path extrusionOk="0" h="590785" w="606129">
                  <a:moveTo>
                    <a:pt x="427282" y="67776"/>
                  </a:moveTo>
                  <a:cubicBezTo>
                    <a:pt x="530423" y="163167"/>
                    <a:pt x="669933" y="447552"/>
                    <a:pt x="573945" y="550694"/>
                  </a:cubicBezTo>
                  <a:cubicBezTo>
                    <a:pt x="478554" y="653835"/>
                    <a:pt x="184630" y="536385"/>
                    <a:pt x="81489" y="440994"/>
                  </a:cubicBezTo>
                  <a:cubicBezTo>
                    <a:pt x="-21653" y="345603"/>
                    <a:pt x="-27615" y="184630"/>
                    <a:pt x="67776" y="81489"/>
                  </a:cubicBezTo>
                  <a:cubicBezTo>
                    <a:pt x="163167" y="-21653"/>
                    <a:pt x="324140" y="-27615"/>
                    <a:pt x="427282" y="6777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20"/>
            <p:cNvSpPr/>
            <p:nvPr/>
          </p:nvSpPr>
          <p:spPr>
            <a:xfrm>
              <a:off x="7172956" y="1195972"/>
              <a:ext cx="336952" cy="307788"/>
            </a:xfrm>
            <a:custGeom>
              <a:rect b="b" l="l" r="r" t="t"/>
              <a:pathLst>
                <a:path extrusionOk="0" h="393339" w="430609">
                  <a:moveTo>
                    <a:pt x="417187" y="393339"/>
                  </a:moveTo>
                  <a:cubicBezTo>
                    <a:pt x="414206" y="393339"/>
                    <a:pt x="411226" y="392147"/>
                    <a:pt x="408841" y="390358"/>
                  </a:cubicBezTo>
                  <a:cubicBezTo>
                    <a:pt x="266946" y="276485"/>
                    <a:pt x="131014" y="153073"/>
                    <a:pt x="4024" y="23103"/>
                  </a:cubicBezTo>
                  <a:cubicBezTo>
                    <a:pt x="-1341" y="17737"/>
                    <a:pt x="-1341" y="8794"/>
                    <a:pt x="4024" y="4024"/>
                  </a:cubicBezTo>
                  <a:cubicBezTo>
                    <a:pt x="9390" y="-1341"/>
                    <a:pt x="18333" y="-1341"/>
                    <a:pt x="23102" y="4024"/>
                  </a:cubicBezTo>
                  <a:cubicBezTo>
                    <a:pt x="149496" y="133398"/>
                    <a:pt x="284832" y="256215"/>
                    <a:pt x="425534" y="368895"/>
                  </a:cubicBezTo>
                  <a:cubicBezTo>
                    <a:pt x="431496" y="373665"/>
                    <a:pt x="432092" y="382012"/>
                    <a:pt x="427919" y="387974"/>
                  </a:cubicBezTo>
                  <a:cubicBezTo>
                    <a:pt x="425534" y="391551"/>
                    <a:pt x="421361" y="393339"/>
                    <a:pt x="417187" y="3933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20"/>
            <p:cNvSpPr/>
            <p:nvPr/>
          </p:nvSpPr>
          <p:spPr>
            <a:xfrm>
              <a:off x="7187208" y="1189904"/>
              <a:ext cx="320291" cy="314327"/>
            </a:xfrm>
            <a:custGeom>
              <a:rect b="b" l="l" r="r" t="t"/>
              <a:pathLst>
                <a:path extrusionOk="0" h="401696" w="409318">
                  <a:moveTo>
                    <a:pt x="394782" y="401697"/>
                  </a:moveTo>
                  <a:cubicBezTo>
                    <a:pt x="392994" y="401697"/>
                    <a:pt x="391205" y="401101"/>
                    <a:pt x="390013" y="400504"/>
                  </a:cubicBezTo>
                  <a:cubicBezTo>
                    <a:pt x="248714" y="345058"/>
                    <a:pt x="119340" y="266361"/>
                    <a:pt x="4870" y="167393"/>
                  </a:cubicBezTo>
                  <a:cubicBezTo>
                    <a:pt x="-1092" y="162623"/>
                    <a:pt x="-1688" y="153680"/>
                    <a:pt x="3678" y="148314"/>
                  </a:cubicBezTo>
                  <a:cubicBezTo>
                    <a:pt x="8448" y="142352"/>
                    <a:pt x="17391" y="141756"/>
                    <a:pt x="22756" y="147122"/>
                  </a:cubicBezTo>
                  <a:cubicBezTo>
                    <a:pt x="121725" y="232974"/>
                    <a:pt x="232617" y="303325"/>
                    <a:pt x="352452" y="355790"/>
                  </a:cubicBezTo>
                  <a:cubicBezTo>
                    <a:pt x="278524" y="256822"/>
                    <a:pt x="212942" y="138775"/>
                    <a:pt x="165247" y="18940"/>
                  </a:cubicBezTo>
                  <a:cubicBezTo>
                    <a:pt x="162266" y="11786"/>
                    <a:pt x="165843" y="4035"/>
                    <a:pt x="172998" y="1054"/>
                  </a:cubicBezTo>
                  <a:cubicBezTo>
                    <a:pt x="180152" y="-1927"/>
                    <a:pt x="187903" y="1650"/>
                    <a:pt x="190884" y="8805"/>
                  </a:cubicBezTo>
                  <a:cubicBezTo>
                    <a:pt x="244541" y="142949"/>
                    <a:pt x="320853" y="274708"/>
                    <a:pt x="406110" y="379638"/>
                  </a:cubicBezTo>
                  <a:cubicBezTo>
                    <a:pt x="410283" y="384407"/>
                    <a:pt x="410283" y="391562"/>
                    <a:pt x="406706" y="396331"/>
                  </a:cubicBezTo>
                  <a:cubicBezTo>
                    <a:pt x="403129" y="399908"/>
                    <a:pt x="398956" y="401697"/>
                    <a:pt x="394782" y="4016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20"/>
            <p:cNvSpPr/>
            <p:nvPr/>
          </p:nvSpPr>
          <p:spPr>
            <a:xfrm>
              <a:off x="6931282" y="1433276"/>
              <a:ext cx="525036" cy="406976"/>
            </a:xfrm>
            <a:custGeom>
              <a:rect b="b" l="l" r="r" t="t"/>
              <a:pathLst>
                <a:path extrusionOk="0" h="520097" w="670972">
                  <a:moveTo>
                    <a:pt x="168911" y="25972"/>
                  </a:moveTo>
                  <a:cubicBezTo>
                    <a:pt x="301266" y="-21128"/>
                    <a:pt x="617845" y="-12185"/>
                    <a:pt x="664944" y="120170"/>
                  </a:cubicBezTo>
                  <a:cubicBezTo>
                    <a:pt x="712044" y="252526"/>
                    <a:pt x="471777" y="458809"/>
                    <a:pt x="339422" y="505312"/>
                  </a:cubicBezTo>
                  <a:cubicBezTo>
                    <a:pt x="207067" y="552411"/>
                    <a:pt x="61596" y="483253"/>
                    <a:pt x="15092" y="350898"/>
                  </a:cubicBezTo>
                  <a:cubicBezTo>
                    <a:pt x="-32603" y="218543"/>
                    <a:pt x="36555" y="73071"/>
                    <a:pt x="168911" y="2597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20"/>
            <p:cNvSpPr/>
            <p:nvPr/>
          </p:nvSpPr>
          <p:spPr>
            <a:xfrm>
              <a:off x="7037626" y="1516063"/>
              <a:ext cx="421761" cy="168379"/>
            </a:xfrm>
            <a:custGeom>
              <a:rect b="b" l="l" r="r" t="t"/>
              <a:pathLst>
                <a:path extrusionOk="0" h="215181" w="538992">
                  <a:moveTo>
                    <a:pt x="13790" y="215181"/>
                  </a:moveTo>
                  <a:cubicBezTo>
                    <a:pt x="7828" y="215181"/>
                    <a:pt x="2462" y="211604"/>
                    <a:pt x="674" y="205642"/>
                  </a:cubicBezTo>
                  <a:cubicBezTo>
                    <a:pt x="-1711" y="198488"/>
                    <a:pt x="2462" y="190737"/>
                    <a:pt x="9617" y="188353"/>
                  </a:cubicBezTo>
                  <a:cubicBezTo>
                    <a:pt x="182513" y="136484"/>
                    <a:pt x="354217" y="73883"/>
                    <a:pt x="519959" y="1148"/>
                  </a:cubicBezTo>
                  <a:cubicBezTo>
                    <a:pt x="527113" y="-1833"/>
                    <a:pt x="534864" y="1148"/>
                    <a:pt x="537845" y="8302"/>
                  </a:cubicBezTo>
                  <a:cubicBezTo>
                    <a:pt x="540826" y="15456"/>
                    <a:pt x="537845" y="23207"/>
                    <a:pt x="530691" y="26188"/>
                  </a:cubicBezTo>
                  <a:cubicBezTo>
                    <a:pt x="364352" y="98924"/>
                    <a:pt x="191456" y="162120"/>
                    <a:pt x="17367" y="213989"/>
                  </a:cubicBezTo>
                  <a:cubicBezTo>
                    <a:pt x="16175" y="214585"/>
                    <a:pt x="14983" y="215181"/>
                    <a:pt x="13790" y="21518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20"/>
            <p:cNvSpPr/>
            <p:nvPr/>
          </p:nvSpPr>
          <p:spPr>
            <a:xfrm>
              <a:off x="7099075" y="1519553"/>
              <a:ext cx="359559" cy="201742"/>
            </a:xfrm>
            <a:custGeom>
              <a:rect b="b" l="l" r="r" t="t"/>
              <a:pathLst>
                <a:path extrusionOk="0" h="257817" w="459500">
                  <a:moveTo>
                    <a:pt x="63958" y="257817"/>
                  </a:moveTo>
                  <a:cubicBezTo>
                    <a:pt x="58593" y="257817"/>
                    <a:pt x="53227" y="254240"/>
                    <a:pt x="51438" y="248874"/>
                  </a:cubicBezTo>
                  <a:cubicBezTo>
                    <a:pt x="48457" y="241720"/>
                    <a:pt x="52034" y="233969"/>
                    <a:pt x="59189" y="230988"/>
                  </a:cubicBezTo>
                  <a:cubicBezTo>
                    <a:pt x="181409" y="183293"/>
                    <a:pt x="294686" y="117711"/>
                    <a:pt x="397231" y="36033"/>
                  </a:cubicBezTo>
                  <a:cubicBezTo>
                    <a:pt x="275011" y="55111"/>
                    <a:pt x="140272" y="58688"/>
                    <a:pt x="12090" y="45572"/>
                  </a:cubicBezTo>
                  <a:cubicBezTo>
                    <a:pt x="4339" y="44976"/>
                    <a:pt x="-1026" y="37821"/>
                    <a:pt x="166" y="30667"/>
                  </a:cubicBezTo>
                  <a:cubicBezTo>
                    <a:pt x="762" y="22916"/>
                    <a:pt x="7917" y="17551"/>
                    <a:pt x="15071" y="18743"/>
                  </a:cubicBezTo>
                  <a:cubicBezTo>
                    <a:pt x="158753" y="33648"/>
                    <a:pt x="311379" y="27090"/>
                    <a:pt x="443139" y="261"/>
                  </a:cubicBezTo>
                  <a:cubicBezTo>
                    <a:pt x="449101" y="-931"/>
                    <a:pt x="455659" y="2050"/>
                    <a:pt x="458043" y="7415"/>
                  </a:cubicBezTo>
                  <a:cubicBezTo>
                    <a:pt x="461024" y="12781"/>
                    <a:pt x="459236" y="19935"/>
                    <a:pt x="454466" y="23512"/>
                  </a:cubicBezTo>
                  <a:cubicBezTo>
                    <a:pt x="339997" y="122481"/>
                    <a:pt x="210026" y="201179"/>
                    <a:pt x="68728" y="256625"/>
                  </a:cubicBezTo>
                  <a:cubicBezTo>
                    <a:pt x="66939" y="257221"/>
                    <a:pt x="65747" y="257817"/>
                    <a:pt x="63958" y="25781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20"/>
            <p:cNvSpPr/>
            <p:nvPr/>
          </p:nvSpPr>
          <p:spPr>
            <a:xfrm>
              <a:off x="7352231" y="1536872"/>
              <a:ext cx="399348" cy="535347"/>
            </a:xfrm>
            <a:custGeom>
              <a:rect b="b" l="l" r="r" t="t"/>
              <a:pathLst>
                <a:path extrusionOk="0" h="684149" w="510349">
                  <a:moveTo>
                    <a:pt x="505618" y="380536"/>
                  </a:moveTo>
                  <a:cubicBezTo>
                    <a:pt x="478790" y="242815"/>
                    <a:pt x="310067" y="-25473"/>
                    <a:pt x="172346" y="1952"/>
                  </a:cubicBezTo>
                  <a:cubicBezTo>
                    <a:pt x="34625" y="28781"/>
                    <a:pt x="-20225" y="340591"/>
                    <a:pt x="6604" y="478908"/>
                  </a:cubicBezTo>
                  <a:cubicBezTo>
                    <a:pt x="33433" y="616629"/>
                    <a:pt x="167577" y="706654"/>
                    <a:pt x="305297" y="679229"/>
                  </a:cubicBezTo>
                  <a:cubicBezTo>
                    <a:pt x="442422" y="652401"/>
                    <a:pt x="532447" y="518257"/>
                    <a:pt x="505618" y="38053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20"/>
            <p:cNvSpPr/>
            <p:nvPr/>
          </p:nvSpPr>
          <p:spPr>
            <a:xfrm>
              <a:off x="7477503" y="1529880"/>
              <a:ext cx="99354" cy="440993"/>
            </a:xfrm>
            <a:custGeom>
              <a:rect b="b" l="l" r="r" t="t"/>
              <a:pathLst>
                <a:path extrusionOk="0" h="563569" w="126970">
                  <a:moveTo>
                    <a:pt x="112847" y="563570"/>
                  </a:moveTo>
                  <a:cubicBezTo>
                    <a:pt x="106885" y="563570"/>
                    <a:pt x="100923" y="559396"/>
                    <a:pt x="99731" y="553434"/>
                  </a:cubicBezTo>
                  <a:cubicBezTo>
                    <a:pt x="55612" y="376961"/>
                    <a:pt x="22225" y="196314"/>
                    <a:pt x="166" y="15667"/>
                  </a:cubicBezTo>
                  <a:cubicBezTo>
                    <a:pt x="-1026" y="7916"/>
                    <a:pt x="4340" y="1358"/>
                    <a:pt x="12090" y="166"/>
                  </a:cubicBezTo>
                  <a:cubicBezTo>
                    <a:pt x="19841" y="-1027"/>
                    <a:pt x="26399" y="4339"/>
                    <a:pt x="27591" y="12090"/>
                  </a:cubicBezTo>
                  <a:cubicBezTo>
                    <a:pt x="49650" y="191544"/>
                    <a:pt x="83037" y="370999"/>
                    <a:pt x="126559" y="546280"/>
                  </a:cubicBezTo>
                  <a:cubicBezTo>
                    <a:pt x="128348" y="553434"/>
                    <a:pt x="124175" y="561185"/>
                    <a:pt x="116424" y="562973"/>
                  </a:cubicBezTo>
                  <a:cubicBezTo>
                    <a:pt x="115232" y="562973"/>
                    <a:pt x="114040" y="563570"/>
                    <a:pt x="112847" y="5635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20"/>
            <p:cNvSpPr/>
            <p:nvPr/>
          </p:nvSpPr>
          <p:spPr>
            <a:xfrm>
              <a:off x="7458541" y="1532756"/>
              <a:ext cx="197591" cy="370002"/>
            </a:xfrm>
            <a:custGeom>
              <a:rect b="b" l="l" r="r" t="t"/>
              <a:pathLst>
                <a:path extrusionOk="0" h="472846" w="252513">
                  <a:moveTo>
                    <a:pt x="30981" y="472847"/>
                  </a:moveTo>
                  <a:cubicBezTo>
                    <a:pt x="24422" y="472847"/>
                    <a:pt x="18461" y="468077"/>
                    <a:pt x="17268" y="461519"/>
                  </a:cubicBezTo>
                  <a:cubicBezTo>
                    <a:pt x="-7175" y="311874"/>
                    <a:pt x="-5387" y="160441"/>
                    <a:pt x="20845" y="11392"/>
                  </a:cubicBezTo>
                  <a:cubicBezTo>
                    <a:pt x="22038" y="5430"/>
                    <a:pt x="26807" y="661"/>
                    <a:pt x="33365" y="65"/>
                  </a:cubicBezTo>
                  <a:cubicBezTo>
                    <a:pt x="39924" y="-532"/>
                    <a:pt x="45289" y="3046"/>
                    <a:pt x="47078" y="9007"/>
                  </a:cubicBezTo>
                  <a:cubicBezTo>
                    <a:pt x="91197" y="136593"/>
                    <a:pt x="163336" y="270737"/>
                    <a:pt x="249784" y="386995"/>
                  </a:cubicBezTo>
                  <a:cubicBezTo>
                    <a:pt x="254554" y="392957"/>
                    <a:pt x="252765" y="401900"/>
                    <a:pt x="246803" y="406073"/>
                  </a:cubicBezTo>
                  <a:cubicBezTo>
                    <a:pt x="240841" y="410843"/>
                    <a:pt x="231898" y="409054"/>
                    <a:pt x="227725" y="403092"/>
                  </a:cubicBezTo>
                  <a:cubicBezTo>
                    <a:pt x="150816" y="299354"/>
                    <a:pt x="85235" y="181904"/>
                    <a:pt x="39327" y="66838"/>
                  </a:cubicBezTo>
                  <a:cubicBezTo>
                    <a:pt x="21441" y="196212"/>
                    <a:pt x="22634" y="327375"/>
                    <a:pt x="43501" y="457346"/>
                  </a:cubicBezTo>
                  <a:cubicBezTo>
                    <a:pt x="44693" y="464500"/>
                    <a:pt x="39924" y="471654"/>
                    <a:pt x="32173" y="472847"/>
                  </a:cubicBezTo>
                  <a:cubicBezTo>
                    <a:pt x="32769" y="472847"/>
                    <a:pt x="32173" y="472847"/>
                    <a:pt x="30981" y="4728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20"/>
            <p:cNvSpPr/>
            <p:nvPr/>
          </p:nvSpPr>
          <p:spPr>
            <a:xfrm>
              <a:off x="7377996" y="1407743"/>
              <a:ext cx="210208" cy="210000"/>
            </a:xfrm>
            <a:custGeom>
              <a:rect b="b" l="l" r="r" t="t"/>
              <a:pathLst>
                <a:path extrusionOk="0" h="268371" w="268636">
                  <a:moveTo>
                    <a:pt x="17762" y="67578"/>
                  </a:moveTo>
                  <a:cubicBezTo>
                    <a:pt x="-19202" y="131967"/>
                    <a:pt x="3454" y="213645"/>
                    <a:pt x="67842" y="250609"/>
                  </a:cubicBezTo>
                  <a:cubicBezTo>
                    <a:pt x="132231" y="287573"/>
                    <a:pt x="213910" y="264918"/>
                    <a:pt x="250874" y="200529"/>
                  </a:cubicBezTo>
                  <a:cubicBezTo>
                    <a:pt x="287838" y="136140"/>
                    <a:pt x="265183" y="54461"/>
                    <a:pt x="200794" y="17497"/>
                  </a:cubicBezTo>
                  <a:cubicBezTo>
                    <a:pt x="136405" y="-18870"/>
                    <a:pt x="54726" y="3189"/>
                    <a:pt x="17762" y="6757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20"/>
            <p:cNvSpPr/>
            <p:nvPr/>
          </p:nvSpPr>
          <p:spPr>
            <a:xfrm>
              <a:off x="6371709" y="1441459"/>
              <a:ext cx="278979" cy="378352"/>
            </a:xfrm>
            <a:custGeom>
              <a:rect b="b" l="l" r="r" t="t"/>
              <a:pathLst>
                <a:path extrusionOk="0" h="483517" w="356523">
                  <a:moveTo>
                    <a:pt x="0" y="178265"/>
                  </a:moveTo>
                  <a:cubicBezTo>
                    <a:pt x="0" y="276638"/>
                    <a:pt x="80486" y="483517"/>
                    <a:pt x="178858" y="483517"/>
                  </a:cubicBezTo>
                  <a:cubicBezTo>
                    <a:pt x="277230" y="483517"/>
                    <a:pt x="356524" y="276041"/>
                    <a:pt x="356524" y="177669"/>
                  </a:cubicBezTo>
                  <a:cubicBezTo>
                    <a:pt x="356524" y="79297"/>
                    <a:pt x="276634" y="-593"/>
                    <a:pt x="178262" y="3"/>
                  </a:cubicBezTo>
                  <a:cubicBezTo>
                    <a:pt x="79890" y="-593"/>
                    <a:pt x="0" y="79893"/>
                    <a:pt x="0" y="17826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20"/>
            <p:cNvSpPr/>
            <p:nvPr/>
          </p:nvSpPr>
          <p:spPr>
            <a:xfrm>
              <a:off x="6500302" y="1508074"/>
              <a:ext cx="27121" cy="320066"/>
            </a:xfrm>
            <a:custGeom>
              <a:rect b="b" l="l" r="r" t="t"/>
              <a:pathLst>
                <a:path extrusionOk="0" h="409030" w="34659">
                  <a:moveTo>
                    <a:pt x="13758" y="409031"/>
                  </a:moveTo>
                  <a:cubicBezTo>
                    <a:pt x="13161" y="409031"/>
                    <a:pt x="13161" y="409031"/>
                    <a:pt x="12565" y="409031"/>
                  </a:cubicBezTo>
                  <a:cubicBezTo>
                    <a:pt x="4815" y="408434"/>
                    <a:pt x="-551" y="401876"/>
                    <a:pt x="45" y="394722"/>
                  </a:cubicBezTo>
                  <a:cubicBezTo>
                    <a:pt x="8988" y="268329"/>
                    <a:pt x="9584" y="140743"/>
                    <a:pt x="3026" y="14350"/>
                  </a:cubicBezTo>
                  <a:cubicBezTo>
                    <a:pt x="2430" y="6599"/>
                    <a:pt x="8392" y="637"/>
                    <a:pt x="16142" y="41"/>
                  </a:cubicBezTo>
                  <a:cubicBezTo>
                    <a:pt x="23893" y="-555"/>
                    <a:pt x="29855" y="5407"/>
                    <a:pt x="30451" y="13157"/>
                  </a:cubicBezTo>
                  <a:cubicBezTo>
                    <a:pt x="37009" y="140147"/>
                    <a:pt x="35817" y="269521"/>
                    <a:pt x="27470" y="396510"/>
                  </a:cubicBezTo>
                  <a:cubicBezTo>
                    <a:pt x="26874" y="403665"/>
                    <a:pt x="20912" y="409031"/>
                    <a:pt x="13758" y="4090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20"/>
            <p:cNvSpPr/>
            <p:nvPr/>
          </p:nvSpPr>
          <p:spPr>
            <a:xfrm>
              <a:off x="6432246" y="1565863"/>
              <a:ext cx="140504" cy="260817"/>
            </a:xfrm>
            <a:custGeom>
              <a:rect b="b" l="l" r="r" t="t"/>
              <a:pathLst>
                <a:path extrusionOk="0" h="333313" w="179558">
                  <a:moveTo>
                    <a:pt x="103204" y="333314"/>
                  </a:moveTo>
                  <a:cubicBezTo>
                    <a:pt x="102608" y="333314"/>
                    <a:pt x="102012" y="333314"/>
                    <a:pt x="101416" y="333314"/>
                  </a:cubicBezTo>
                  <a:cubicBezTo>
                    <a:pt x="95454" y="332718"/>
                    <a:pt x="90088" y="327948"/>
                    <a:pt x="89492" y="321986"/>
                  </a:cubicBezTo>
                  <a:cubicBezTo>
                    <a:pt x="75779" y="228980"/>
                    <a:pt x="44778" y="127627"/>
                    <a:pt x="1255" y="36409"/>
                  </a:cubicBezTo>
                  <a:cubicBezTo>
                    <a:pt x="-1726" y="29851"/>
                    <a:pt x="659" y="21504"/>
                    <a:pt x="7813" y="17927"/>
                  </a:cubicBezTo>
                  <a:cubicBezTo>
                    <a:pt x="14372" y="14946"/>
                    <a:pt x="22718" y="17331"/>
                    <a:pt x="26296" y="24485"/>
                  </a:cubicBezTo>
                  <a:cubicBezTo>
                    <a:pt x="63260" y="101394"/>
                    <a:pt x="91280" y="186054"/>
                    <a:pt x="107974" y="266540"/>
                  </a:cubicBezTo>
                  <a:cubicBezTo>
                    <a:pt x="134803" y="184861"/>
                    <a:pt x="149112" y="99606"/>
                    <a:pt x="152093" y="13157"/>
                  </a:cubicBezTo>
                  <a:cubicBezTo>
                    <a:pt x="152093" y="5407"/>
                    <a:pt x="158651" y="-555"/>
                    <a:pt x="166401" y="41"/>
                  </a:cubicBezTo>
                  <a:cubicBezTo>
                    <a:pt x="174152" y="41"/>
                    <a:pt x="180113" y="6599"/>
                    <a:pt x="179517" y="14350"/>
                  </a:cubicBezTo>
                  <a:cubicBezTo>
                    <a:pt x="175940" y="121069"/>
                    <a:pt x="155074" y="225403"/>
                    <a:pt x="116321" y="324967"/>
                  </a:cubicBezTo>
                  <a:cubicBezTo>
                    <a:pt x="113936" y="329737"/>
                    <a:pt x="108570" y="333314"/>
                    <a:pt x="103204" y="3333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20"/>
            <p:cNvSpPr/>
            <p:nvPr/>
          </p:nvSpPr>
          <p:spPr>
            <a:xfrm>
              <a:off x="6523534" y="1654880"/>
              <a:ext cx="373353" cy="280449"/>
            </a:xfrm>
            <a:custGeom>
              <a:rect b="b" l="l" r="r" t="t"/>
              <a:pathLst>
                <a:path extrusionOk="0" h="358401" w="477128">
                  <a:moveTo>
                    <a:pt x="258287" y="4808"/>
                  </a:moveTo>
                  <a:cubicBezTo>
                    <a:pt x="162299" y="27463"/>
                    <a:pt x="-20732" y="152664"/>
                    <a:pt x="1924" y="248055"/>
                  </a:cubicBezTo>
                  <a:cubicBezTo>
                    <a:pt x="24579" y="344043"/>
                    <a:pt x="244574" y="373852"/>
                    <a:pt x="339966" y="351197"/>
                  </a:cubicBezTo>
                  <a:cubicBezTo>
                    <a:pt x="435357" y="328541"/>
                    <a:pt x="494976" y="232554"/>
                    <a:pt x="472320" y="137163"/>
                  </a:cubicBezTo>
                  <a:cubicBezTo>
                    <a:pt x="450262" y="41772"/>
                    <a:pt x="354274" y="-17848"/>
                    <a:pt x="258287" y="48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20"/>
            <p:cNvSpPr/>
            <p:nvPr/>
          </p:nvSpPr>
          <p:spPr>
            <a:xfrm>
              <a:off x="6516041" y="1771830"/>
              <a:ext cx="312769" cy="86830"/>
            </a:xfrm>
            <a:custGeom>
              <a:rect b="b" l="l" r="r" t="t"/>
              <a:pathLst>
                <a:path extrusionOk="0" h="110965" w="399705">
                  <a:moveTo>
                    <a:pt x="13894" y="110965"/>
                  </a:moveTo>
                  <a:cubicBezTo>
                    <a:pt x="7336" y="110965"/>
                    <a:pt x="1374" y="106196"/>
                    <a:pt x="182" y="99638"/>
                  </a:cubicBezTo>
                  <a:cubicBezTo>
                    <a:pt x="-1011" y="92483"/>
                    <a:pt x="3759" y="85329"/>
                    <a:pt x="11510" y="84137"/>
                  </a:cubicBezTo>
                  <a:cubicBezTo>
                    <a:pt x="136114" y="63866"/>
                    <a:pt x="261315" y="35845"/>
                    <a:pt x="382343" y="670"/>
                  </a:cubicBezTo>
                  <a:cubicBezTo>
                    <a:pt x="389497" y="-1715"/>
                    <a:pt x="397247" y="2458"/>
                    <a:pt x="399036" y="10209"/>
                  </a:cubicBezTo>
                  <a:cubicBezTo>
                    <a:pt x="401420" y="17363"/>
                    <a:pt x="397247" y="25114"/>
                    <a:pt x="389497" y="26902"/>
                  </a:cubicBezTo>
                  <a:cubicBezTo>
                    <a:pt x="267277" y="62077"/>
                    <a:pt x="140884" y="90695"/>
                    <a:pt x="15087" y="110965"/>
                  </a:cubicBezTo>
                  <a:cubicBezTo>
                    <a:pt x="15087" y="110965"/>
                    <a:pt x="14491" y="110965"/>
                    <a:pt x="13894" y="110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20"/>
            <p:cNvSpPr/>
            <p:nvPr/>
          </p:nvSpPr>
          <p:spPr>
            <a:xfrm>
              <a:off x="6517530" y="1718788"/>
              <a:ext cx="265178" cy="148324"/>
            </a:xfrm>
            <a:custGeom>
              <a:rect b="b" l="l" r="r" t="t"/>
              <a:pathLst>
                <a:path extrusionOk="0" h="189551" w="338886">
                  <a:moveTo>
                    <a:pt x="143748" y="189552"/>
                  </a:moveTo>
                  <a:cubicBezTo>
                    <a:pt x="99630" y="189552"/>
                    <a:pt x="56107" y="186571"/>
                    <a:pt x="11989" y="180013"/>
                  </a:cubicBezTo>
                  <a:cubicBezTo>
                    <a:pt x="6027" y="179417"/>
                    <a:pt x="1258" y="174051"/>
                    <a:pt x="65" y="168089"/>
                  </a:cubicBezTo>
                  <a:cubicBezTo>
                    <a:pt x="-531" y="162127"/>
                    <a:pt x="3046" y="156165"/>
                    <a:pt x="8412" y="153780"/>
                  </a:cubicBezTo>
                  <a:cubicBezTo>
                    <a:pt x="96053" y="119201"/>
                    <a:pt x="187866" y="65544"/>
                    <a:pt x="266564" y="2943"/>
                  </a:cubicBezTo>
                  <a:cubicBezTo>
                    <a:pt x="272526" y="-1827"/>
                    <a:pt x="280873" y="-634"/>
                    <a:pt x="285642" y="5328"/>
                  </a:cubicBezTo>
                  <a:cubicBezTo>
                    <a:pt x="290412" y="11290"/>
                    <a:pt x="289219" y="19636"/>
                    <a:pt x="283257" y="24406"/>
                  </a:cubicBezTo>
                  <a:cubicBezTo>
                    <a:pt x="216484" y="78064"/>
                    <a:pt x="140767" y="124567"/>
                    <a:pt x="66243" y="159146"/>
                  </a:cubicBezTo>
                  <a:cubicBezTo>
                    <a:pt x="152094" y="166300"/>
                    <a:pt x="237946" y="161531"/>
                    <a:pt x="322607" y="144241"/>
                  </a:cubicBezTo>
                  <a:cubicBezTo>
                    <a:pt x="329761" y="143049"/>
                    <a:pt x="336915" y="147818"/>
                    <a:pt x="338703" y="154973"/>
                  </a:cubicBezTo>
                  <a:cubicBezTo>
                    <a:pt x="339896" y="162127"/>
                    <a:pt x="335126" y="169281"/>
                    <a:pt x="327972" y="171070"/>
                  </a:cubicBezTo>
                  <a:cubicBezTo>
                    <a:pt x="267756" y="183590"/>
                    <a:pt x="205752" y="189552"/>
                    <a:pt x="143748" y="1895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20"/>
            <p:cNvSpPr/>
            <p:nvPr/>
          </p:nvSpPr>
          <p:spPr>
            <a:xfrm>
              <a:off x="6143957" y="1661577"/>
              <a:ext cx="373567" cy="280406"/>
            </a:xfrm>
            <a:custGeom>
              <a:rect b="b" l="l" r="r" t="t"/>
              <a:pathLst>
                <a:path extrusionOk="0" h="358346" w="477402">
                  <a:moveTo>
                    <a:pt x="218024" y="4587"/>
                  </a:moveTo>
                  <a:cubicBezTo>
                    <a:pt x="314011" y="26646"/>
                    <a:pt x="497639" y="151250"/>
                    <a:pt x="475580" y="246642"/>
                  </a:cubicBezTo>
                  <a:cubicBezTo>
                    <a:pt x="453521" y="342629"/>
                    <a:pt x="233525" y="373631"/>
                    <a:pt x="138134" y="351572"/>
                  </a:cubicBezTo>
                  <a:cubicBezTo>
                    <a:pt x="42147" y="329513"/>
                    <a:pt x="-17473" y="233525"/>
                    <a:pt x="4587" y="138134"/>
                  </a:cubicBezTo>
                  <a:cubicBezTo>
                    <a:pt x="26646" y="42147"/>
                    <a:pt x="122037" y="-17473"/>
                    <a:pt x="218024" y="45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20"/>
            <p:cNvSpPr/>
            <p:nvPr/>
          </p:nvSpPr>
          <p:spPr>
            <a:xfrm>
              <a:off x="6211999" y="1779021"/>
              <a:ext cx="313035" cy="85230"/>
            </a:xfrm>
            <a:custGeom>
              <a:rect b="b" l="l" r="r" t="t"/>
              <a:pathLst>
                <a:path extrusionOk="0" h="108920" w="400045">
                  <a:moveTo>
                    <a:pt x="386747" y="108920"/>
                  </a:moveTo>
                  <a:cubicBezTo>
                    <a:pt x="386151" y="108920"/>
                    <a:pt x="385555" y="108920"/>
                    <a:pt x="384362" y="108920"/>
                  </a:cubicBezTo>
                  <a:cubicBezTo>
                    <a:pt x="258565" y="89246"/>
                    <a:pt x="132173" y="61225"/>
                    <a:pt x="9953" y="26646"/>
                  </a:cubicBezTo>
                  <a:cubicBezTo>
                    <a:pt x="2798" y="24857"/>
                    <a:pt x="-1375" y="17107"/>
                    <a:pt x="413" y="9952"/>
                  </a:cubicBezTo>
                  <a:cubicBezTo>
                    <a:pt x="2202" y="2798"/>
                    <a:pt x="9953" y="-1376"/>
                    <a:pt x="17107" y="413"/>
                  </a:cubicBezTo>
                  <a:cubicBezTo>
                    <a:pt x="138730" y="34992"/>
                    <a:pt x="263335" y="62417"/>
                    <a:pt x="388536" y="82092"/>
                  </a:cubicBezTo>
                  <a:cubicBezTo>
                    <a:pt x="396286" y="83284"/>
                    <a:pt x="401056" y="90439"/>
                    <a:pt x="399863" y="97593"/>
                  </a:cubicBezTo>
                  <a:cubicBezTo>
                    <a:pt x="399267" y="104151"/>
                    <a:pt x="393305" y="108920"/>
                    <a:pt x="386747" y="1089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20"/>
            <p:cNvSpPr/>
            <p:nvPr/>
          </p:nvSpPr>
          <p:spPr>
            <a:xfrm>
              <a:off x="6257257" y="1725312"/>
              <a:ext cx="265773" cy="147857"/>
            </a:xfrm>
            <a:custGeom>
              <a:rect b="b" l="l" r="r" t="t"/>
              <a:pathLst>
                <a:path extrusionOk="0" h="188955" w="339646">
                  <a:moveTo>
                    <a:pt x="192321" y="188956"/>
                  </a:moveTo>
                  <a:cubicBezTo>
                    <a:pt x="131510" y="188956"/>
                    <a:pt x="71294" y="182994"/>
                    <a:pt x="11078" y="171070"/>
                  </a:cubicBezTo>
                  <a:cubicBezTo>
                    <a:pt x="3924" y="169877"/>
                    <a:pt x="-1442" y="162723"/>
                    <a:pt x="347" y="154973"/>
                  </a:cubicBezTo>
                  <a:cubicBezTo>
                    <a:pt x="1539" y="147818"/>
                    <a:pt x="9290" y="142452"/>
                    <a:pt x="16444" y="144241"/>
                  </a:cubicBezTo>
                  <a:cubicBezTo>
                    <a:pt x="101104" y="160935"/>
                    <a:pt x="187552" y="165704"/>
                    <a:pt x="272807" y="157954"/>
                  </a:cubicBezTo>
                  <a:cubicBezTo>
                    <a:pt x="197687" y="123970"/>
                    <a:pt x="121971" y="77467"/>
                    <a:pt x="55196" y="24406"/>
                  </a:cubicBezTo>
                  <a:cubicBezTo>
                    <a:pt x="49234" y="19636"/>
                    <a:pt x="48042" y="11290"/>
                    <a:pt x="52811" y="5328"/>
                  </a:cubicBezTo>
                  <a:cubicBezTo>
                    <a:pt x="57581" y="-634"/>
                    <a:pt x="65928" y="-1826"/>
                    <a:pt x="71890" y="2943"/>
                  </a:cubicBezTo>
                  <a:cubicBezTo>
                    <a:pt x="151184" y="65543"/>
                    <a:pt x="242998" y="119201"/>
                    <a:pt x="330639" y="153184"/>
                  </a:cubicBezTo>
                  <a:cubicBezTo>
                    <a:pt x="336601" y="155569"/>
                    <a:pt x="340178" y="161531"/>
                    <a:pt x="339582" y="167493"/>
                  </a:cubicBezTo>
                  <a:cubicBezTo>
                    <a:pt x="338985" y="173455"/>
                    <a:pt x="334216" y="178820"/>
                    <a:pt x="328254" y="179417"/>
                  </a:cubicBezTo>
                  <a:cubicBezTo>
                    <a:pt x="282943" y="185975"/>
                    <a:pt x="237632" y="188956"/>
                    <a:pt x="192321" y="1889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20"/>
            <p:cNvSpPr/>
            <p:nvPr/>
          </p:nvSpPr>
          <p:spPr>
            <a:xfrm>
              <a:off x="6201946" y="1875307"/>
              <a:ext cx="319334" cy="336060"/>
            </a:xfrm>
            <a:custGeom>
              <a:rect b="b" l="l" r="r" t="t"/>
              <a:pathLst>
                <a:path extrusionOk="0" h="429470" w="408095">
                  <a:moveTo>
                    <a:pt x="43082" y="135391"/>
                  </a:moveTo>
                  <a:cubicBezTo>
                    <a:pt x="107471" y="60866"/>
                    <a:pt x="302427" y="-44064"/>
                    <a:pt x="376951" y="19729"/>
                  </a:cubicBezTo>
                  <a:cubicBezTo>
                    <a:pt x="451475" y="84118"/>
                    <a:pt x="376951" y="292786"/>
                    <a:pt x="313158" y="367310"/>
                  </a:cubicBezTo>
                  <a:cubicBezTo>
                    <a:pt x="248769" y="441835"/>
                    <a:pt x="136685" y="450777"/>
                    <a:pt x="62161" y="386389"/>
                  </a:cubicBezTo>
                  <a:cubicBezTo>
                    <a:pt x="-12364" y="322596"/>
                    <a:pt x="-21307" y="210511"/>
                    <a:pt x="43082" y="13539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20"/>
            <p:cNvSpPr/>
            <p:nvPr/>
          </p:nvSpPr>
          <p:spPr>
            <a:xfrm>
              <a:off x="6291889" y="1881341"/>
              <a:ext cx="213860" cy="249656"/>
            </a:xfrm>
            <a:custGeom>
              <a:rect b="b" l="l" r="r" t="t"/>
              <a:pathLst>
                <a:path extrusionOk="0" h="319049" w="273304">
                  <a:moveTo>
                    <a:pt x="13874" y="319050"/>
                  </a:moveTo>
                  <a:cubicBezTo>
                    <a:pt x="10297" y="319050"/>
                    <a:pt x="7316" y="317858"/>
                    <a:pt x="4335" y="315473"/>
                  </a:cubicBezTo>
                  <a:cubicBezTo>
                    <a:pt x="-1031" y="310107"/>
                    <a:pt x="-1627" y="301760"/>
                    <a:pt x="3739" y="296395"/>
                  </a:cubicBezTo>
                  <a:cubicBezTo>
                    <a:pt x="90783" y="204581"/>
                    <a:pt x="173058" y="106805"/>
                    <a:pt x="248775" y="5452"/>
                  </a:cubicBezTo>
                  <a:cubicBezTo>
                    <a:pt x="253544" y="-510"/>
                    <a:pt x="261891" y="-1703"/>
                    <a:pt x="267852" y="2471"/>
                  </a:cubicBezTo>
                  <a:cubicBezTo>
                    <a:pt x="273814" y="7240"/>
                    <a:pt x="275007" y="15587"/>
                    <a:pt x="270833" y="21549"/>
                  </a:cubicBezTo>
                  <a:cubicBezTo>
                    <a:pt x="195117" y="124094"/>
                    <a:pt x="111650" y="222466"/>
                    <a:pt x="24010" y="314877"/>
                  </a:cubicBezTo>
                  <a:cubicBezTo>
                    <a:pt x="21625" y="317858"/>
                    <a:pt x="18048" y="319050"/>
                    <a:pt x="13874" y="319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20"/>
            <p:cNvSpPr/>
            <p:nvPr/>
          </p:nvSpPr>
          <p:spPr>
            <a:xfrm>
              <a:off x="6284594" y="1883300"/>
              <a:ext cx="222087" cy="235098"/>
            </a:xfrm>
            <a:custGeom>
              <a:rect b="b" l="l" r="r" t="t"/>
              <a:pathLst>
                <a:path extrusionOk="0" h="300445" w="283817">
                  <a:moveTo>
                    <a:pt x="118001" y="300446"/>
                  </a:moveTo>
                  <a:cubicBezTo>
                    <a:pt x="115021" y="300446"/>
                    <a:pt x="112040" y="299254"/>
                    <a:pt x="109655" y="297465"/>
                  </a:cubicBezTo>
                  <a:cubicBezTo>
                    <a:pt x="103693" y="292696"/>
                    <a:pt x="103097" y="284349"/>
                    <a:pt x="107270" y="278387"/>
                  </a:cubicBezTo>
                  <a:cubicBezTo>
                    <a:pt x="161524" y="211017"/>
                    <a:pt x="205046" y="137089"/>
                    <a:pt x="238432" y="57199"/>
                  </a:cubicBezTo>
                  <a:cubicBezTo>
                    <a:pt x="173448" y="107875"/>
                    <a:pt x="97135" y="153782"/>
                    <a:pt x="19033" y="188362"/>
                  </a:cubicBezTo>
                  <a:cubicBezTo>
                    <a:pt x="11879" y="191342"/>
                    <a:pt x="4128" y="188362"/>
                    <a:pt x="1148" y="181207"/>
                  </a:cubicBezTo>
                  <a:cubicBezTo>
                    <a:pt x="-1833" y="174053"/>
                    <a:pt x="1148" y="166302"/>
                    <a:pt x="8302" y="163321"/>
                  </a:cubicBezTo>
                  <a:cubicBezTo>
                    <a:pt x="100712" y="122184"/>
                    <a:pt x="190737" y="65545"/>
                    <a:pt x="261088" y="3541"/>
                  </a:cubicBezTo>
                  <a:cubicBezTo>
                    <a:pt x="265858" y="-632"/>
                    <a:pt x="272416" y="-1228"/>
                    <a:pt x="277782" y="2349"/>
                  </a:cubicBezTo>
                  <a:cubicBezTo>
                    <a:pt x="283147" y="5926"/>
                    <a:pt x="284936" y="12484"/>
                    <a:pt x="283147" y="18446"/>
                  </a:cubicBezTo>
                  <a:cubicBezTo>
                    <a:pt x="247972" y="119203"/>
                    <a:pt x="196103" y="212209"/>
                    <a:pt x="129329" y="295677"/>
                  </a:cubicBezTo>
                  <a:cubicBezTo>
                    <a:pt x="126348" y="298657"/>
                    <a:pt x="122175" y="300446"/>
                    <a:pt x="118001" y="3004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20"/>
            <p:cNvSpPr/>
            <p:nvPr/>
          </p:nvSpPr>
          <p:spPr>
            <a:xfrm>
              <a:off x="6498571" y="1869822"/>
              <a:ext cx="319877" cy="335884"/>
            </a:xfrm>
            <a:custGeom>
              <a:rect b="b" l="l" r="r" t="t"/>
              <a:pathLst>
                <a:path extrusionOk="0" h="429245" w="408789">
                  <a:moveTo>
                    <a:pt x="365343" y="134059"/>
                  </a:moveTo>
                  <a:cubicBezTo>
                    <a:pt x="300953" y="59535"/>
                    <a:pt x="104805" y="-44203"/>
                    <a:pt x="30878" y="20186"/>
                  </a:cubicBezTo>
                  <a:cubicBezTo>
                    <a:pt x="-43647" y="84575"/>
                    <a:pt x="32070" y="293243"/>
                    <a:pt x="96459" y="367767"/>
                  </a:cubicBezTo>
                  <a:cubicBezTo>
                    <a:pt x="160848" y="442292"/>
                    <a:pt x="273529" y="450042"/>
                    <a:pt x="348053" y="385653"/>
                  </a:cubicBezTo>
                  <a:cubicBezTo>
                    <a:pt x="421385" y="321264"/>
                    <a:pt x="429731" y="208583"/>
                    <a:pt x="365343" y="1340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20"/>
            <p:cNvSpPr/>
            <p:nvPr/>
          </p:nvSpPr>
          <p:spPr>
            <a:xfrm>
              <a:off x="6513449" y="1875412"/>
              <a:ext cx="215130" cy="249527"/>
            </a:xfrm>
            <a:custGeom>
              <a:rect b="b" l="l" r="r" t="t"/>
              <a:pathLst>
                <a:path extrusionOk="0" h="318884" w="274927">
                  <a:moveTo>
                    <a:pt x="261053" y="318884"/>
                  </a:moveTo>
                  <a:cubicBezTo>
                    <a:pt x="257476" y="318884"/>
                    <a:pt x="253899" y="317692"/>
                    <a:pt x="250918" y="314711"/>
                  </a:cubicBezTo>
                  <a:cubicBezTo>
                    <a:pt x="162681" y="222897"/>
                    <a:pt x="79214" y="123929"/>
                    <a:pt x="2901" y="21979"/>
                  </a:cubicBezTo>
                  <a:cubicBezTo>
                    <a:pt x="-1868" y="16017"/>
                    <a:pt x="-676" y="7671"/>
                    <a:pt x="5882" y="2901"/>
                  </a:cubicBezTo>
                  <a:cubicBezTo>
                    <a:pt x="11844" y="-1869"/>
                    <a:pt x="20190" y="-676"/>
                    <a:pt x="24960" y="5882"/>
                  </a:cubicBezTo>
                  <a:cubicBezTo>
                    <a:pt x="100677" y="107235"/>
                    <a:pt x="183548" y="204415"/>
                    <a:pt x="271189" y="295632"/>
                  </a:cubicBezTo>
                  <a:cubicBezTo>
                    <a:pt x="276554" y="300998"/>
                    <a:pt x="275958" y="309941"/>
                    <a:pt x="270592" y="314711"/>
                  </a:cubicBezTo>
                  <a:cubicBezTo>
                    <a:pt x="267611" y="317692"/>
                    <a:pt x="264034" y="318884"/>
                    <a:pt x="261053" y="3188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20"/>
            <p:cNvSpPr/>
            <p:nvPr/>
          </p:nvSpPr>
          <p:spPr>
            <a:xfrm>
              <a:off x="6513328" y="1877707"/>
              <a:ext cx="223020" cy="234632"/>
            </a:xfrm>
            <a:custGeom>
              <a:rect b="b" l="l" r="r" t="t"/>
              <a:pathLst>
                <a:path extrusionOk="0" h="299849" w="285010">
                  <a:moveTo>
                    <a:pt x="166412" y="299850"/>
                  </a:moveTo>
                  <a:cubicBezTo>
                    <a:pt x="162239" y="299850"/>
                    <a:pt x="158662" y="298061"/>
                    <a:pt x="155681" y="295080"/>
                  </a:cubicBezTo>
                  <a:cubicBezTo>
                    <a:pt x="88311" y="212209"/>
                    <a:pt x="36443" y="119203"/>
                    <a:pt x="671" y="18446"/>
                  </a:cubicBezTo>
                  <a:cubicBezTo>
                    <a:pt x="-1118" y="12484"/>
                    <a:pt x="671" y="5926"/>
                    <a:pt x="6037" y="2349"/>
                  </a:cubicBezTo>
                  <a:cubicBezTo>
                    <a:pt x="11402" y="-1228"/>
                    <a:pt x="17961" y="-632"/>
                    <a:pt x="22730" y="3541"/>
                  </a:cubicBezTo>
                  <a:cubicBezTo>
                    <a:pt x="93677" y="65546"/>
                    <a:pt x="183702" y="121588"/>
                    <a:pt x="276708" y="162129"/>
                  </a:cubicBezTo>
                  <a:cubicBezTo>
                    <a:pt x="283863" y="165110"/>
                    <a:pt x="286844" y="173457"/>
                    <a:pt x="283863" y="180015"/>
                  </a:cubicBezTo>
                  <a:cubicBezTo>
                    <a:pt x="280882" y="187169"/>
                    <a:pt x="272535" y="190150"/>
                    <a:pt x="265977" y="187169"/>
                  </a:cubicBezTo>
                  <a:cubicBezTo>
                    <a:pt x="187876" y="153186"/>
                    <a:pt x="110967" y="107875"/>
                    <a:pt x="45981" y="57199"/>
                  </a:cubicBezTo>
                  <a:cubicBezTo>
                    <a:pt x="79368" y="136493"/>
                    <a:pt x="123487" y="210421"/>
                    <a:pt x="178336" y="277791"/>
                  </a:cubicBezTo>
                  <a:cubicBezTo>
                    <a:pt x="183106" y="283753"/>
                    <a:pt x="181914" y="292099"/>
                    <a:pt x="176548" y="296869"/>
                  </a:cubicBezTo>
                  <a:cubicBezTo>
                    <a:pt x="172374" y="298657"/>
                    <a:pt x="169393" y="299850"/>
                    <a:pt x="166412" y="2998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20"/>
            <p:cNvSpPr/>
            <p:nvPr/>
          </p:nvSpPr>
          <p:spPr>
            <a:xfrm>
              <a:off x="6437887" y="1797520"/>
              <a:ext cx="146954" cy="146954"/>
            </a:xfrm>
            <a:custGeom>
              <a:rect b="b" l="l" r="r" t="t"/>
              <a:pathLst>
                <a:path extrusionOk="0" h="187801" w="187801">
                  <a:moveTo>
                    <a:pt x="0" y="94199"/>
                  </a:moveTo>
                  <a:cubicBezTo>
                    <a:pt x="0" y="146068"/>
                    <a:pt x="42330" y="187801"/>
                    <a:pt x="94199" y="187801"/>
                  </a:cubicBezTo>
                  <a:cubicBezTo>
                    <a:pt x="146068" y="187801"/>
                    <a:pt x="187801" y="145471"/>
                    <a:pt x="187801" y="93603"/>
                  </a:cubicBezTo>
                  <a:cubicBezTo>
                    <a:pt x="187801" y="41734"/>
                    <a:pt x="145472" y="0"/>
                    <a:pt x="93603" y="0"/>
                  </a:cubicBezTo>
                  <a:cubicBezTo>
                    <a:pt x="41734" y="0"/>
                    <a:pt x="0" y="42330"/>
                    <a:pt x="0" y="9419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835" name="Shape 835"/>
        <p:cNvGrpSpPr/>
        <p:nvPr/>
      </p:nvGrpSpPr>
      <p:grpSpPr>
        <a:xfrm>
          <a:off x="0" y="0"/>
          <a:ext cx="0" cy="0"/>
          <a:chOff x="0" y="0"/>
          <a:chExt cx="0" cy="0"/>
        </a:xfrm>
      </p:grpSpPr>
      <p:grpSp>
        <p:nvGrpSpPr>
          <p:cNvPr id="836" name="Google Shape;836;p21"/>
          <p:cNvGrpSpPr/>
          <p:nvPr/>
        </p:nvGrpSpPr>
        <p:grpSpPr>
          <a:xfrm>
            <a:off x="-1375" y="4351975"/>
            <a:ext cx="9144000" cy="829600"/>
            <a:chOff x="-1375" y="4351975"/>
            <a:chExt cx="9144000" cy="829600"/>
          </a:xfrm>
        </p:grpSpPr>
        <p:sp>
          <p:nvSpPr>
            <p:cNvPr id="837" name="Google Shape;837;p21"/>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838" name="Google Shape;838;p21"/>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9" name="Google Shape;839;p21"/>
          <p:cNvGrpSpPr/>
          <p:nvPr/>
        </p:nvGrpSpPr>
        <p:grpSpPr>
          <a:xfrm>
            <a:off x="370358" y="153913"/>
            <a:ext cx="9242395" cy="2081586"/>
            <a:chOff x="370358" y="153913"/>
            <a:chExt cx="9242395" cy="2081586"/>
          </a:xfrm>
        </p:grpSpPr>
        <p:sp>
          <p:nvSpPr>
            <p:cNvPr id="840" name="Google Shape;840;p21"/>
            <p:cNvSpPr/>
            <p:nvPr/>
          </p:nvSpPr>
          <p:spPr>
            <a:xfrm>
              <a:off x="370358" y="153913"/>
              <a:ext cx="1587295" cy="771161"/>
            </a:xfrm>
            <a:custGeom>
              <a:rect b="b" l="l" r="r" t="t"/>
              <a:pathLst>
                <a:path extrusionOk="0" h="771161" w="1587295">
                  <a:moveTo>
                    <a:pt x="1485220" y="415164"/>
                  </a:moveTo>
                  <a:cubicBezTo>
                    <a:pt x="1478100" y="414571"/>
                    <a:pt x="1470980" y="415164"/>
                    <a:pt x="1463860" y="416351"/>
                  </a:cubicBezTo>
                  <a:cubicBezTo>
                    <a:pt x="1463860" y="415758"/>
                    <a:pt x="1463860" y="415164"/>
                    <a:pt x="1463860" y="413977"/>
                  </a:cubicBezTo>
                  <a:cubicBezTo>
                    <a:pt x="1468014" y="330911"/>
                    <a:pt x="1403934" y="260306"/>
                    <a:pt x="1320868" y="256152"/>
                  </a:cubicBezTo>
                  <a:cubicBezTo>
                    <a:pt x="1288235" y="254372"/>
                    <a:pt x="1257382" y="263865"/>
                    <a:pt x="1231869" y="280479"/>
                  </a:cubicBezTo>
                  <a:cubicBezTo>
                    <a:pt x="1187963" y="125620"/>
                    <a:pt x="1049717" y="8734"/>
                    <a:pt x="880025" y="428"/>
                  </a:cubicBezTo>
                  <a:cubicBezTo>
                    <a:pt x="715080" y="-7286"/>
                    <a:pt x="569715" y="90020"/>
                    <a:pt x="508008" y="233012"/>
                  </a:cubicBezTo>
                  <a:cubicBezTo>
                    <a:pt x="477156" y="235386"/>
                    <a:pt x="447489" y="243099"/>
                    <a:pt x="420196" y="255559"/>
                  </a:cubicBezTo>
                  <a:cubicBezTo>
                    <a:pt x="406549" y="189699"/>
                    <a:pt x="350183" y="139266"/>
                    <a:pt x="280170" y="135707"/>
                  </a:cubicBezTo>
                  <a:cubicBezTo>
                    <a:pt x="271864" y="135113"/>
                    <a:pt x="263557" y="135707"/>
                    <a:pt x="255844" y="136893"/>
                  </a:cubicBezTo>
                  <a:lnTo>
                    <a:pt x="255844" y="136893"/>
                  </a:lnTo>
                  <a:cubicBezTo>
                    <a:pt x="255844" y="136893"/>
                    <a:pt x="255844" y="136893"/>
                    <a:pt x="255844" y="136893"/>
                  </a:cubicBezTo>
                  <a:cubicBezTo>
                    <a:pt x="194731" y="144013"/>
                    <a:pt x="144298" y="187919"/>
                    <a:pt x="128278" y="246066"/>
                  </a:cubicBezTo>
                  <a:cubicBezTo>
                    <a:pt x="127092" y="249626"/>
                    <a:pt x="126499" y="252592"/>
                    <a:pt x="125905" y="256152"/>
                  </a:cubicBezTo>
                  <a:cubicBezTo>
                    <a:pt x="118192" y="253779"/>
                    <a:pt x="110479" y="251999"/>
                    <a:pt x="101579" y="251406"/>
                  </a:cubicBezTo>
                  <a:cubicBezTo>
                    <a:pt x="81406" y="250219"/>
                    <a:pt x="62419" y="255559"/>
                    <a:pt x="46399" y="265645"/>
                  </a:cubicBezTo>
                  <a:cubicBezTo>
                    <a:pt x="38686" y="270392"/>
                    <a:pt x="30973" y="276326"/>
                    <a:pt x="25039" y="283445"/>
                  </a:cubicBezTo>
                  <a:cubicBezTo>
                    <a:pt x="22666" y="285819"/>
                    <a:pt x="20886" y="288192"/>
                    <a:pt x="19106" y="290565"/>
                  </a:cubicBezTo>
                  <a:cubicBezTo>
                    <a:pt x="15546" y="295312"/>
                    <a:pt x="11986" y="300652"/>
                    <a:pt x="9613" y="306585"/>
                  </a:cubicBezTo>
                  <a:cubicBezTo>
                    <a:pt x="6646" y="312518"/>
                    <a:pt x="4273" y="319045"/>
                    <a:pt x="2493" y="326165"/>
                  </a:cubicBezTo>
                  <a:cubicBezTo>
                    <a:pt x="1306" y="332098"/>
                    <a:pt x="120" y="338031"/>
                    <a:pt x="120" y="343965"/>
                  </a:cubicBezTo>
                  <a:cubicBezTo>
                    <a:pt x="-2254" y="392024"/>
                    <a:pt x="30973" y="433557"/>
                    <a:pt x="76659" y="443051"/>
                  </a:cubicBezTo>
                  <a:cubicBezTo>
                    <a:pt x="76066" y="444237"/>
                    <a:pt x="74879" y="446017"/>
                    <a:pt x="74286" y="447797"/>
                  </a:cubicBezTo>
                  <a:cubicBezTo>
                    <a:pt x="73099" y="450171"/>
                    <a:pt x="71319" y="453137"/>
                    <a:pt x="70132" y="455510"/>
                  </a:cubicBezTo>
                  <a:cubicBezTo>
                    <a:pt x="67759" y="460257"/>
                    <a:pt x="65979" y="465004"/>
                    <a:pt x="64199" y="470344"/>
                  </a:cubicBezTo>
                  <a:cubicBezTo>
                    <a:pt x="62419" y="474497"/>
                    <a:pt x="61232" y="479243"/>
                    <a:pt x="60046" y="483990"/>
                  </a:cubicBezTo>
                  <a:cubicBezTo>
                    <a:pt x="58859" y="487550"/>
                    <a:pt x="58266" y="491110"/>
                    <a:pt x="57672" y="495263"/>
                  </a:cubicBezTo>
                  <a:cubicBezTo>
                    <a:pt x="56486" y="501197"/>
                    <a:pt x="55893" y="507723"/>
                    <a:pt x="55299" y="514250"/>
                  </a:cubicBezTo>
                  <a:cubicBezTo>
                    <a:pt x="51146" y="597316"/>
                    <a:pt x="115225" y="667922"/>
                    <a:pt x="198291" y="672075"/>
                  </a:cubicBezTo>
                  <a:cubicBezTo>
                    <a:pt x="207784" y="672669"/>
                    <a:pt x="217278" y="672075"/>
                    <a:pt x="226771" y="670889"/>
                  </a:cubicBezTo>
                  <a:cubicBezTo>
                    <a:pt x="227364" y="670889"/>
                    <a:pt x="227958" y="670889"/>
                    <a:pt x="229144" y="670295"/>
                  </a:cubicBezTo>
                  <a:cubicBezTo>
                    <a:pt x="232704" y="669702"/>
                    <a:pt x="236858" y="669108"/>
                    <a:pt x="240417" y="667922"/>
                  </a:cubicBezTo>
                  <a:cubicBezTo>
                    <a:pt x="243977" y="667329"/>
                    <a:pt x="247537" y="666142"/>
                    <a:pt x="251097" y="664955"/>
                  </a:cubicBezTo>
                  <a:cubicBezTo>
                    <a:pt x="259404" y="662582"/>
                    <a:pt x="267117" y="659022"/>
                    <a:pt x="274831" y="655462"/>
                  </a:cubicBezTo>
                  <a:cubicBezTo>
                    <a:pt x="276610" y="654275"/>
                    <a:pt x="278984" y="653089"/>
                    <a:pt x="280764" y="651902"/>
                  </a:cubicBezTo>
                  <a:cubicBezTo>
                    <a:pt x="285510" y="649529"/>
                    <a:pt x="289664" y="646562"/>
                    <a:pt x="293817" y="643595"/>
                  </a:cubicBezTo>
                  <a:cubicBezTo>
                    <a:pt x="296784" y="641222"/>
                    <a:pt x="299750" y="639442"/>
                    <a:pt x="302124" y="637069"/>
                  </a:cubicBezTo>
                  <a:cubicBezTo>
                    <a:pt x="302717" y="637069"/>
                    <a:pt x="302717" y="636475"/>
                    <a:pt x="303310" y="636475"/>
                  </a:cubicBezTo>
                  <a:cubicBezTo>
                    <a:pt x="347810" y="708862"/>
                    <a:pt x="425536" y="758701"/>
                    <a:pt x="516908" y="762855"/>
                  </a:cubicBezTo>
                  <a:cubicBezTo>
                    <a:pt x="520468" y="762855"/>
                    <a:pt x="524028" y="762855"/>
                    <a:pt x="527588" y="763448"/>
                  </a:cubicBezTo>
                  <a:cubicBezTo>
                    <a:pt x="545388" y="763448"/>
                    <a:pt x="562595" y="761668"/>
                    <a:pt x="579801" y="758701"/>
                  </a:cubicBezTo>
                  <a:cubicBezTo>
                    <a:pt x="583361" y="758108"/>
                    <a:pt x="586328" y="757515"/>
                    <a:pt x="589888" y="756328"/>
                  </a:cubicBezTo>
                  <a:cubicBezTo>
                    <a:pt x="616588" y="749801"/>
                    <a:pt x="641507" y="739715"/>
                    <a:pt x="664647" y="726068"/>
                  </a:cubicBezTo>
                  <a:cubicBezTo>
                    <a:pt x="667614" y="724288"/>
                    <a:pt x="670580" y="722508"/>
                    <a:pt x="672954" y="720728"/>
                  </a:cubicBezTo>
                  <a:cubicBezTo>
                    <a:pt x="685414" y="727848"/>
                    <a:pt x="699060" y="734375"/>
                    <a:pt x="712113" y="740308"/>
                  </a:cubicBezTo>
                  <a:cubicBezTo>
                    <a:pt x="732287" y="749208"/>
                    <a:pt x="753646" y="755735"/>
                    <a:pt x="775599" y="761074"/>
                  </a:cubicBezTo>
                  <a:cubicBezTo>
                    <a:pt x="782720" y="762855"/>
                    <a:pt x="790433" y="764041"/>
                    <a:pt x="797553" y="765821"/>
                  </a:cubicBezTo>
                  <a:cubicBezTo>
                    <a:pt x="804673" y="767601"/>
                    <a:pt x="812386" y="768194"/>
                    <a:pt x="820099" y="768788"/>
                  </a:cubicBezTo>
                  <a:cubicBezTo>
                    <a:pt x="827812" y="769381"/>
                    <a:pt x="835526" y="769974"/>
                    <a:pt x="843239" y="770568"/>
                  </a:cubicBezTo>
                  <a:cubicBezTo>
                    <a:pt x="863412" y="771755"/>
                    <a:pt x="882992" y="771161"/>
                    <a:pt x="901978" y="768788"/>
                  </a:cubicBezTo>
                  <a:cubicBezTo>
                    <a:pt x="909692" y="768194"/>
                    <a:pt x="917405" y="767008"/>
                    <a:pt x="925118" y="765821"/>
                  </a:cubicBezTo>
                  <a:cubicBezTo>
                    <a:pt x="932831" y="764635"/>
                    <a:pt x="939951" y="762855"/>
                    <a:pt x="947665" y="761074"/>
                  </a:cubicBezTo>
                  <a:cubicBezTo>
                    <a:pt x="967244" y="756328"/>
                    <a:pt x="986231" y="750394"/>
                    <a:pt x="1004624" y="743274"/>
                  </a:cubicBezTo>
                  <a:cubicBezTo>
                    <a:pt x="1010557" y="740901"/>
                    <a:pt x="1016491" y="738528"/>
                    <a:pt x="1022424" y="735561"/>
                  </a:cubicBezTo>
                  <a:cubicBezTo>
                    <a:pt x="1039631" y="727848"/>
                    <a:pt x="1055650" y="718355"/>
                    <a:pt x="1071077" y="708268"/>
                  </a:cubicBezTo>
                  <a:cubicBezTo>
                    <a:pt x="1077010" y="704115"/>
                    <a:pt x="1083537" y="699962"/>
                    <a:pt x="1089470" y="695808"/>
                  </a:cubicBezTo>
                  <a:cubicBezTo>
                    <a:pt x="1095404" y="691655"/>
                    <a:pt x="1101337" y="686908"/>
                    <a:pt x="1107270" y="682162"/>
                  </a:cubicBezTo>
                  <a:cubicBezTo>
                    <a:pt x="1127443" y="665549"/>
                    <a:pt x="1145243" y="647156"/>
                    <a:pt x="1161856" y="626389"/>
                  </a:cubicBezTo>
                  <a:cubicBezTo>
                    <a:pt x="1164823" y="634696"/>
                    <a:pt x="1168976" y="643002"/>
                    <a:pt x="1173723" y="650715"/>
                  </a:cubicBezTo>
                  <a:cubicBezTo>
                    <a:pt x="1176689" y="656056"/>
                    <a:pt x="1180249" y="660802"/>
                    <a:pt x="1184403" y="664955"/>
                  </a:cubicBezTo>
                  <a:cubicBezTo>
                    <a:pt x="1187369" y="668515"/>
                    <a:pt x="1190336" y="671482"/>
                    <a:pt x="1193896" y="674449"/>
                  </a:cubicBezTo>
                  <a:cubicBezTo>
                    <a:pt x="1195676" y="676228"/>
                    <a:pt x="1198049" y="678008"/>
                    <a:pt x="1200422" y="679789"/>
                  </a:cubicBezTo>
                  <a:cubicBezTo>
                    <a:pt x="1215256" y="692248"/>
                    <a:pt x="1233649" y="701148"/>
                    <a:pt x="1253822" y="705302"/>
                  </a:cubicBezTo>
                  <a:cubicBezTo>
                    <a:pt x="1259755" y="706488"/>
                    <a:pt x="1266282" y="707082"/>
                    <a:pt x="1272808" y="707675"/>
                  </a:cubicBezTo>
                  <a:cubicBezTo>
                    <a:pt x="1276962" y="707675"/>
                    <a:pt x="1281115" y="707675"/>
                    <a:pt x="1285269" y="707675"/>
                  </a:cubicBezTo>
                  <a:cubicBezTo>
                    <a:pt x="1293575" y="707082"/>
                    <a:pt x="1301882" y="705895"/>
                    <a:pt x="1309595" y="704115"/>
                  </a:cubicBezTo>
                  <a:cubicBezTo>
                    <a:pt x="1317308" y="702335"/>
                    <a:pt x="1325021" y="699368"/>
                    <a:pt x="1332141" y="695808"/>
                  </a:cubicBezTo>
                  <a:cubicBezTo>
                    <a:pt x="1371301" y="676822"/>
                    <a:pt x="1399187" y="637662"/>
                    <a:pt x="1401561" y="591383"/>
                  </a:cubicBezTo>
                  <a:lnTo>
                    <a:pt x="1401561" y="591383"/>
                  </a:lnTo>
                  <a:lnTo>
                    <a:pt x="1401561" y="591383"/>
                  </a:lnTo>
                  <a:cubicBezTo>
                    <a:pt x="1401561" y="591383"/>
                    <a:pt x="1401561" y="590789"/>
                    <a:pt x="1401561" y="590789"/>
                  </a:cubicBezTo>
                  <a:lnTo>
                    <a:pt x="1401561" y="590789"/>
                  </a:lnTo>
                  <a:cubicBezTo>
                    <a:pt x="1401561" y="589603"/>
                    <a:pt x="1401561" y="589009"/>
                    <a:pt x="1401561" y="587823"/>
                  </a:cubicBezTo>
                  <a:cubicBezTo>
                    <a:pt x="1419954" y="609776"/>
                    <a:pt x="1446653" y="624016"/>
                    <a:pt x="1476913" y="625796"/>
                  </a:cubicBezTo>
                  <a:cubicBezTo>
                    <a:pt x="1535060" y="628762"/>
                    <a:pt x="1584306" y="583669"/>
                    <a:pt x="1587272" y="525523"/>
                  </a:cubicBezTo>
                  <a:cubicBezTo>
                    <a:pt x="1588459" y="466784"/>
                    <a:pt x="1543366" y="417538"/>
                    <a:pt x="1485220" y="4151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21"/>
            <p:cNvSpPr/>
            <p:nvPr/>
          </p:nvSpPr>
          <p:spPr>
            <a:xfrm>
              <a:off x="8025458" y="1464338"/>
              <a:ext cx="1587295" cy="771161"/>
            </a:xfrm>
            <a:custGeom>
              <a:rect b="b" l="l" r="r" t="t"/>
              <a:pathLst>
                <a:path extrusionOk="0" h="771161" w="1587295">
                  <a:moveTo>
                    <a:pt x="1485220" y="415164"/>
                  </a:moveTo>
                  <a:cubicBezTo>
                    <a:pt x="1478100" y="414571"/>
                    <a:pt x="1470980" y="415164"/>
                    <a:pt x="1463860" y="416351"/>
                  </a:cubicBezTo>
                  <a:cubicBezTo>
                    <a:pt x="1463860" y="415758"/>
                    <a:pt x="1463860" y="415164"/>
                    <a:pt x="1463860" y="413977"/>
                  </a:cubicBezTo>
                  <a:cubicBezTo>
                    <a:pt x="1468014" y="330911"/>
                    <a:pt x="1403934" y="260306"/>
                    <a:pt x="1320868" y="256152"/>
                  </a:cubicBezTo>
                  <a:cubicBezTo>
                    <a:pt x="1288235" y="254372"/>
                    <a:pt x="1257382" y="263865"/>
                    <a:pt x="1231869" y="280479"/>
                  </a:cubicBezTo>
                  <a:cubicBezTo>
                    <a:pt x="1187963" y="125620"/>
                    <a:pt x="1049717" y="8734"/>
                    <a:pt x="880025" y="428"/>
                  </a:cubicBezTo>
                  <a:cubicBezTo>
                    <a:pt x="715080" y="-7286"/>
                    <a:pt x="569715" y="90020"/>
                    <a:pt x="508008" y="233012"/>
                  </a:cubicBezTo>
                  <a:cubicBezTo>
                    <a:pt x="477156" y="235386"/>
                    <a:pt x="447489" y="243099"/>
                    <a:pt x="420196" y="255559"/>
                  </a:cubicBezTo>
                  <a:cubicBezTo>
                    <a:pt x="406549" y="189699"/>
                    <a:pt x="350183" y="139266"/>
                    <a:pt x="280170" y="135707"/>
                  </a:cubicBezTo>
                  <a:cubicBezTo>
                    <a:pt x="271864" y="135113"/>
                    <a:pt x="263557" y="135707"/>
                    <a:pt x="255844" y="136893"/>
                  </a:cubicBezTo>
                  <a:lnTo>
                    <a:pt x="255844" y="136893"/>
                  </a:lnTo>
                  <a:cubicBezTo>
                    <a:pt x="255844" y="136893"/>
                    <a:pt x="255844" y="136893"/>
                    <a:pt x="255844" y="136893"/>
                  </a:cubicBezTo>
                  <a:cubicBezTo>
                    <a:pt x="194731" y="144013"/>
                    <a:pt x="144298" y="187919"/>
                    <a:pt x="128278" y="246066"/>
                  </a:cubicBezTo>
                  <a:cubicBezTo>
                    <a:pt x="127092" y="249626"/>
                    <a:pt x="126499" y="252592"/>
                    <a:pt x="125905" y="256152"/>
                  </a:cubicBezTo>
                  <a:cubicBezTo>
                    <a:pt x="118192" y="253779"/>
                    <a:pt x="110479" y="251999"/>
                    <a:pt x="101579" y="251406"/>
                  </a:cubicBezTo>
                  <a:cubicBezTo>
                    <a:pt x="81406" y="250219"/>
                    <a:pt x="62419" y="255559"/>
                    <a:pt x="46399" y="265645"/>
                  </a:cubicBezTo>
                  <a:cubicBezTo>
                    <a:pt x="38686" y="270392"/>
                    <a:pt x="30973" y="276326"/>
                    <a:pt x="25039" y="283445"/>
                  </a:cubicBezTo>
                  <a:cubicBezTo>
                    <a:pt x="22666" y="285819"/>
                    <a:pt x="20886" y="288192"/>
                    <a:pt x="19106" y="290565"/>
                  </a:cubicBezTo>
                  <a:cubicBezTo>
                    <a:pt x="15546" y="295312"/>
                    <a:pt x="11986" y="300652"/>
                    <a:pt x="9613" y="306585"/>
                  </a:cubicBezTo>
                  <a:cubicBezTo>
                    <a:pt x="6646" y="312518"/>
                    <a:pt x="4273" y="319045"/>
                    <a:pt x="2493" y="326165"/>
                  </a:cubicBezTo>
                  <a:cubicBezTo>
                    <a:pt x="1306" y="332098"/>
                    <a:pt x="120" y="338031"/>
                    <a:pt x="120" y="343965"/>
                  </a:cubicBezTo>
                  <a:cubicBezTo>
                    <a:pt x="-2254" y="392024"/>
                    <a:pt x="30973" y="433557"/>
                    <a:pt x="76659" y="443051"/>
                  </a:cubicBezTo>
                  <a:cubicBezTo>
                    <a:pt x="76066" y="444237"/>
                    <a:pt x="74879" y="446017"/>
                    <a:pt x="74286" y="447797"/>
                  </a:cubicBezTo>
                  <a:cubicBezTo>
                    <a:pt x="73099" y="450171"/>
                    <a:pt x="71319" y="453137"/>
                    <a:pt x="70132" y="455510"/>
                  </a:cubicBezTo>
                  <a:cubicBezTo>
                    <a:pt x="67759" y="460257"/>
                    <a:pt x="65979" y="465004"/>
                    <a:pt x="64199" y="470344"/>
                  </a:cubicBezTo>
                  <a:cubicBezTo>
                    <a:pt x="62419" y="474497"/>
                    <a:pt x="61232" y="479243"/>
                    <a:pt x="60046" y="483990"/>
                  </a:cubicBezTo>
                  <a:cubicBezTo>
                    <a:pt x="58859" y="487550"/>
                    <a:pt x="58266" y="491110"/>
                    <a:pt x="57672" y="495263"/>
                  </a:cubicBezTo>
                  <a:cubicBezTo>
                    <a:pt x="56486" y="501197"/>
                    <a:pt x="55893" y="507723"/>
                    <a:pt x="55299" y="514250"/>
                  </a:cubicBezTo>
                  <a:cubicBezTo>
                    <a:pt x="51146" y="597316"/>
                    <a:pt x="115225" y="667922"/>
                    <a:pt x="198291" y="672075"/>
                  </a:cubicBezTo>
                  <a:cubicBezTo>
                    <a:pt x="207784" y="672669"/>
                    <a:pt x="217278" y="672075"/>
                    <a:pt x="226771" y="670889"/>
                  </a:cubicBezTo>
                  <a:cubicBezTo>
                    <a:pt x="227364" y="670889"/>
                    <a:pt x="227958" y="670889"/>
                    <a:pt x="229144" y="670295"/>
                  </a:cubicBezTo>
                  <a:cubicBezTo>
                    <a:pt x="232704" y="669702"/>
                    <a:pt x="236858" y="669108"/>
                    <a:pt x="240417" y="667922"/>
                  </a:cubicBezTo>
                  <a:cubicBezTo>
                    <a:pt x="243977" y="667329"/>
                    <a:pt x="247537" y="666142"/>
                    <a:pt x="251097" y="664955"/>
                  </a:cubicBezTo>
                  <a:cubicBezTo>
                    <a:pt x="259404" y="662582"/>
                    <a:pt x="267117" y="659022"/>
                    <a:pt x="274831" y="655462"/>
                  </a:cubicBezTo>
                  <a:cubicBezTo>
                    <a:pt x="276610" y="654275"/>
                    <a:pt x="278984" y="653089"/>
                    <a:pt x="280764" y="651902"/>
                  </a:cubicBezTo>
                  <a:cubicBezTo>
                    <a:pt x="285510" y="649529"/>
                    <a:pt x="289664" y="646562"/>
                    <a:pt x="293817" y="643595"/>
                  </a:cubicBezTo>
                  <a:cubicBezTo>
                    <a:pt x="296784" y="641222"/>
                    <a:pt x="299750" y="639442"/>
                    <a:pt x="302124" y="637069"/>
                  </a:cubicBezTo>
                  <a:cubicBezTo>
                    <a:pt x="302717" y="637069"/>
                    <a:pt x="302717" y="636475"/>
                    <a:pt x="303310" y="636475"/>
                  </a:cubicBezTo>
                  <a:cubicBezTo>
                    <a:pt x="347810" y="708862"/>
                    <a:pt x="425536" y="758701"/>
                    <a:pt x="516908" y="762855"/>
                  </a:cubicBezTo>
                  <a:cubicBezTo>
                    <a:pt x="520468" y="762855"/>
                    <a:pt x="524028" y="762855"/>
                    <a:pt x="527588" y="763448"/>
                  </a:cubicBezTo>
                  <a:cubicBezTo>
                    <a:pt x="545388" y="763448"/>
                    <a:pt x="562595" y="761668"/>
                    <a:pt x="579801" y="758701"/>
                  </a:cubicBezTo>
                  <a:cubicBezTo>
                    <a:pt x="583361" y="758108"/>
                    <a:pt x="586328" y="757515"/>
                    <a:pt x="589888" y="756328"/>
                  </a:cubicBezTo>
                  <a:cubicBezTo>
                    <a:pt x="616588" y="749801"/>
                    <a:pt x="641507" y="739715"/>
                    <a:pt x="664647" y="726068"/>
                  </a:cubicBezTo>
                  <a:cubicBezTo>
                    <a:pt x="667614" y="724288"/>
                    <a:pt x="670580" y="722508"/>
                    <a:pt x="672954" y="720728"/>
                  </a:cubicBezTo>
                  <a:cubicBezTo>
                    <a:pt x="685414" y="727848"/>
                    <a:pt x="699060" y="734375"/>
                    <a:pt x="712113" y="740308"/>
                  </a:cubicBezTo>
                  <a:cubicBezTo>
                    <a:pt x="732287" y="749208"/>
                    <a:pt x="753646" y="755735"/>
                    <a:pt x="775599" y="761074"/>
                  </a:cubicBezTo>
                  <a:cubicBezTo>
                    <a:pt x="782720" y="762855"/>
                    <a:pt x="790433" y="764041"/>
                    <a:pt x="797553" y="765821"/>
                  </a:cubicBezTo>
                  <a:cubicBezTo>
                    <a:pt x="804673" y="767601"/>
                    <a:pt x="812386" y="768194"/>
                    <a:pt x="820099" y="768788"/>
                  </a:cubicBezTo>
                  <a:cubicBezTo>
                    <a:pt x="827812" y="769381"/>
                    <a:pt x="835526" y="769974"/>
                    <a:pt x="843239" y="770568"/>
                  </a:cubicBezTo>
                  <a:cubicBezTo>
                    <a:pt x="863412" y="771755"/>
                    <a:pt x="882992" y="771161"/>
                    <a:pt x="901978" y="768788"/>
                  </a:cubicBezTo>
                  <a:cubicBezTo>
                    <a:pt x="909692" y="768194"/>
                    <a:pt x="917405" y="767008"/>
                    <a:pt x="925118" y="765821"/>
                  </a:cubicBezTo>
                  <a:cubicBezTo>
                    <a:pt x="932831" y="764635"/>
                    <a:pt x="939951" y="762855"/>
                    <a:pt x="947665" y="761074"/>
                  </a:cubicBezTo>
                  <a:cubicBezTo>
                    <a:pt x="967244" y="756328"/>
                    <a:pt x="986231" y="750394"/>
                    <a:pt x="1004624" y="743274"/>
                  </a:cubicBezTo>
                  <a:cubicBezTo>
                    <a:pt x="1010557" y="740901"/>
                    <a:pt x="1016491" y="738528"/>
                    <a:pt x="1022424" y="735561"/>
                  </a:cubicBezTo>
                  <a:cubicBezTo>
                    <a:pt x="1039631" y="727848"/>
                    <a:pt x="1055650" y="718355"/>
                    <a:pt x="1071077" y="708268"/>
                  </a:cubicBezTo>
                  <a:cubicBezTo>
                    <a:pt x="1077010" y="704115"/>
                    <a:pt x="1083537" y="699962"/>
                    <a:pt x="1089470" y="695808"/>
                  </a:cubicBezTo>
                  <a:cubicBezTo>
                    <a:pt x="1095404" y="691655"/>
                    <a:pt x="1101337" y="686908"/>
                    <a:pt x="1107270" y="682162"/>
                  </a:cubicBezTo>
                  <a:cubicBezTo>
                    <a:pt x="1127443" y="665549"/>
                    <a:pt x="1145243" y="647156"/>
                    <a:pt x="1161856" y="626389"/>
                  </a:cubicBezTo>
                  <a:cubicBezTo>
                    <a:pt x="1164823" y="634696"/>
                    <a:pt x="1168976" y="643002"/>
                    <a:pt x="1173723" y="650715"/>
                  </a:cubicBezTo>
                  <a:cubicBezTo>
                    <a:pt x="1176689" y="656056"/>
                    <a:pt x="1180249" y="660802"/>
                    <a:pt x="1184403" y="664955"/>
                  </a:cubicBezTo>
                  <a:cubicBezTo>
                    <a:pt x="1187369" y="668515"/>
                    <a:pt x="1190336" y="671482"/>
                    <a:pt x="1193896" y="674449"/>
                  </a:cubicBezTo>
                  <a:cubicBezTo>
                    <a:pt x="1195676" y="676228"/>
                    <a:pt x="1198049" y="678008"/>
                    <a:pt x="1200422" y="679789"/>
                  </a:cubicBezTo>
                  <a:cubicBezTo>
                    <a:pt x="1215256" y="692248"/>
                    <a:pt x="1233649" y="701148"/>
                    <a:pt x="1253822" y="705302"/>
                  </a:cubicBezTo>
                  <a:cubicBezTo>
                    <a:pt x="1259755" y="706488"/>
                    <a:pt x="1266282" y="707082"/>
                    <a:pt x="1272808" y="707675"/>
                  </a:cubicBezTo>
                  <a:cubicBezTo>
                    <a:pt x="1276962" y="707675"/>
                    <a:pt x="1281115" y="707675"/>
                    <a:pt x="1285269" y="707675"/>
                  </a:cubicBezTo>
                  <a:cubicBezTo>
                    <a:pt x="1293575" y="707082"/>
                    <a:pt x="1301882" y="705895"/>
                    <a:pt x="1309595" y="704115"/>
                  </a:cubicBezTo>
                  <a:cubicBezTo>
                    <a:pt x="1317308" y="702335"/>
                    <a:pt x="1325021" y="699368"/>
                    <a:pt x="1332141" y="695808"/>
                  </a:cubicBezTo>
                  <a:cubicBezTo>
                    <a:pt x="1371301" y="676822"/>
                    <a:pt x="1399187" y="637662"/>
                    <a:pt x="1401561" y="591383"/>
                  </a:cubicBezTo>
                  <a:lnTo>
                    <a:pt x="1401561" y="591383"/>
                  </a:lnTo>
                  <a:lnTo>
                    <a:pt x="1401561" y="591383"/>
                  </a:lnTo>
                  <a:cubicBezTo>
                    <a:pt x="1401561" y="591383"/>
                    <a:pt x="1401561" y="590789"/>
                    <a:pt x="1401561" y="590789"/>
                  </a:cubicBezTo>
                  <a:lnTo>
                    <a:pt x="1401561" y="590789"/>
                  </a:lnTo>
                  <a:cubicBezTo>
                    <a:pt x="1401561" y="589603"/>
                    <a:pt x="1401561" y="589009"/>
                    <a:pt x="1401561" y="587823"/>
                  </a:cubicBezTo>
                  <a:cubicBezTo>
                    <a:pt x="1419954" y="609776"/>
                    <a:pt x="1446653" y="624016"/>
                    <a:pt x="1476913" y="625796"/>
                  </a:cubicBezTo>
                  <a:cubicBezTo>
                    <a:pt x="1535060" y="628762"/>
                    <a:pt x="1584306" y="583669"/>
                    <a:pt x="1587272" y="525523"/>
                  </a:cubicBezTo>
                  <a:cubicBezTo>
                    <a:pt x="1588459" y="466784"/>
                    <a:pt x="1543366" y="417538"/>
                    <a:pt x="1485220" y="4151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2" name="Google Shape;842;p21"/>
          <p:cNvGrpSpPr/>
          <p:nvPr/>
        </p:nvGrpSpPr>
        <p:grpSpPr>
          <a:xfrm>
            <a:off x="861452" y="4536542"/>
            <a:ext cx="6977562" cy="350129"/>
            <a:chOff x="861452" y="4536542"/>
            <a:chExt cx="6977562" cy="350129"/>
          </a:xfrm>
        </p:grpSpPr>
        <p:grpSp>
          <p:nvGrpSpPr>
            <p:cNvPr id="843" name="Google Shape;843;p21"/>
            <p:cNvGrpSpPr/>
            <p:nvPr/>
          </p:nvGrpSpPr>
          <p:grpSpPr>
            <a:xfrm>
              <a:off x="7398802" y="4646879"/>
              <a:ext cx="440212" cy="239792"/>
              <a:chOff x="6849227" y="4807679"/>
              <a:chExt cx="440212" cy="239792"/>
            </a:xfrm>
          </p:grpSpPr>
          <p:sp>
            <p:nvSpPr>
              <p:cNvPr id="844" name="Google Shape;844;p21"/>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21"/>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21"/>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21"/>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8" name="Google Shape;848;p21"/>
            <p:cNvGrpSpPr/>
            <p:nvPr/>
          </p:nvGrpSpPr>
          <p:grpSpPr>
            <a:xfrm>
              <a:off x="861452" y="4536542"/>
              <a:ext cx="440212" cy="239792"/>
              <a:chOff x="6849227" y="4807679"/>
              <a:chExt cx="440212" cy="239792"/>
            </a:xfrm>
          </p:grpSpPr>
          <p:sp>
            <p:nvSpPr>
              <p:cNvPr id="849" name="Google Shape;849;p21"/>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21"/>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21"/>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21"/>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3" name="Google Shape;853;p21"/>
          <p:cNvGrpSpPr/>
          <p:nvPr/>
        </p:nvGrpSpPr>
        <p:grpSpPr>
          <a:xfrm rot="-3125959">
            <a:off x="8272205" y="3758931"/>
            <a:ext cx="1093789" cy="1266842"/>
            <a:chOff x="1568385" y="1977021"/>
            <a:chExt cx="1271110" cy="1472217"/>
          </a:xfrm>
        </p:grpSpPr>
        <p:sp>
          <p:nvSpPr>
            <p:cNvPr id="854" name="Google Shape;854;p21"/>
            <p:cNvSpPr/>
            <p:nvPr/>
          </p:nvSpPr>
          <p:spPr>
            <a:xfrm>
              <a:off x="1572101" y="2961234"/>
              <a:ext cx="159666" cy="471653"/>
            </a:xfrm>
            <a:custGeom>
              <a:rect b="b" l="l" r="r" t="t"/>
              <a:pathLst>
                <a:path extrusionOk="0" h="602752" w="204046">
                  <a:moveTo>
                    <a:pt x="7515" y="602752"/>
                  </a:moveTo>
                  <a:cubicBezTo>
                    <a:pt x="-5005" y="493053"/>
                    <a:pt x="-3813" y="380372"/>
                    <a:pt x="25997" y="273653"/>
                  </a:cubicBezTo>
                  <a:cubicBezTo>
                    <a:pt x="55807" y="166934"/>
                    <a:pt x="114830" y="67370"/>
                    <a:pt x="202471" y="0"/>
                  </a:cubicBezTo>
                  <a:cubicBezTo>
                    <a:pt x="217972" y="213438"/>
                    <a:pt x="116619" y="417932"/>
                    <a:pt x="7515" y="6027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21"/>
            <p:cNvSpPr/>
            <p:nvPr/>
          </p:nvSpPr>
          <p:spPr>
            <a:xfrm>
              <a:off x="1633901" y="3160755"/>
              <a:ext cx="398410" cy="210368"/>
            </a:xfrm>
            <a:custGeom>
              <a:rect b="b" l="l" r="r" t="t"/>
              <a:pathLst>
                <a:path extrusionOk="0" h="268841" w="509150">
                  <a:moveTo>
                    <a:pt x="0" y="264045"/>
                  </a:moveTo>
                  <a:cubicBezTo>
                    <a:pt x="102545" y="91149"/>
                    <a:pt x="308829" y="-14974"/>
                    <a:pt x="509150" y="1720"/>
                  </a:cubicBezTo>
                  <a:cubicBezTo>
                    <a:pt x="440588" y="75052"/>
                    <a:pt x="361294" y="156730"/>
                    <a:pt x="275442" y="209195"/>
                  </a:cubicBezTo>
                  <a:cubicBezTo>
                    <a:pt x="190186" y="262853"/>
                    <a:pt x="99564" y="277758"/>
                    <a:pt x="0" y="2640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21"/>
            <p:cNvSpPr/>
            <p:nvPr/>
          </p:nvSpPr>
          <p:spPr>
            <a:xfrm>
              <a:off x="1568385" y="2939905"/>
              <a:ext cx="356583" cy="509332"/>
            </a:xfrm>
            <a:custGeom>
              <a:rect b="b" l="l" r="r" t="t"/>
              <a:pathLst>
                <a:path extrusionOk="0" h="650904" w="455697">
                  <a:moveTo>
                    <a:pt x="13461" y="650905"/>
                  </a:moveTo>
                  <a:cubicBezTo>
                    <a:pt x="10480" y="650905"/>
                    <a:pt x="8095" y="650309"/>
                    <a:pt x="5710" y="648520"/>
                  </a:cubicBezTo>
                  <a:cubicBezTo>
                    <a:pt x="-252" y="644347"/>
                    <a:pt x="-2040" y="635404"/>
                    <a:pt x="2729" y="629442"/>
                  </a:cubicBezTo>
                  <a:cubicBezTo>
                    <a:pt x="149989" y="426736"/>
                    <a:pt x="293672" y="216875"/>
                    <a:pt x="430201" y="6419"/>
                  </a:cubicBezTo>
                  <a:cubicBezTo>
                    <a:pt x="434374" y="-140"/>
                    <a:pt x="442721" y="-1928"/>
                    <a:pt x="449279" y="2245"/>
                  </a:cubicBezTo>
                  <a:cubicBezTo>
                    <a:pt x="455837" y="6419"/>
                    <a:pt x="457626" y="14765"/>
                    <a:pt x="453452" y="21323"/>
                  </a:cubicBezTo>
                  <a:cubicBezTo>
                    <a:pt x="316924" y="232376"/>
                    <a:pt x="172645" y="442237"/>
                    <a:pt x="25385" y="645539"/>
                  </a:cubicBezTo>
                  <a:cubicBezTo>
                    <a:pt x="21808" y="648520"/>
                    <a:pt x="17634" y="650905"/>
                    <a:pt x="13461" y="6509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21"/>
            <p:cNvSpPr/>
            <p:nvPr/>
          </p:nvSpPr>
          <p:spPr>
            <a:xfrm>
              <a:off x="1989967" y="2390728"/>
              <a:ext cx="849528" cy="453268"/>
            </a:xfrm>
            <a:custGeom>
              <a:rect b="b" l="l" r="r" t="t"/>
              <a:pathLst>
                <a:path extrusionOk="0" h="579256" w="1085659">
                  <a:moveTo>
                    <a:pt x="569952" y="30491"/>
                  </a:moveTo>
                  <a:cubicBezTo>
                    <a:pt x="639110" y="3066"/>
                    <a:pt x="719000" y="-14820"/>
                    <a:pt x="786370" y="16779"/>
                  </a:cubicBezTo>
                  <a:cubicBezTo>
                    <a:pt x="794717" y="20952"/>
                    <a:pt x="804256" y="26914"/>
                    <a:pt x="806045" y="36453"/>
                  </a:cubicBezTo>
                  <a:cubicBezTo>
                    <a:pt x="807833" y="46588"/>
                    <a:pt x="801275" y="56128"/>
                    <a:pt x="794121" y="63282"/>
                  </a:cubicBezTo>
                  <a:cubicBezTo>
                    <a:pt x="755964" y="105612"/>
                    <a:pt x="709461" y="140191"/>
                    <a:pt x="658785" y="165827"/>
                  </a:cubicBezTo>
                  <a:cubicBezTo>
                    <a:pt x="739867" y="127075"/>
                    <a:pt x="836451" y="120517"/>
                    <a:pt x="922303" y="147345"/>
                  </a:cubicBezTo>
                  <a:cubicBezTo>
                    <a:pt x="931246" y="150326"/>
                    <a:pt x="941381" y="153903"/>
                    <a:pt x="946150" y="162250"/>
                  </a:cubicBezTo>
                  <a:cubicBezTo>
                    <a:pt x="956286" y="178944"/>
                    <a:pt x="939592" y="198618"/>
                    <a:pt x="924687" y="210542"/>
                  </a:cubicBezTo>
                  <a:cubicBezTo>
                    <a:pt x="883550" y="242140"/>
                    <a:pt x="838239" y="267180"/>
                    <a:pt x="789351" y="284470"/>
                  </a:cubicBezTo>
                  <a:cubicBezTo>
                    <a:pt x="864472" y="279104"/>
                    <a:pt x="942573" y="274335"/>
                    <a:pt x="1012924" y="301760"/>
                  </a:cubicBezTo>
                  <a:cubicBezTo>
                    <a:pt x="1049292" y="316068"/>
                    <a:pt x="1085660" y="345282"/>
                    <a:pt x="1085660" y="384035"/>
                  </a:cubicBezTo>
                  <a:cubicBezTo>
                    <a:pt x="1085660" y="409671"/>
                    <a:pt x="1069563" y="432923"/>
                    <a:pt x="1048696" y="447231"/>
                  </a:cubicBezTo>
                  <a:cubicBezTo>
                    <a:pt x="1027829" y="462136"/>
                    <a:pt x="1003385" y="469290"/>
                    <a:pt x="978345" y="475848"/>
                  </a:cubicBezTo>
                  <a:cubicBezTo>
                    <a:pt x="834662" y="513409"/>
                    <a:pt x="685614" y="522948"/>
                    <a:pt x="537161" y="531891"/>
                  </a:cubicBezTo>
                  <a:cubicBezTo>
                    <a:pt x="540142" y="528910"/>
                    <a:pt x="544912" y="534872"/>
                    <a:pt x="542527" y="538449"/>
                  </a:cubicBezTo>
                  <a:cubicBezTo>
                    <a:pt x="540142" y="542026"/>
                    <a:pt x="535373" y="542622"/>
                    <a:pt x="531199" y="543219"/>
                  </a:cubicBezTo>
                  <a:cubicBezTo>
                    <a:pt x="435808" y="550969"/>
                    <a:pt x="340417" y="555739"/>
                    <a:pt x="245026" y="562297"/>
                  </a:cubicBezTo>
                  <a:cubicBezTo>
                    <a:pt x="200907" y="565277"/>
                    <a:pt x="22645" y="604627"/>
                    <a:pt x="1779" y="552162"/>
                  </a:cubicBezTo>
                  <a:cubicBezTo>
                    <a:pt x="-16107" y="507447"/>
                    <a:pt x="106113" y="392381"/>
                    <a:pt x="135326" y="358994"/>
                  </a:cubicBezTo>
                  <a:cubicBezTo>
                    <a:pt x="191965" y="294009"/>
                    <a:pt x="253373" y="232005"/>
                    <a:pt x="320743" y="177751"/>
                  </a:cubicBezTo>
                  <a:cubicBezTo>
                    <a:pt x="397055" y="118132"/>
                    <a:pt x="479927" y="66859"/>
                    <a:pt x="569952" y="3049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21"/>
            <p:cNvSpPr/>
            <p:nvPr/>
          </p:nvSpPr>
          <p:spPr>
            <a:xfrm>
              <a:off x="1841343" y="1977021"/>
              <a:ext cx="456075" cy="870923"/>
            </a:xfrm>
            <a:custGeom>
              <a:rect b="b" l="l" r="r" t="t"/>
              <a:pathLst>
                <a:path extrusionOk="0" h="1113000" w="582844">
                  <a:moveTo>
                    <a:pt x="457214" y="745149"/>
                  </a:moveTo>
                  <a:cubicBezTo>
                    <a:pt x="523988" y="629487"/>
                    <a:pt x="570491" y="500709"/>
                    <a:pt x="581222" y="367758"/>
                  </a:cubicBezTo>
                  <a:cubicBezTo>
                    <a:pt x="583607" y="339140"/>
                    <a:pt x="584203" y="309330"/>
                    <a:pt x="577049" y="281309"/>
                  </a:cubicBezTo>
                  <a:cubicBezTo>
                    <a:pt x="572279" y="264020"/>
                    <a:pt x="562144" y="244941"/>
                    <a:pt x="544855" y="241364"/>
                  </a:cubicBezTo>
                  <a:cubicBezTo>
                    <a:pt x="528161" y="238383"/>
                    <a:pt x="512660" y="249711"/>
                    <a:pt x="500736" y="261039"/>
                  </a:cubicBezTo>
                  <a:cubicBezTo>
                    <a:pt x="467945" y="291445"/>
                    <a:pt x="439924" y="326620"/>
                    <a:pt x="417269" y="365373"/>
                  </a:cubicBezTo>
                  <a:cubicBezTo>
                    <a:pt x="440521" y="261635"/>
                    <a:pt x="424423" y="149550"/>
                    <a:pt x="373151" y="56544"/>
                  </a:cubicBezTo>
                  <a:cubicBezTo>
                    <a:pt x="363015" y="38062"/>
                    <a:pt x="345726" y="17791"/>
                    <a:pt x="325455" y="21965"/>
                  </a:cubicBezTo>
                  <a:cubicBezTo>
                    <a:pt x="316512" y="23753"/>
                    <a:pt x="309358" y="30311"/>
                    <a:pt x="303396" y="36273"/>
                  </a:cubicBezTo>
                  <a:cubicBezTo>
                    <a:pt x="252123" y="85757"/>
                    <a:pt x="213371" y="147762"/>
                    <a:pt x="190715" y="215728"/>
                  </a:cubicBezTo>
                  <a:cubicBezTo>
                    <a:pt x="191311" y="140011"/>
                    <a:pt x="155540" y="65487"/>
                    <a:pt x="95920" y="18984"/>
                  </a:cubicBezTo>
                  <a:cubicBezTo>
                    <a:pt x="79823" y="6464"/>
                    <a:pt x="59552" y="-4268"/>
                    <a:pt x="40474" y="1694"/>
                  </a:cubicBezTo>
                  <a:cubicBezTo>
                    <a:pt x="31531" y="4675"/>
                    <a:pt x="23781" y="11233"/>
                    <a:pt x="16626" y="17791"/>
                  </a:cubicBezTo>
                  <a:cubicBezTo>
                    <a:pt x="-63860" y="95893"/>
                    <a:pt x="174022" y="1113001"/>
                    <a:pt x="174022" y="1113001"/>
                  </a:cubicBezTo>
                  <a:cubicBezTo>
                    <a:pt x="174022" y="1113001"/>
                    <a:pt x="279548" y="985415"/>
                    <a:pt x="297434" y="965144"/>
                  </a:cubicBezTo>
                  <a:cubicBezTo>
                    <a:pt x="356457" y="897178"/>
                    <a:pt x="411307" y="823846"/>
                    <a:pt x="457214" y="74514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21"/>
            <p:cNvSpPr/>
            <p:nvPr/>
          </p:nvSpPr>
          <p:spPr>
            <a:xfrm>
              <a:off x="1974916" y="2518897"/>
              <a:ext cx="684552" cy="323827"/>
            </a:xfrm>
            <a:custGeom>
              <a:rect b="b" l="l" r="r" t="t"/>
              <a:pathLst>
                <a:path extrusionOk="0" h="413836" w="874827">
                  <a:moveTo>
                    <a:pt x="13878" y="413836"/>
                  </a:moveTo>
                  <a:cubicBezTo>
                    <a:pt x="10301" y="413836"/>
                    <a:pt x="6723" y="412644"/>
                    <a:pt x="3742" y="409663"/>
                  </a:cubicBezTo>
                  <a:cubicBezTo>
                    <a:pt x="-1027" y="404894"/>
                    <a:pt x="-1027" y="397739"/>
                    <a:pt x="2550" y="392373"/>
                  </a:cubicBezTo>
                  <a:cubicBezTo>
                    <a:pt x="118808" y="234382"/>
                    <a:pt x="407962" y="59101"/>
                    <a:pt x="594571" y="674"/>
                  </a:cubicBezTo>
                  <a:cubicBezTo>
                    <a:pt x="601725" y="-1711"/>
                    <a:pt x="609476" y="2462"/>
                    <a:pt x="611861" y="9617"/>
                  </a:cubicBezTo>
                  <a:cubicBezTo>
                    <a:pt x="614245" y="16771"/>
                    <a:pt x="610072" y="24522"/>
                    <a:pt x="602918" y="26906"/>
                  </a:cubicBezTo>
                  <a:cubicBezTo>
                    <a:pt x="444926" y="76390"/>
                    <a:pt x="211814" y="211130"/>
                    <a:pt x="78267" y="346467"/>
                  </a:cubicBezTo>
                  <a:cubicBezTo>
                    <a:pt x="314360" y="216496"/>
                    <a:pt x="589801" y="159857"/>
                    <a:pt x="862262" y="184898"/>
                  </a:cubicBezTo>
                  <a:cubicBezTo>
                    <a:pt x="870013" y="185494"/>
                    <a:pt x="875379" y="192052"/>
                    <a:pt x="874782" y="199802"/>
                  </a:cubicBezTo>
                  <a:cubicBezTo>
                    <a:pt x="874186" y="207553"/>
                    <a:pt x="867628" y="212919"/>
                    <a:pt x="859878" y="212323"/>
                  </a:cubicBezTo>
                  <a:cubicBezTo>
                    <a:pt x="565357" y="184898"/>
                    <a:pt x="267856" y="255845"/>
                    <a:pt x="21628" y="412048"/>
                  </a:cubicBezTo>
                  <a:cubicBezTo>
                    <a:pt x="19243" y="413240"/>
                    <a:pt x="16859" y="413836"/>
                    <a:pt x="13878" y="4138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21"/>
            <p:cNvSpPr/>
            <p:nvPr/>
          </p:nvSpPr>
          <p:spPr>
            <a:xfrm>
              <a:off x="1978836" y="2245389"/>
              <a:ext cx="207203" cy="556561"/>
            </a:xfrm>
            <a:custGeom>
              <a:rect b="b" l="l" r="r" t="t"/>
              <a:pathLst>
                <a:path extrusionOk="0" h="711260" w="264796">
                  <a:moveTo>
                    <a:pt x="13632" y="711260"/>
                  </a:moveTo>
                  <a:cubicBezTo>
                    <a:pt x="11843" y="711260"/>
                    <a:pt x="9458" y="710664"/>
                    <a:pt x="7670" y="710068"/>
                  </a:cubicBezTo>
                  <a:cubicBezTo>
                    <a:pt x="1708" y="707087"/>
                    <a:pt x="-1273" y="700528"/>
                    <a:pt x="515" y="693970"/>
                  </a:cubicBezTo>
                  <a:cubicBezTo>
                    <a:pt x="67289" y="473378"/>
                    <a:pt x="102465" y="244440"/>
                    <a:pt x="104849" y="13712"/>
                  </a:cubicBezTo>
                  <a:cubicBezTo>
                    <a:pt x="104849" y="5962"/>
                    <a:pt x="110811" y="0"/>
                    <a:pt x="118562" y="0"/>
                  </a:cubicBezTo>
                  <a:cubicBezTo>
                    <a:pt x="118562" y="0"/>
                    <a:pt x="118562" y="0"/>
                    <a:pt x="118562" y="0"/>
                  </a:cubicBezTo>
                  <a:cubicBezTo>
                    <a:pt x="126313" y="0"/>
                    <a:pt x="132274" y="5962"/>
                    <a:pt x="132274" y="13712"/>
                  </a:cubicBezTo>
                  <a:cubicBezTo>
                    <a:pt x="129890" y="215822"/>
                    <a:pt x="103061" y="416740"/>
                    <a:pt x="52384" y="611696"/>
                  </a:cubicBezTo>
                  <a:cubicBezTo>
                    <a:pt x="143602" y="457281"/>
                    <a:pt x="204414" y="290943"/>
                    <a:pt x="237205" y="105526"/>
                  </a:cubicBezTo>
                  <a:cubicBezTo>
                    <a:pt x="238397" y="98372"/>
                    <a:pt x="245551" y="93006"/>
                    <a:pt x="253302" y="94199"/>
                  </a:cubicBezTo>
                  <a:cubicBezTo>
                    <a:pt x="260456" y="95391"/>
                    <a:pt x="265822" y="102545"/>
                    <a:pt x="264630" y="110296"/>
                  </a:cubicBezTo>
                  <a:cubicBezTo>
                    <a:pt x="225877" y="331484"/>
                    <a:pt x="147776" y="525843"/>
                    <a:pt x="25556" y="705298"/>
                  </a:cubicBezTo>
                  <a:cubicBezTo>
                    <a:pt x="21979" y="708875"/>
                    <a:pt x="17805" y="711260"/>
                    <a:pt x="13632" y="7112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21"/>
            <p:cNvSpPr/>
            <p:nvPr/>
          </p:nvSpPr>
          <p:spPr>
            <a:xfrm>
              <a:off x="1632902" y="2247833"/>
              <a:ext cx="497498" cy="600766"/>
            </a:xfrm>
            <a:custGeom>
              <a:rect b="b" l="l" r="r" t="t"/>
              <a:pathLst>
                <a:path extrusionOk="0" h="767752" w="635780">
                  <a:moveTo>
                    <a:pt x="633840" y="325973"/>
                  </a:moveTo>
                  <a:cubicBezTo>
                    <a:pt x="636821" y="297355"/>
                    <a:pt x="638014" y="267546"/>
                    <a:pt x="624897" y="241909"/>
                  </a:cubicBezTo>
                  <a:cubicBezTo>
                    <a:pt x="620128" y="232966"/>
                    <a:pt x="612377" y="224023"/>
                    <a:pt x="602242" y="223427"/>
                  </a:cubicBezTo>
                  <a:cubicBezTo>
                    <a:pt x="590915" y="222831"/>
                    <a:pt x="581972" y="231774"/>
                    <a:pt x="574817" y="240717"/>
                  </a:cubicBezTo>
                  <a:cubicBezTo>
                    <a:pt x="551566" y="268142"/>
                    <a:pt x="528314" y="295567"/>
                    <a:pt x="505062" y="322396"/>
                  </a:cubicBezTo>
                  <a:cubicBezTo>
                    <a:pt x="508043" y="269930"/>
                    <a:pt x="509236" y="216273"/>
                    <a:pt x="497908" y="165000"/>
                  </a:cubicBezTo>
                  <a:cubicBezTo>
                    <a:pt x="486580" y="113727"/>
                    <a:pt x="460944" y="63647"/>
                    <a:pt x="419210" y="31452"/>
                  </a:cubicBezTo>
                  <a:cubicBezTo>
                    <a:pt x="403113" y="18932"/>
                    <a:pt x="382246" y="8797"/>
                    <a:pt x="362572" y="14163"/>
                  </a:cubicBezTo>
                  <a:cubicBezTo>
                    <a:pt x="336339" y="20721"/>
                    <a:pt x="323223" y="49935"/>
                    <a:pt x="315473" y="76167"/>
                  </a:cubicBezTo>
                  <a:cubicBezTo>
                    <a:pt x="295202" y="145922"/>
                    <a:pt x="286259" y="219850"/>
                    <a:pt x="289240" y="292586"/>
                  </a:cubicBezTo>
                  <a:cubicBezTo>
                    <a:pt x="277316" y="198387"/>
                    <a:pt x="243333" y="103592"/>
                    <a:pt x="173578" y="39203"/>
                  </a:cubicBezTo>
                  <a:cubicBezTo>
                    <a:pt x="146750" y="14759"/>
                    <a:pt x="110978" y="-6108"/>
                    <a:pt x="75206" y="1643"/>
                  </a:cubicBezTo>
                  <a:cubicBezTo>
                    <a:pt x="29299" y="11182"/>
                    <a:pt x="4259" y="63051"/>
                    <a:pt x="682" y="110150"/>
                  </a:cubicBezTo>
                  <a:cubicBezTo>
                    <a:pt x="-6472" y="204945"/>
                    <a:pt x="43608" y="295567"/>
                    <a:pt x="106805" y="367110"/>
                  </a:cubicBezTo>
                  <a:cubicBezTo>
                    <a:pt x="170001" y="438057"/>
                    <a:pt x="246910" y="495888"/>
                    <a:pt x="310703" y="566835"/>
                  </a:cubicBezTo>
                  <a:cubicBezTo>
                    <a:pt x="365553" y="628243"/>
                    <a:pt x="400132" y="696806"/>
                    <a:pt x="439481" y="767753"/>
                  </a:cubicBezTo>
                  <a:cubicBezTo>
                    <a:pt x="468098" y="749271"/>
                    <a:pt x="484196" y="708729"/>
                    <a:pt x="500293" y="679516"/>
                  </a:cubicBezTo>
                  <a:cubicBezTo>
                    <a:pt x="521160" y="641956"/>
                    <a:pt x="541430" y="604395"/>
                    <a:pt x="559912" y="565643"/>
                  </a:cubicBezTo>
                  <a:cubicBezTo>
                    <a:pt x="596280" y="489330"/>
                    <a:pt x="624301" y="409440"/>
                    <a:pt x="633840" y="325973"/>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21"/>
            <p:cNvSpPr/>
            <p:nvPr/>
          </p:nvSpPr>
          <p:spPr>
            <a:xfrm>
              <a:off x="1976443" y="2647486"/>
              <a:ext cx="670813" cy="471754"/>
            </a:xfrm>
            <a:custGeom>
              <a:rect b="b" l="l" r="r" t="t"/>
              <a:pathLst>
                <a:path extrusionOk="0" h="602881" w="857269">
                  <a:moveTo>
                    <a:pt x="377391" y="8475"/>
                  </a:moveTo>
                  <a:cubicBezTo>
                    <a:pt x="424491" y="-2256"/>
                    <a:pt x="478148" y="-7026"/>
                    <a:pt x="518093" y="20399"/>
                  </a:cubicBezTo>
                  <a:cubicBezTo>
                    <a:pt x="522863" y="23977"/>
                    <a:pt x="528228" y="28150"/>
                    <a:pt x="529421" y="34112"/>
                  </a:cubicBezTo>
                  <a:cubicBezTo>
                    <a:pt x="531806" y="44247"/>
                    <a:pt x="524055" y="53786"/>
                    <a:pt x="516304" y="60344"/>
                  </a:cubicBezTo>
                  <a:cubicBezTo>
                    <a:pt x="474571" y="97308"/>
                    <a:pt x="426279" y="127118"/>
                    <a:pt x="374410" y="146792"/>
                  </a:cubicBezTo>
                  <a:cubicBezTo>
                    <a:pt x="429856" y="115790"/>
                    <a:pt x="497226" y="119368"/>
                    <a:pt x="559827" y="125926"/>
                  </a:cubicBezTo>
                  <a:cubicBezTo>
                    <a:pt x="634947" y="133676"/>
                    <a:pt x="713049" y="146196"/>
                    <a:pt x="776245" y="187334"/>
                  </a:cubicBezTo>
                  <a:cubicBezTo>
                    <a:pt x="795920" y="200450"/>
                    <a:pt x="816190" y="220124"/>
                    <a:pt x="813805" y="243972"/>
                  </a:cubicBezTo>
                  <a:cubicBezTo>
                    <a:pt x="810824" y="273782"/>
                    <a:pt x="777438" y="288091"/>
                    <a:pt x="748224" y="295245"/>
                  </a:cubicBezTo>
                  <a:cubicBezTo>
                    <a:pt x="688009" y="310746"/>
                    <a:pt x="626004" y="320881"/>
                    <a:pt x="564000" y="326247"/>
                  </a:cubicBezTo>
                  <a:cubicBezTo>
                    <a:pt x="643890" y="335786"/>
                    <a:pt x="723184" y="357845"/>
                    <a:pt x="791150" y="400175"/>
                  </a:cubicBezTo>
                  <a:cubicBezTo>
                    <a:pt x="819171" y="418061"/>
                    <a:pt x="847192" y="441313"/>
                    <a:pt x="854943" y="473507"/>
                  </a:cubicBezTo>
                  <a:cubicBezTo>
                    <a:pt x="864482" y="511067"/>
                    <a:pt x="843615" y="551012"/>
                    <a:pt x="812017" y="573668"/>
                  </a:cubicBezTo>
                  <a:cubicBezTo>
                    <a:pt x="780419" y="595727"/>
                    <a:pt x="740474" y="602881"/>
                    <a:pt x="701721" y="602881"/>
                  </a:cubicBezTo>
                  <a:cubicBezTo>
                    <a:pt x="570558" y="602881"/>
                    <a:pt x="450723" y="531338"/>
                    <a:pt x="345197" y="454429"/>
                  </a:cubicBezTo>
                  <a:cubicBezTo>
                    <a:pt x="296905" y="419253"/>
                    <a:pt x="250402" y="382289"/>
                    <a:pt x="201514" y="348306"/>
                  </a:cubicBezTo>
                  <a:cubicBezTo>
                    <a:pt x="152030" y="314323"/>
                    <a:pt x="0" y="255300"/>
                    <a:pt x="0" y="255300"/>
                  </a:cubicBezTo>
                  <a:cubicBezTo>
                    <a:pt x="0" y="255300"/>
                    <a:pt x="43522" y="194488"/>
                    <a:pt x="75717" y="165274"/>
                  </a:cubicBezTo>
                  <a:cubicBezTo>
                    <a:pt x="115662" y="129503"/>
                    <a:pt x="159780" y="97904"/>
                    <a:pt x="206880" y="72268"/>
                  </a:cubicBezTo>
                  <a:cubicBezTo>
                    <a:pt x="261133" y="44247"/>
                    <a:pt x="318368" y="22188"/>
                    <a:pt x="377391" y="847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21"/>
            <p:cNvSpPr/>
            <p:nvPr/>
          </p:nvSpPr>
          <p:spPr>
            <a:xfrm>
              <a:off x="1977438" y="2771808"/>
              <a:ext cx="324464" cy="151364"/>
            </a:xfrm>
            <a:custGeom>
              <a:rect b="b" l="l" r="r" t="t"/>
              <a:pathLst>
                <a:path extrusionOk="0" h="193437" w="414651">
                  <a:moveTo>
                    <a:pt x="380888" y="193438"/>
                  </a:moveTo>
                  <a:cubicBezTo>
                    <a:pt x="377907" y="193438"/>
                    <a:pt x="375522" y="192842"/>
                    <a:pt x="373137" y="191053"/>
                  </a:cubicBezTo>
                  <a:cubicBezTo>
                    <a:pt x="267611" y="115337"/>
                    <a:pt x="140025" y="77180"/>
                    <a:pt x="14228" y="84334"/>
                  </a:cubicBezTo>
                  <a:cubicBezTo>
                    <a:pt x="7670" y="84930"/>
                    <a:pt x="1708" y="80161"/>
                    <a:pt x="516" y="74199"/>
                  </a:cubicBezTo>
                  <a:cubicBezTo>
                    <a:pt x="-1273" y="67641"/>
                    <a:pt x="1708" y="61083"/>
                    <a:pt x="7670" y="58698"/>
                  </a:cubicBezTo>
                  <a:cubicBezTo>
                    <a:pt x="130486" y="-325"/>
                    <a:pt x="271188" y="-15230"/>
                    <a:pt x="404139" y="15772"/>
                  </a:cubicBezTo>
                  <a:cubicBezTo>
                    <a:pt x="411293" y="17560"/>
                    <a:pt x="416063" y="24715"/>
                    <a:pt x="414274" y="32465"/>
                  </a:cubicBezTo>
                  <a:cubicBezTo>
                    <a:pt x="412486" y="39620"/>
                    <a:pt x="405332" y="44389"/>
                    <a:pt x="397581" y="42601"/>
                  </a:cubicBezTo>
                  <a:cubicBezTo>
                    <a:pt x="292651" y="18157"/>
                    <a:pt x="182951" y="23522"/>
                    <a:pt x="81598" y="58102"/>
                  </a:cubicBezTo>
                  <a:cubicBezTo>
                    <a:pt x="190702" y="65256"/>
                    <a:pt x="297420" y="104009"/>
                    <a:pt x="388638" y="169590"/>
                  </a:cubicBezTo>
                  <a:cubicBezTo>
                    <a:pt x="394600" y="173763"/>
                    <a:pt x="396389" y="182706"/>
                    <a:pt x="391619" y="188668"/>
                  </a:cubicBezTo>
                  <a:cubicBezTo>
                    <a:pt x="389234" y="191649"/>
                    <a:pt x="385061" y="193438"/>
                    <a:pt x="380888" y="1934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21"/>
            <p:cNvSpPr/>
            <p:nvPr/>
          </p:nvSpPr>
          <p:spPr>
            <a:xfrm>
              <a:off x="1850718" y="2536766"/>
              <a:ext cx="161798" cy="294742"/>
            </a:xfrm>
            <a:custGeom>
              <a:rect b="b" l="l" r="r" t="t"/>
              <a:pathLst>
                <a:path extrusionOk="0" h="376667" w="206770">
                  <a:moveTo>
                    <a:pt x="166798" y="376668"/>
                  </a:moveTo>
                  <a:cubicBezTo>
                    <a:pt x="160836" y="376668"/>
                    <a:pt x="155470" y="372494"/>
                    <a:pt x="153682" y="366532"/>
                  </a:cubicBezTo>
                  <a:cubicBezTo>
                    <a:pt x="122083" y="253852"/>
                    <a:pt x="86311" y="125670"/>
                    <a:pt x="3441" y="32664"/>
                  </a:cubicBezTo>
                  <a:cubicBezTo>
                    <a:pt x="-1329" y="27298"/>
                    <a:pt x="-1329" y="18355"/>
                    <a:pt x="4633" y="13586"/>
                  </a:cubicBezTo>
                  <a:cubicBezTo>
                    <a:pt x="9999" y="8816"/>
                    <a:pt x="18942" y="8816"/>
                    <a:pt x="23711" y="14778"/>
                  </a:cubicBezTo>
                  <a:cubicBezTo>
                    <a:pt x="97043" y="97053"/>
                    <a:pt x="134603" y="203175"/>
                    <a:pt x="163817" y="303932"/>
                  </a:cubicBezTo>
                  <a:cubicBezTo>
                    <a:pt x="174548" y="240140"/>
                    <a:pt x="179914" y="180520"/>
                    <a:pt x="179318" y="129844"/>
                  </a:cubicBezTo>
                  <a:cubicBezTo>
                    <a:pt x="178722" y="92283"/>
                    <a:pt x="175741" y="52338"/>
                    <a:pt x="158451" y="20144"/>
                  </a:cubicBezTo>
                  <a:cubicBezTo>
                    <a:pt x="154874" y="13586"/>
                    <a:pt x="157259" y="5239"/>
                    <a:pt x="163817" y="1662"/>
                  </a:cubicBezTo>
                  <a:cubicBezTo>
                    <a:pt x="170375" y="-1916"/>
                    <a:pt x="178722" y="469"/>
                    <a:pt x="182299" y="7027"/>
                  </a:cubicBezTo>
                  <a:cubicBezTo>
                    <a:pt x="202569" y="44587"/>
                    <a:pt x="206147" y="88110"/>
                    <a:pt x="206743" y="129844"/>
                  </a:cubicBezTo>
                  <a:cubicBezTo>
                    <a:pt x="207339" y="197213"/>
                    <a:pt x="198396" y="278892"/>
                    <a:pt x="179914" y="366532"/>
                  </a:cubicBezTo>
                  <a:cubicBezTo>
                    <a:pt x="178722" y="371898"/>
                    <a:pt x="173356" y="376668"/>
                    <a:pt x="166798" y="376668"/>
                  </a:cubicBezTo>
                  <a:cubicBezTo>
                    <a:pt x="166798" y="376668"/>
                    <a:pt x="166798" y="376668"/>
                    <a:pt x="166798" y="3766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21"/>
            <p:cNvSpPr/>
            <p:nvPr/>
          </p:nvSpPr>
          <p:spPr>
            <a:xfrm>
              <a:off x="1847775" y="2723551"/>
              <a:ext cx="272226" cy="288084"/>
            </a:xfrm>
            <a:custGeom>
              <a:rect b="b" l="l" r="r" t="t"/>
              <a:pathLst>
                <a:path extrusionOk="0" h="368159" w="347893">
                  <a:moveTo>
                    <a:pt x="159831" y="366063"/>
                  </a:moveTo>
                  <a:cubicBezTo>
                    <a:pt x="138964" y="369044"/>
                    <a:pt x="116905" y="369641"/>
                    <a:pt x="96635" y="362486"/>
                  </a:cubicBezTo>
                  <a:cubicBezTo>
                    <a:pt x="79345" y="356524"/>
                    <a:pt x="64440" y="345793"/>
                    <a:pt x="51920" y="333272"/>
                  </a:cubicBezTo>
                  <a:cubicBezTo>
                    <a:pt x="8994" y="289750"/>
                    <a:pt x="-6507" y="224169"/>
                    <a:pt x="2436" y="163953"/>
                  </a:cubicBezTo>
                  <a:cubicBezTo>
                    <a:pt x="11379" y="103738"/>
                    <a:pt x="41785" y="48292"/>
                    <a:pt x="79345" y="0"/>
                  </a:cubicBezTo>
                  <a:cubicBezTo>
                    <a:pt x="100808" y="18482"/>
                    <a:pt x="113328" y="47099"/>
                    <a:pt x="116309" y="75717"/>
                  </a:cubicBezTo>
                  <a:cubicBezTo>
                    <a:pt x="134195" y="67370"/>
                    <a:pt x="159235" y="79890"/>
                    <a:pt x="174140" y="92410"/>
                  </a:cubicBezTo>
                  <a:cubicBezTo>
                    <a:pt x="189045" y="104930"/>
                    <a:pt x="199180" y="122220"/>
                    <a:pt x="207527" y="139509"/>
                  </a:cubicBezTo>
                  <a:cubicBezTo>
                    <a:pt x="243895" y="135336"/>
                    <a:pt x="273108" y="147260"/>
                    <a:pt x="288013" y="181243"/>
                  </a:cubicBezTo>
                  <a:cubicBezTo>
                    <a:pt x="310072" y="164550"/>
                    <a:pt x="342863" y="188397"/>
                    <a:pt x="347632" y="193167"/>
                  </a:cubicBezTo>
                  <a:cubicBezTo>
                    <a:pt x="354191" y="199129"/>
                    <a:pt x="235548" y="354736"/>
                    <a:pt x="159831" y="36606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66" name="Google Shape;866;p21"/>
          <p:cNvSpPr txBox="1"/>
          <p:nvPr>
            <p:ph hasCustomPrompt="1" type="title"/>
          </p:nvPr>
        </p:nvSpPr>
        <p:spPr>
          <a:xfrm>
            <a:off x="2484300" y="1042700"/>
            <a:ext cx="4175400" cy="7548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867" name="Google Shape;867;p21"/>
          <p:cNvSpPr txBox="1"/>
          <p:nvPr>
            <p:ph idx="1" type="subTitle"/>
          </p:nvPr>
        </p:nvSpPr>
        <p:spPr>
          <a:xfrm>
            <a:off x="2484300" y="1797582"/>
            <a:ext cx="4175400" cy="309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8" name="Google Shape;868;p21"/>
          <p:cNvSpPr txBox="1"/>
          <p:nvPr>
            <p:ph hasCustomPrompt="1" idx="2" type="title"/>
          </p:nvPr>
        </p:nvSpPr>
        <p:spPr>
          <a:xfrm>
            <a:off x="2484300" y="2816894"/>
            <a:ext cx="4175400" cy="7548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869" name="Google Shape;869;p21"/>
          <p:cNvSpPr txBox="1"/>
          <p:nvPr>
            <p:ph idx="3" type="subTitle"/>
          </p:nvPr>
        </p:nvSpPr>
        <p:spPr>
          <a:xfrm>
            <a:off x="2484300" y="3571697"/>
            <a:ext cx="4175400" cy="309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870" name="Shape 870"/>
        <p:cNvGrpSpPr/>
        <p:nvPr/>
      </p:nvGrpSpPr>
      <p:grpSpPr>
        <a:xfrm>
          <a:off x="0" y="0"/>
          <a:ext cx="0" cy="0"/>
          <a:chOff x="0" y="0"/>
          <a:chExt cx="0" cy="0"/>
        </a:xfrm>
      </p:grpSpPr>
      <p:grpSp>
        <p:nvGrpSpPr>
          <p:cNvPr id="871" name="Google Shape;871;p22"/>
          <p:cNvGrpSpPr/>
          <p:nvPr/>
        </p:nvGrpSpPr>
        <p:grpSpPr>
          <a:xfrm>
            <a:off x="-1375" y="4351975"/>
            <a:ext cx="9144000" cy="829600"/>
            <a:chOff x="-1375" y="4351975"/>
            <a:chExt cx="9144000" cy="829600"/>
          </a:xfrm>
        </p:grpSpPr>
        <p:sp>
          <p:nvSpPr>
            <p:cNvPr id="872" name="Google Shape;872;p22"/>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873" name="Google Shape;873;p22"/>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4" name="Google Shape;874;p22"/>
          <p:cNvGrpSpPr/>
          <p:nvPr/>
        </p:nvGrpSpPr>
        <p:grpSpPr>
          <a:xfrm>
            <a:off x="-419549" y="246262"/>
            <a:ext cx="10061239" cy="1251923"/>
            <a:chOff x="-419549" y="246262"/>
            <a:chExt cx="10061239" cy="1251923"/>
          </a:xfrm>
        </p:grpSpPr>
        <p:sp>
          <p:nvSpPr>
            <p:cNvPr id="875" name="Google Shape;875;p22"/>
            <p:cNvSpPr/>
            <p:nvPr/>
          </p:nvSpPr>
          <p:spPr>
            <a:xfrm>
              <a:off x="-419549" y="866952"/>
              <a:ext cx="1596585" cy="631233"/>
            </a:xfrm>
            <a:custGeom>
              <a:rect b="b" l="l" r="r" t="t"/>
              <a:pathLst>
                <a:path extrusionOk="0" h="514243" w="1300680">
                  <a:moveTo>
                    <a:pt x="1008715" y="414614"/>
                  </a:moveTo>
                  <a:cubicBezTo>
                    <a:pt x="986579" y="413418"/>
                    <a:pt x="969228" y="395469"/>
                    <a:pt x="969228" y="373332"/>
                  </a:cubicBezTo>
                  <a:cubicBezTo>
                    <a:pt x="969228" y="373332"/>
                    <a:pt x="969228" y="373332"/>
                    <a:pt x="969228" y="373332"/>
                  </a:cubicBezTo>
                  <a:cubicBezTo>
                    <a:pt x="969228" y="311709"/>
                    <a:pt x="886664" y="262051"/>
                    <a:pt x="785554" y="262051"/>
                  </a:cubicBezTo>
                  <a:cubicBezTo>
                    <a:pt x="781964" y="262051"/>
                    <a:pt x="778972" y="262051"/>
                    <a:pt x="775383" y="262051"/>
                  </a:cubicBezTo>
                  <a:cubicBezTo>
                    <a:pt x="768801" y="262051"/>
                    <a:pt x="762819" y="259658"/>
                    <a:pt x="758032" y="255469"/>
                  </a:cubicBezTo>
                  <a:cubicBezTo>
                    <a:pt x="753246" y="251281"/>
                    <a:pt x="750853" y="244700"/>
                    <a:pt x="750853" y="238717"/>
                  </a:cubicBezTo>
                  <a:cubicBezTo>
                    <a:pt x="750853" y="238717"/>
                    <a:pt x="750853" y="238717"/>
                    <a:pt x="750853" y="238717"/>
                  </a:cubicBezTo>
                  <a:cubicBezTo>
                    <a:pt x="750853" y="107094"/>
                    <a:pt x="656922" y="0"/>
                    <a:pt x="541452" y="0"/>
                  </a:cubicBezTo>
                  <a:cubicBezTo>
                    <a:pt x="445725" y="0"/>
                    <a:pt x="364956" y="73590"/>
                    <a:pt x="339828" y="174102"/>
                  </a:cubicBezTo>
                  <a:cubicBezTo>
                    <a:pt x="337435" y="182478"/>
                    <a:pt x="332050" y="190256"/>
                    <a:pt x="324273" y="194444"/>
                  </a:cubicBezTo>
                  <a:cubicBezTo>
                    <a:pt x="316495" y="199230"/>
                    <a:pt x="307521" y="200427"/>
                    <a:pt x="299145" y="198034"/>
                  </a:cubicBezTo>
                  <a:cubicBezTo>
                    <a:pt x="280598" y="192649"/>
                    <a:pt x="260256" y="190256"/>
                    <a:pt x="239914" y="190256"/>
                  </a:cubicBezTo>
                  <a:cubicBezTo>
                    <a:pt x="135213" y="190256"/>
                    <a:pt x="50256" y="260256"/>
                    <a:pt x="50256" y="346409"/>
                  </a:cubicBezTo>
                  <a:cubicBezTo>
                    <a:pt x="50256" y="363760"/>
                    <a:pt x="53846" y="380512"/>
                    <a:pt x="60427" y="396666"/>
                  </a:cubicBezTo>
                  <a:cubicBezTo>
                    <a:pt x="67008" y="412819"/>
                    <a:pt x="59829" y="431366"/>
                    <a:pt x="44273" y="439144"/>
                  </a:cubicBezTo>
                  <a:cubicBezTo>
                    <a:pt x="16154" y="452307"/>
                    <a:pt x="0" y="467862"/>
                    <a:pt x="0" y="484614"/>
                  </a:cubicBezTo>
                  <a:cubicBezTo>
                    <a:pt x="0" y="534871"/>
                    <a:pt x="1300680" y="513332"/>
                    <a:pt x="1300680" y="478033"/>
                  </a:cubicBezTo>
                  <a:cubicBezTo>
                    <a:pt x="1300680" y="447520"/>
                    <a:pt x="1176236" y="421794"/>
                    <a:pt x="1008715" y="414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22"/>
            <p:cNvSpPr/>
            <p:nvPr/>
          </p:nvSpPr>
          <p:spPr>
            <a:xfrm>
              <a:off x="873795" y="246262"/>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22"/>
            <p:cNvSpPr/>
            <p:nvPr/>
          </p:nvSpPr>
          <p:spPr>
            <a:xfrm flipH="1">
              <a:off x="8045106" y="866952"/>
              <a:ext cx="1596585" cy="631233"/>
            </a:xfrm>
            <a:custGeom>
              <a:rect b="b" l="l" r="r" t="t"/>
              <a:pathLst>
                <a:path extrusionOk="0" h="514243" w="1300680">
                  <a:moveTo>
                    <a:pt x="1008715" y="414614"/>
                  </a:moveTo>
                  <a:cubicBezTo>
                    <a:pt x="986579" y="413418"/>
                    <a:pt x="969228" y="395469"/>
                    <a:pt x="969228" y="373332"/>
                  </a:cubicBezTo>
                  <a:cubicBezTo>
                    <a:pt x="969228" y="373332"/>
                    <a:pt x="969228" y="373332"/>
                    <a:pt x="969228" y="373332"/>
                  </a:cubicBezTo>
                  <a:cubicBezTo>
                    <a:pt x="969228" y="311709"/>
                    <a:pt x="886664" y="262051"/>
                    <a:pt x="785554" y="262051"/>
                  </a:cubicBezTo>
                  <a:cubicBezTo>
                    <a:pt x="781964" y="262051"/>
                    <a:pt x="778972" y="262051"/>
                    <a:pt x="775383" y="262051"/>
                  </a:cubicBezTo>
                  <a:cubicBezTo>
                    <a:pt x="768801" y="262051"/>
                    <a:pt x="762819" y="259658"/>
                    <a:pt x="758032" y="255469"/>
                  </a:cubicBezTo>
                  <a:cubicBezTo>
                    <a:pt x="753246" y="251281"/>
                    <a:pt x="750853" y="244700"/>
                    <a:pt x="750853" y="238717"/>
                  </a:cubicBezTo>
                  <a:cubicBezTo>
                    <a:pt x="750853" y="238717"/>
                    <a:pt x="750853" y="238717"/>
                    <a:pt x="750853" y="238717"/>
                  </a:cubicBezTo>
                  <a:cubicBezTo>
                    <a:pt x="750853" y="107094"/>
                    <a:pt x="656922" y="0"/>
                    <a:pt x="541452" y="0"/>
                  </a:cubicBezTo>
                  <a:cubicBezTo>
                    <a:pt x="445725" y="0"/>
                    <a:pt x="364956" y="73590"/>
                    <a:pt x="339828" y="174102"/>
                  </a:cubicBezTo>
                  <a:cubicBezTo>
                    <a:pt x="337435" y="182478"/>
                    <a:pt x="332050" y="190256"/>
                    <a:pt x="324273" y="194444"/>
                  </a:cubicBezTo>
                  <a:cubicBezTo>
                    <a:pt x="316495" y="199230"/>
                    <a:pt x="307521" y="200427"/>
                    <a:pt x="299145" y="198034"/>
                  </a:cubicBezTo>
                  <a:cubicBezTo>
                    <a:pt x="280598" y="192649"/>
                    <a:pt x="260256" y="190256"/>
                    <a:pt x="239914" y="190256"/>
                  </a:cubicBezTo>
                  <a:cubicBezTo>
                    <a:pt x="135213" y="190256"/>
                    <a:pt x="50256" y="260256"/>
                    <a:pt x="50256" y="346409"/>
                  </a:cubicBezTo>
                  <a:cubicBezTo>
                    <a:pt x="50256" y="363760"/>
                    <a:pt x="53846" y="380512"/>
                    <a:pt x="60427" y="396666"/>
                  </a:cubicBezTo>
                  <a:cubicBezTo>
                    <a:pt x="67008" y="412819"/>
                    <a:pt x="59829" y="431366"/>
                    <a:pt x="44273" y="439144"/>
                  </a:cubicBezTo>
                  <a:cubicBezTo>
                    <a:pt x="16154" y="452307"/>
                    <a:pt x="0" y="467862"/>
                    <a:pt x="0" y="484614"/>
                  </a:cubicBezTo>
                  <a:cubicBezTo>
                    <a:pt x="0" y="534871"/>
                    <a:pt x="1300680" y="513332"/>
                    <a:pt x="1300680" y="478033"/>
                  </a:cubicBezTo>
                  <a:cubicBezTo>
                    <a:pt x="1300680" y="447520"/>
                    <a:pt x="1176236" y="421794"/>
                    <a:pt x="1008715" y="414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8" name="Google Shape;878;p22"/>
          <p:cNvGrpSpPr/>
          <p:nvPr/>
        </p:nvGrpSpPr>
        <p:grpSpPr>
          <a:xfrm>
            <a:off x="1064952" y="4646879"/>
            <a:ext cx="1071587" cy="373292"/>
            <a:chOff x="1064952" y="4646879"/>
            <a:chExt cx="1071587" cy="373292"/>
          </a:xfrm>
        </p:grpSpPr>
        <p:grpSp>
          <p:nvGrpSpPr>
            <p:cNvPr id="879" name="Google Shape;879;p22"/>
            <p:cNvGrpSpPr/>
            <p:nvPr/>
          </p:nvGrpSpPr>
          <p:grpSpPr>
            <a:xfrm>
              <a:off x="1064952" y="4646879"/>
              <a:ext cx="440212" cy="239792"/>
              <a:chOff x="6849227" y="4807679"/>
              <a:chExt cx="440212" cy="239792"/>
            </a:xfrm>
          </p:grpSpPr>
          <p:sp>
            <p:nvSpPr>
              <p:cNvPr id="880" name="Google Shape;880;p22"/>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22"/>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22"/>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22"/>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4" name="Google Shape;884;p22"/>
            <p:cNvGrpSpPr/>
            <p:nvPr/>
          </p:nvGrpSpPr>
          <p:grpSpPr>
            <a:xfrm>
              <a:off x="1696327" y="4780379"/>
              <a:ext cx="440212" cy="239792"/>
              <a:chOff x="6849227" y="4807679"/>
              <a:chExt cx="440212" cy="239792"/>
            </a:xfrm>
          </p:grpSpPr>
          <p:sp>
            <p:nvSpPr>
              <p:cNvPr id="885" name="Google Shape;885;p22"/>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22"/>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22"/>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22"/>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89" name="Google Shape;889;p22"/>
          <p:cNvSpPr txBox="1"/>
          <p:nvPr>
            <p:ph type="title"/>
          </p:nvPr>
        </p:nvSpPr>
        <p:spPr>
          <a:xfrm>
            <a:off x="2199700" y="540000"/>
            <a:ext cx="4722000" cy="896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90" name="Google Shape;890;p22"/>
          <p:cNvSpPr txBox="1"/>
          <p:nvPr>
            <p:ph idx="1" type="subTitle"/>
          </p:nvPr>
        </p:nvSpPr>
        <p:spPr>
          <a:xfrm>
            <a:off x="2199700" y="1548400"/>
            <a:ext cx="4722000" cy="114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1" name="Google Shape;891;p22"/>
          <p:cNvSpPr txBox="1"/>
          <p:nvPr/>
        </p:nvSpPr>
        <p:spPr>
          <a:xfrm>
            <a:off x="2199700" y="3411050"/>
            <a:ext cx="47220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Hind Guntur"/>
                <a:ea typeface="Hind Guntur"/>
                <a:cs typeface="Hind Guntur"/>
                <a:sym typeface="Hind Guntur"/>
              </a:rPr>
              <a:t>CREDITS</a:t>
            </a:r>
            <a:r>
              <a:rPr lang="en" sz="1200">
                <a:solidFill>
                  <a:schemeClr val="dk1"/>
                </a:solidFill>
                <a:latin typeface="Hind Guntur"/>
                <a:ea typeface="Hind Guntur"/>
                <a:cs typeface="Hind Guntur"/>
                <a:sym typeface="Hind Guntur"/>
              </a:rPr>
              <a:t>: This presentation template was created by </a:t>
            </a:r>
            <a:r>
              <a:rPr b="1" lang="en" sz="1200" u="sng">
                <a:solidFill>
                  <a:schemeClr val="hlink"/>
                </a:solidFill>
                <a:latin typeface="Hind Guntur"/>
                <a:ea typeface="Hind Guntur"/>
                <a:cs typeface="Hind Guntur"/>
                <a:sym typeface="Hind Guntur"/>
                <a:hlinkClick r:id="rId2"/>
              </a:rPr>
              <a:t>Slidesgo</a:t>
            </a:r>
            <a:r>
              <a:rPr b="1" lang="en" sz="1200">
                <a:solidFill>
                  <a:schemeClr val="dk1"/>
                </a:solidFill>
                <a:latin typeface="Hind Guntur"/>
                <a:ea typeface="Hind Guntur"/>
                <a:cs typeface="Hind Guntur"/>
                <a:sym typeface="Hind Guntur"/>
              </a:rPr>
              <a:t>, </a:t>
            </a:r>
            <a:r>
              <a:rPr lang="en" sz="1200">
                <a:solidFill>
                  <a:schemeClr val="dk1"/>
                </a:solidFill>
                <a:latin typeface="Hind Guntur"/>
                <a:ea typeface="Hind Guntur"/>
                <a:cs typeface="Hind Guntur"/>
                <a:sym typeface="Hind Guntur"/>
              </a:rPr>
              <a:t>and includes icons by </a:t>
            </a:r>
            <a:r>
              <a:rPr b="1" lang="en" sz="1200" u="sng">
                <a:solidFill>
                  <a:schemeClr val="dk1"/>
                </a:solidFill>
                <a:latin typeface="Hind Guntur"/>
                <a:ea typeface="Hind Guntur"/>
                <a:cs typeface="Hind Guntur"/>
                <a:sym typeface="Hind Guntur"/>
                <a:hlinkClick r:id="rId3">
                  <a:extLst>
                    <a:ext uri="{A12FA001-AC4F-418D-AE19-62706E023703}">
                      <ahyp:hlinkClr val="tx"/>
                    </a:ext>
                  </a:extLst>
                </a:hlinkClick>
              </a:rPr>
              <a:t>Flaticon</a:t>
            </a:r>
            <a:r>
              <a:rPr b="1" lang="en" sz="1200">
                <a:solidFill>
                  <a:schemeClr val="dk1"/>
                </a:solidFill>
                <a:latin typeface="Hind Guntur"/>
                <a:ea typeface="Hind Guntur"/>
                <a:cs typeface="Hind Guntur"/>
                <a:sym typeface="Hind Guntur"/>
              </a:rPr>
              <a:t>, </a:t>
            </a:r>
            <a:r>
              <a:rPr lang="en" sz="1200">
                <a:solidFill>
                  <a:schemeClr val="dk1"/>
                </a:solidFill>
                <a:latin typeface="Hind Guntur"/>
                <a:ea typeface="Hind Guntur"/>
                <a:cs typeface="Hind Guntur"/>
                <a:sym typeface="Hind Guntur"/>
              </a:rPr>
              <a:t>and infographics &amp; images by </a:t>
            </a:r>
            <a:r>
              <a:rPr b="1" lang="en" sz="1200" u="sng">
                <a:solidFill>
                  <a:schemeClr val="dk1"/>
                </a:solidFill>
                <a:latin typeface="Hind Guntur"/>
                <a:ea typeface="Hind Guntur"/>
                <a:cs typeface="Hind Guntur"/>
                <a:sym typeface="Hind Guntur"/>
                <a:hlinkClick r:id="rId4">
                  <a:extLst>
                    <a:ext uri="{A12FA001-AC4F-418D-AE19-62706E023703}">
                      <ahyp:hlinkClr val="tx"/>
                    </a:ext>
                  </a:extLst>
                </a:hlinkClick>
              </a:rPr>
              <a:t>Freepik</a:t>
            </a:r>
            <a:r>
              <a:rPr b="1" lang="en" sz="1200" u="sng">
                <a:solidFill>
                  <a:schemeClr val="dk1"/>
                </a:solidFill>
                <a:latin typeface="Hind Guntur"/>
                <a:ea typeface="Hind Guntur"/>
                <a:cs typeface="Hind Guntur"/>
                <a:sym typeface="Hind Guntur"/>
              </a:rPr>
              <a:t> </a:t>
            </a:r>
            <a:endParaRPr b="1" sz="1200" u="sng">
              <a:solidFill>
                <a:schemeClr val="dk1"/>
              </a:solidFill>
              <a:latin typeface="Hind Guntur"/>
              <a:ea typeface="Hind Guntur"/>
              <a:cs typeface="Hind Guntur"/>
              <a:sym typeface="Hind Guntu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892" name="Shape 892"/>
        <p:cNvGrpSpPr/>
        <p:nvPr/>
      </p:nvGrpSpPr>
      <p:grpSpPr>
        <a:xfrm>
          <a:off x="0" y="0"/>
          <a:ext cx="0" cy="0"/>
          <a:chOff x="0" y="0"/>
          <a:chExt cx="0" cy="0"/>
        </a:xfrm>
      </p:grpSpPr>
      <p:grpSp>
        <p:nvGrpSpPr>
          <p:cNvPr id="893" name="Google Shape;893;p23"/>
          <p:cNvGrpSpPr/>
          <p:nvPr/>
        </p:nvGrpSpPr>
        <p:grpSpPr>
          <a:xfrm>
            <a:off x="-1375" y="4351975"/>
            <a:ext cx="9144000" cy="829600"/>
            <a:chOff x="-1375" y="4351975"/>
            <a:chExt cx="9144000" cy="829600"/>
          </a:xfrm>
        </p:grpSpPr>
        <p:sp>
          <p:nvSpPr>
            <p:cNvPr id="894" name="Google Shape;894;p23"/>
            <p:cNvSpPr/>
            <p:nvPr/>
          </p:nvSpPr>
          <p:spPr>
            <a:xfrm>
              <a:off x="-1375" y="4550375"/>
              <a:ext cx="9144000" cy="631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895" name="Google Shape;895;p23"/>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6" name="Google Shape;896;p23"/>
          <p:cNvGrpSpPr/>
          <p:nvPr/>
        </p:nvGrpSpPr>
        <p:grpSpPr>
          <a:xfrm flipH="1">
            <a:off x="-419549" y="246262"/>
            <a:ext cx="10061239" cy="1251923"/>
            <a:chOff x="-419549" y="246262"/>
            <a:chExt cx="10061239" cy="1251923"/>
          </a:xfrm>
        </p:grpSpPr>
        <p:sp>
          <p:nvSpPr>
            <p:cNvPr id="897" name="Google Shape;897;p23"/>
            <p:cNvSpPr/>
            <p:nvPr/>
          </p:nvSpPr>
          <p:spPr>
            <a:xfrm>
              <a:off x="-419549" y="866952"/>
              <a:ext cx="1596585" cy="631233"/>
            </a:xfrm>
            <a:custGeom>
              <a:rect b="b" l="l" r="r" t="t"/>
              <a:pathLst>
                <a:path extrusionOk="0" h="514243" w="1300680">
                  <a:moveTo>
                    <a:pt x="1008715" y="414614"/>
                  </a:moveTo>
                  <a:cubicBezTo>
                    <a:pt x="986579" y="413418"/>
                    <a:pt x="969228" y="395469"/>
                    <a:pt x="969228" y="373332"/>
                  </a:cubicBezTo>
                  <a:cubicBezTo>
                    <a:pt x="969228" y="373332"/>
                    <a:pt x="969228" y="373332"/>
                    <a:pt x="969228" y="373332"/>
                  </a:cubicBezTo>
                  <a:cubicBezTo>
                    <a:pt x="969228" y="311709"/>
                    <a:pt x="886664" y="262051"/>
                    <a:pt x="785554" y="262051"/>
                  </a:cubicBezTo>
                  <a:cubicBezTo>
                    <a:pt x="781964" y="262051"/>
                    <a:pt x="778972" y="262051"/>
                    <a:pt x="775383" y="262051"/>
                  </a:cubicBezTo>
                  <a:cubicBezTo>
                    <a:pt x="768801" y="262051"/>
                    <a:pt x="762819" y="259658"/>
                    <a:pt x="758032" y="255469"/>
                  </a:cubicBezTo>
                  <a:cubicBezTo>
                    <a:pt x="753246" y="251281"/>
                    <a:pt x="750853" y="244700"/>
                    <a:pt x="750853" y="238717"/>
                  </a:cubicBezTo>
                  <a:cubicBezTo>
                    <a:pt x="750853" y="238717"/>
                    <a:pt x="750853" y="238717"/>
                    <a:pt x="750853" y="238717"/>
                  </a:cubicBezTo>
                  <a:cubicBezTo>
                    <a:pt x="750853" y="107094"/>
                    <a:pt x="656922" y="0"/>
                    <a:pt x="541452" y="0"/>
                  </a:cubicBezTo>
                  <a:cubicBezTo>
                    <a:pt x="445725" y="0"/>
                    <a:pt x="364956" y="73590"/>
                    <a:pt x="339828" y="174102"/>
                  </a:cubicBezTo>
                  <a:cubicBezTo>
                    <a:pt x="337435" y="182478"/>
                    <a:pt x="332050" y="190256"/>
                    <a:pt x="324273" y="194444"/>
                  </a:cubicBezTo>
                  <a:cubicBezTo>
                    <a:pt x="316495" y="199230"/>
                    <a:pt x="307521" y="200427"/>
                    <a:pt x="299145" y="198034"/>
                  </a:cubicBezTo>
                  <a:cubicBezTo>
                    <a:pt x="280598" y="192649"/>
                    <a:pt x="260256" y="190256"/>
                    <a:pt x="239914" y="190256"/>
                  </a:cubicBezTo>
                  <a:cubicBezTo>
                    <a:pt x="135213" y="190256"/>
                    <a:pt x="50256" y="260256"/>
                    <a:pt x="50256" y="346409"/>
                  </a:cubicBezTo>
                  <a:cubicBezTo>
                    <a:pt x="50256" y="363760"/>
                    <a:pt x="53846" y="380512"/>
                    <a:pt x="60427" y="396666"/>
                  </a:cubicBezTo>
                  <a:cubicBezTo>
                    <a:pt x="67008" y="412819"/>
                    <a:pt x="59829" y="431366"/>
                    <a:pt x="44273" y="439144"/>
                  </a:cubicBezTo>
                  <a:cubicBezTo>
                    <a:pt x="16154" y="452307"/>
                    <a:pt x="0" y="467862"/>
                    <a:pt x="0" y="484614"/>
                  </a:cubicBezTo>
                  <a:cubicBezTo>
                    <a:pt x="0" y="534871"/>
                    <a:pt x="1300680" y="513332"/>
                    <a:pt x="1300680" y="478033"/>
                  </a:cubicBezTo>
                  <a:cubicBezTo>
                    <a:pt x="1300680" y="447520"/>
                    <a:pt x="1176236" y="421794"/>
                    <a:pt x="1008715" y="414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23"/>
            <p:cNvSpPr/>
            <p:nvPr/>
          </p:nvSpPr>
          <p:spPr>
            <a:xfrm>
              <a:off x="873795" y="246262"/>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23"/>
            <p:cNvSpPr/>
            <p:nvPr/>
          </p:nvSpPr>
          <p:spPr>
            <a:xfrm flipH="1">
              <a:off x="8045106" y="866952"/>
              <a:ext cx="1596585" cy="631233"/>
            </a:xfrm>
            <a:custGeom>
              <a:rect b="b" l="l" r="r" t="t"/>
              <a:pathLst>
                <a:path extrusionOk="0" h="514243" w="1300680">
                  <a:moveTo>
                    <a:pt x="1008715" y="414614"/>
                  </a:moveTo>
                  <a:cubicBezTo>
                    <a:pt x="986579" y="413418"/>
                    <a:pt x="969228" y="395469"/>
                    <a:pt x="969228" y="373332"/>
                  </a:cubicBezTo>
                  <a:cubicBezTo>
                    <a:pt x="969228" y="373332"/>
                    <a:pt x="969228" y="373332"/>
                    <a:pt x="969228" y="373332"/>
                  </a:cubicBezTo>
                  <a:cubicBezTo>
                    <a:pt x="969228" y="311709"/>
                    <a:pt x="886664" y="262051"/>
                    <a:pt x="785554" y="262051"/>
                  </a:cubicBezTo>
                  <a:cubicBezTo>
                    <a:pt x="781964" y="262051"/>
                    <a:pt x="778972" y="262051"/>
                    <a:pt x="775383" y="262051"/>
                  </a:cubicBezTo>
                  <a:cubicBezTo>
                    <a:pt x="768801" y="262051"/>
                    <a:pt x="762819" y="259658"/>
                    <a:pt x="758032" y="255469"/>
                  </a:cubicBezTo>
                  <a:cubicBezTo>
                    <a:pt x="753246" y="251281"/>
                    <a:pt x="750853" y="244700"/>
                    <a:pt x="750853" y="238717"/>
                  </a:cubicBezTo>
                  <a:cubicBezTo>
                    <a:pt x="750853" y="238717"/>
                    <a:pt x="750853" y="238717"/>
                    <a:pt x="750853" y="238717"/>
                  </a:cubicBezTo>
                  <a:cubicBezTo>
                    <a:pt x="750853" y="107094"/>
                    <a:pt x="656922" y="0"/>
                    <a:pt x="541452" y="0"/>
                  </a:cubicBezTo>
                  <a:cubicBezTo>
                    <a:pt x="445725" y="0"/>
                    <a:pt x="364956" y="73590"/>
                    <a:pt x="339828" y="174102"/>
                  </a:cubicBezTo>
                  <a:cubicBezTo>
                    <a:pt x="337435" y="182478"/>
                    <a:pt x="332050" y="190256"/>
                    <a:pt x="324273" y="194444"/>
                  </a:cubicBezTo>
                  <a:cubicBezTo>
                    <a:pt x="316495" y="199230"/>
                    <a:pt x="307521" y="200427"/>
                    <a:pt x="299145" y="198034"/>
                  </a:cubicBezTo>
                  <a:cubicBezTo>
                    <a:pt x="280598" y="192649"/>
                    <a:pt x="260256" y="190256"/>
                    <a:pt x="239914" y="190256"/>
                  </a:cubicBezTo>
                  <a:cubicBezTo>
                    <a:pt x="135213" y="190256"/>
                    <a:pt x="50256" y="260256"/>
                    <a:pt x="50256" y="346409"/>
                  </a:cubicBezTo>
                  <a:cubicBezTo>
                    <a:pt x="50256" y="363760"/>
                    <a:pt x="53846" y="380512"/>
                    <a:pt x="60427" y="396666"/>
                  </a:cubicBezTo>
                  <a:cubicBezTo>
                    <a:pt x="67008" y="412819"/>
                    <a:pt x="59829" y="431366"/>
                    <a:pt x="44273" y="439144"/>
                  </a:cubicBezTo>
                  <a:cubicBezTo>
                    <a:pt x="16154" y="452307"/>
                    <a:pt x="0" y="467862"/>
                    <a:pt x="0" y="484614"/>
                  </a:cubicBezTo>
                  <a:cubicBezTo>
                    <a:pt x="0" y="534871"/>
                    <a:pt x="1300680" y="513332"/>
                    <a:pt x="1300680" y="478033"/>
                  </a:cubicBezTo>
                  <a:cubicBezTo>
                    <a:pt x="1300680" y="447520"/>
                    <a:pt x="1176236" y="421794"/>
                    <a:pt x="1008715" y="414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0" name="Google Shape;900;p23"/>
          <p:cNvGrpSpPr/>
          <p:nvPr/>
        </p:nvGrpSpPr>
        <p:grpSpPr>
          <a:xfrm flipH="1">
            <a:off x="8174544" y="4032587"/>
            <a:ext cx="733512" cy="789118"/>
            <a:chOff x="7449801" y="3340775"/>
            <a:chExt cx="1425680" cy="1533757"/>
          </a:xfrm>
        </p:grpSpPr>
        <p:sp>
          <p:nvSpPr>
            <p:cNvPr id="901" name="Google Shape;901;p23"/>
            <p:cNvSpPr/>
            <p:nvPr/>
          </p:nvSpPr>
          <p:spPr>
            <a:xfrm>
              <a:off x="7517142" y="3431250"/>
              <a:ext cx="1358339" cy="1443282"/>
            </a:xfrm>
            <a:custGeom>
              <a:rect b="b" l="l" r="r" t="t"/>
              <a:pathLst>
                <a:path extrusionOk="0" h="1523253" w="1433603">
                  <a:moveTo>
                    <a:pt x="214876" y="552526"/>
                  </a:moveTo>
                  <a:cubicBezTo>
                    <a:pt x="232226" y="610560"/>
                    <a:pt x="207098" y="673978"/>
                    <a:pt x="171798" y="723038"/>
                  </a:cubicBezTo>
                  <a:cubicBezTo>
                    <a:pt x="136500" y="772098"/>
                    <a:pt x="89833" y="813380"/>
                    <a:pt x="56927" y="864235"/>
                  </a:cubicBezTo>
                  <a:cubicBezTo>
                    <a:pt x="-1107" y="952781"/>
                    <a:pt x="-16064" y="1067653"/>
                    <a:pt x="18038" y="1168165"/>
                  </a:cubicBezTo>
                  <a:cubicBezTo>
                    <a:pt x="52141" y="1269276"/>
                    <a:pt x="131713" y="1350045"/>
                    <a:pt x="222055" y="1406882"/>
                  </a:cubicBezTo>
                  <a:cubicBezTo>
                    <a:pt x="440430" y="1544489"/>
                    <a:pt x="723421" y="1552865"/>
                    <a:pt x="967523" y="1469703"/>
                  </a:cubicBezTo>
                  <a:cubicBezTo>
                    <a:pt x="1094361" y="1426626"/>
                    <a:pt x="1218804" y="1339276"/>
                    <a:pt x="1299573" y="1232182"/>
                  </a:cubicBezTo>
                  <a:cubicBezTo>
                    <a:pt x="1516154" y="945602"/>
                    <a:pt x="1414445" y="584833"/>
                    <a:pt x="1375556" y="524406"/>
                  </a:cubicBezTo>
                  <a:cubicBezTo>
                    <a:pt x="1362993" y="505261"/>
                    <a:pt x="1343249" y="484321"/>
                    <a:pt x="1321112" y="490304"/>
                  </a:cubicBezTo>
                  <a:cubicBezTo>
                    <a:pt x="1310343" y="493295"/>
                    <a:pt x="1302565" y="501073"/>
                    <a:pt x="1295386" y="509449"/>
                  </a:cubicBezTo>
                  <a:cubicBezTo>
                    <a:pt x="1249916" y="560303"/>
                    <a:pt x="1216412" y="621927"/>
                    <a:pt x="1167950" y="669791"/>
                  </a:cubicBezTo>
                  <a:cubicBezTo>
                    <a:pt x="1080002" y="757141"/>
                    <a:pt x="948976" y="790645"/>
                    <a:pt x="825130" y="782269"/>
                  </a:cubicBezTo>
                  <a:cubicBezTo>
                    <a:pt x="763506" y="778081"/>
                    <a:pt x="691712" y="754149"/>
                    <a:pt x="676156" y="694320"/>
                  </a:cubicBezTo>
                  <a:cubicBezTo>
                    <a:pt x="661797" y="638680"/>
                    <a:pt x="704276" y="586628"/>
                    <a:pt x="737780" y="540560"/>
                  </a:cubicBezTo>
                  <a:cubicBezTo>
                    <a:pt x="814361" y="435859"/>
                    <a:pt x="859233" y="292868"/>
                    <a:pt x="801797" y="176800"/>
                  </a:cubicBezTo>
                  <a:cubicBezTo>
                    <a:pt x="767096" y="106800"/>
                    <a:pt x="700088" y="57142"/>
                    <a:pt x="627695" y="26630"/>
                  </a:cubicBezTo>
                  <a:cubicBezTo>
                    <a:pt x="588208" y="9877"/>
                    <a:pt x="546328" y="-2088"/>
                    <a:pt x="503849" y="305"/>
                  </a:cubicBezTo>
                  <a:cubicBezTo>
                    <a:pt x="450602" y="3296"/>
                    <a:pt x="400943" y="29023"/>
                    <a:pt x="356670" y="58937"/>
                  </a:cubicBezTo>
                  <a:cubicBezTo>
                    <a:pt x="274705" y="114578"/>
                    <a:pt x="204106" y="190561"/>
                    <a:pt x="171798" y="283894"/>
                  </a:cubicBezTo>
                  <a:cubicBezTo>
                    <a:pt x="140089" y="377227"/>
                    <a:pt x="153252" y="489705"/>
                    <a:pt x="220260" y="562099"/>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23"/>
            <p:cNvSpPr/>
            <p:nvPr/>
          </p:nvSpPr>
          <p:spPr>
            <a:xfrm>
              <a:off x="7449801" y="3687488"/>
              <a:ext cx="383901" cy="302022"/>
            </a:xfrm>
            <a:custGeom>
              <a:rect b="b" l="l" r="r" t="t"/>
              <a:pathLst>
                <a:path extrusionOk="0" h="318757" w="405173">
                  <a:moveTo>
                    <a:pt x="245342" y="0"/>
                  </a:moveTo>
                  <a:cubicBezTo>
                    <a:pt x="204658" y="74786"/>
                    <a:pt x="122692" y="98718"/>
                    <a:pt x="38932" y="82564"/>
                  </a:cubicBezTo>
                  <a:cubicBezTo>
                    <a:pt x="32351" y="81367"/>
                    <a:pt x="25172" y="79572"/>
                    <a:pt x="17992" y="81367"/>
                  </a:cubicBezTo>
                  <a:cubicBezTo>
                    <a:pt x="5428" y="84957"/>
                    <a:pt x="641" y="99914"/>
                    <a:pt x="43" y="113076"/>
                  </a:cubicBezTo>
                  <a:cubicBezTo>
                    <a:pt x="-1153" y="150769"/>
                    <a:pt x="22778" y="184871"/>
                    <a:pt x="49701" y="211196"/>
                  </a:cubicBezTo>
                  <a:cubicBezTo>
                    <a:pt x="108333" y="269828"/>
                    <a:pt x="187308" y="307520"/>
                    <a:pt x="269871" y="317093"/>
                  </a:cubicBezTo>
                  <a:cubicBezTo>
                    <a:pt x="312350" y="321879"/>
                    <a:pt x="360812" y="317691"/>
                    <a:pt x="390726" y="286580"/>
                  </a:cubicBezTo>
                  <a:cubicBezTo>
                    <a:pt x="400299" y="277008"/>
                    <a:pt x="407478" y="263845"/>
                    <a:pt x="404486" y="250683"/>
                  </a:cubicBezTo>
                  <a:cubicBezTo>
                    <a:pt x="400299" y="233931"/>
                    <a:pt x="381154" y="225555"/>
                    <a:pt x="363803" y="224358"/>
                  </a:cubicBezTo>
                  <a:cubicBezTo>
                    <a:pt x="346453" y="223162"/>
                    <a:pt x="329102" y="225555"/>
                    <a:pt x="312350" y="220170"/>
                  </a:cubicBezTo>
                  <a:cubicBezTo>
                    <a:pt x="274060" y="207008"/>
                    <a:pt x="264487" y="157350"/>
                    <a:pt x="266282" y="116666"/>
                  </a:cubicBezTo>
                  <a:cubicBezTo>
                    <a:pt x="268675" y="75983"/>
                    <a:pt x="273462" y="29316"/>
                    <a:pt x="245342" y="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23"/>
            <p:cNvSpPr/>
            <p:nvPr/>
          </p:nvSpPr>
          <p:spPr>
            <a:xfrm>
              <a:off x="7465698" y="3776958"/>
              <a:ext cx="339560" cy="176177"/>
            </a:xfrm>
            <a:custGeom>
              <a:rect b="b" l="l" r="r" t="t"/>
              <a:pathLst>
                <a:path extrusionOk="0" h="185939" w="358375">
                  <a:moveTo>
                    <a:pt x="0" y="0"/>
                  </a:moveTo>
                  <a:cubicBezTo>
                    <a:pt x="10171" y="34701"/>
                    <a:pt x="31709" y="64615"/>
                    <a:pt x="57436" y="88547"/>
                  </a:cubicBezTo>
                  <a:cubicBezTo>
                    <a:pt x="83760" y="111880"/>
                    <a:pt x="114871" y="129230"/>
                    <a:pt x="148375" y="141795"/>
                  </a:cubicBezTo>
                  <a:cubicBezTo>
                    <a:pt x="165128" y="148376"/>
                    <a:pt x="181880" y="153162"/>
                    <a:pt x="199230" y="157948"/>
                  </a:cubicBezTo>
                  <a:cubicBezTo>
                    <a:pt x="216580" y="162735"/>
                    <a:pt x="233931" y="166324"/>
                    <a:pt x="251880" y="169914"/>
                  </a:cubicBezTo>
                  <a:cubicBezTo>
                    <a:pt x="286581" y="177093"/>
                    <a:pt x="323076" y="181282"/>
                    <a:pt x="358375" y="172307"/>
                  </a:cubicBezTo>
                  <a:cubicBezTo>
                    <a:pt x="342221" y="180085"/>
                    <a:pt x="323674" y="184273"/>
                    <a:pt x="305127" y="185470"/>
                  </a:cubicBezTo>
                  <a:cubicBezTo>
                    <a:pt x="286581" y="186666"/>
                    <a:pt x="268033" y="185470"/>
                    <a:pt x="250084" y="183076"/>
                  </a:cubicBezTo>
                  <a:cubicBezTo>
                    <a:pt x="214187" y="178290"/>
                    <a:pt x="177692" y="170512"/>
                    <a:pt x="142991" y="157350"/>
                  </a:cubicBezTo>
                  <a:cubicBezTo>
                    <a:pt x="125641" y="150769"/>
                    <a:pt x="108888" y="142991"/>
                    <a:pt x="92735" y="132820"/>
                  </a:cubicBezTo>
                  <a:cubicBezTo>
                    <a:pt x="77179" y="123247"/>
                    <a:pt x="62222" y="111282"/>
                    <a:pt x="49059" y="98120"/>
                  </a:cubicBezTo>
                  <a:cubicBezTo>
                    <a:pt x="22735" y="71197"/>
                    <a:pt x="3590" y="36495"/>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23"/>
            <p:cNvSpPr/>
            <p:nvPr/>
          </p:nvSpPr>
          <p:spPr>
            <a:xfrm>
              <a:off x="7896276" y="3340775"/>
              <a:ext cx="147735" cy="137346"/>
            </a:xfrm>
            <a:custGeom>
              <a:rect b="b" l="l" r="r" t="t"/>
              <a:pathLst>
                <a:path extrusionOk="0" h="144956" w="155921">
                  <a:moveTo>
                    <a:pt x="155921" y="144956"/>
                  </a:moveTo>
                  <a:cubicBezTo>
                    <a:pt x="121220" y="141366"/>
                    <a:pt x="87716" y="124016"/>
                    <a:pt x="64981" y="97691"/>
                  </a:cubicBezTo>
                  <a:cubicBezTo>
                    <a:pt x="42246" y="70768"/>
                    <a:pt x="30280" y="35469"/>
                    <a:pt x="32674" y="170"/>
                  </a:cubicBezTo>
                  <a:cubicBezTo>
                    <a:pt x="28485" y="-1027"/>
                    <a:pt x="24896" y="4358"/>
                    <a:pt x="23101" y="7948"/>
                  </a:cubicBezTo>
                  <a:cubicBezTo>
                    <a:pt x="13528" y="28888"/>
                    <a:pt x="3956" y="50427"/>
                    <a:pt x="964" y="73161"/>
                  </a:cubicBezTo>
                  <a:cubicBezTo>
                    <a:pt x="-2027" y="95896"/>
                    <a:pt x="1562" y="121025"/>
                    <a:pt x="17118" y="138375"/>
                  </a:cubicBezTo>
                  <a:lnTo>
                    <a:pt x="155921" y="14495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23"/>
            <p:cNvSpPr/>
            <p:nvPr/>
          </p:nvSpPr>
          <p:spPr>
            <a:xfrm>
              <a:off x="7845658" y="3393598"/>
              <a:ext cx="81063" cy="134916"/>
            </a:xfrm>
            <a:custGeom>
              <a:rect b="b" l="l" r="r" t="t"/>
              <a:pathLst>
                <a:path extrusionOk="0" h="142392" w="85555">
                  <a:moveTo>
                    <a:pt x="34102" y="55043"/>
                  </a:moveTo>
                  <a:cubicBezTo>
                    <a:pt x="22136" y="37094"/>
                    <a:pt x="10769" y="18547"/>
                    <a:pt x="0" y="0"/>
                  </a:cubicBezTo>
                  <a:cubicBezTo>
                    <a:pt x="2991" y="53846"/>
                    <a:pt x="28119" y="105897"/>
                    <a:pt x="68205" y="142393"/>
                  </a:cubicBezTo>
                  <a:lnTo>
                    <a:pt x="85556" y="92137"/>
                  </a:lnTo>
                  <a:cubicBezTo>
                    <a:pt x="63418" y="92735"/>
                    <a:pt x="46667" y="72991"/>
                    <a:pt x="34102" y="5504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23"/>
            <p:cNvSpPr/>
            <p:nvPr/>
          </p:nvSpPr>
          <p:spPr>
            <a:xfrm>
              <a:off x="8012140" y="3516263"/>
              <a:ext cx="219312" cy="219596"/>
            </a:xfrm>
            <a:custGeom>
              <a:rect b="b" l="l" r="r" t="t"/>
              <a:pathLst>
                <a:path extrusionOk="0" h="231764" w="231464">
                  <a:moveTo>
                    <a:pt x="0" y="6807"/>
                  </a:moveTo>
                  <a:cubicBezTo>
                    <a:pt x="29914" y="-2167"/>
                    <a:pt x="62820" y="-2167"/>
                    <a:pt x="93931" y="6209"/>
                  </a:cubicBezTo>
                  <a:cubicBezTo>
                    <a:pt x="125043" y="14586"/>
                    <a:pt x="154358" y="31338"/>
                    <a:pt x="177093" y="54072"/>
                  </a:cubicBezTo>
                  <a:cubicBezTo>
                    <a:pt x="188461" y="65440"/>
                    <a:pt x="198632" y="78602"/>
                    <a:pt x="206410" y="92961"/>
                  </a:cubicBezTo>
                  <a:cubicBezTo>
                    <a:pt x="214187" y="107320"/>
                    <a:pt x="220769" y="122278"/>
                    <a:pt x="224957" y="137833"/>
                  </a:cubicBezTo>
                  <a:cubicBezTo>
                    <a:pt x="233333" y="168944"/>
                    <a:pt x="233931" y="201850"/>
                    <a:pt x="224957" y="231764"/>
                  </a:cubicBezTo>
                  <a:cubicBezTo>
                    <a:pt x="226153" y="200653"/>
                    <a:pt x="221367" y="170141"/>
                    <a:pt x="210597" y="142619"/>
                  </a:cubicBezTo>
                  <a:cubicBezTo>
                    <a:pt x="205213" y="128859"/>
                    <a:pt x="198632" y="115098"/>
                    <a:pt x="190854" y="103132"/>
                  </a:cubicBezTo>
                  <a:cubicBezTo>
                    <a:pt x="183076" y="90568"/>
                    <a:pt x="174102" y="79201"/>
                    <a:pt x="163332" y="69030"/>
                  </a:cubicBezTo>
                  <a:cubicBezTo>
                    <a:pt x="142991" y="48090"/>
                    <a:pt x="117265" y="32534"/>
                    <a:pt x="89145" y="21765"/>
                  </a:cubicBezTo>
                  <a:cubicBezTo>
                    <a:pt x="61623" y="10996"/>
                    <a:pt x="31111" y="5611"/>
                    <a:pt x="0" y="68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23"/>
            <p:cNvSpPr/>
            <p:nvPr/>
          </p:nvSpPr>
          <p:spPr>
            <a:xfrm>
              <a:off x="8078392" y="4108221"/>
              <a:ext cx="499420" cy="145166"/>
            </a:xfrm>
            <a:custGeom>
              <a:rect b="b" l="l" r="r" t="t"/>
              <a:pathLst>
                <a:path extrusionOk="0" h="153210" w="527092">
                  <a:moveTo>
                    <a:pt x="0" y="0"/>
                  </a:moveTo>
                  <a:cubicBezTo>
                    <a:pt x="20940" y="46666"/>
                    <a:pt x="59829" y="81966"/>
                    <a:pt x="104102" y="104102"/>
                  </a:cubicBezTo>
                  <a:cubicBezTo>
                    <a:pt x="126239" y="114872"/>
                    <a:pt x="150170" y="123247"/>
                    <a:pt x="174102" y="128034"/>
                  </a:cubicBezTo>
                  <a:cubicBezTo>
                    <a:pt x="198632" y="133418"/>
                    <a:pt x="223162" y="135812"/>
                    <a:pt x="248290" y="136410"/>
                  </a:cubicBezTo>
                  <a:cubicBezTo>
                    <a:pt x="273419" y="137008"/>
                    <a:pt x="298546" y="135812"/>
                    <a:pt x="323674" y="133418"/>
                  </a:cubicBezTo>
                  <a:cubicBezTo>
                    <a:pt x="348803" y="131025"/>
                    <a:pt x="373333" y="126837"/>
                    <a:pt x="397862" y="120854"/>
                  </a:cubicBezTo>
                  <a:cubicBezTo>
                    <a:pt x="421794" y="114273"/>
                    <a:pt x="445725" y="105897"/>
                    <a:pt x="467863" y="93931"/>
                  </a:cubicBezTo>
                  <a:cubicBezTo>
                    <a:pt x="489999" y="81966"/>
                    <a:pt x="509743" y="66410"/>
                    <a:pt x="527093" y="47863"/>
                  </a:cubicBezTo>
                  <a:cubicBezTo>
                    <a:pt x="512734" y="68803"/>
                    <a:pt x="492990" y="86154"/>
                    <a:pt x="471452" y="101111"/>
                  </a:cubicBezTo>
                  <a:cubicBezTo>
                    <a:pt x="449914" y="114872"/>
                    <a:pt x="425982" y="125641"/>
                    <a:pt x="400854" y="133418"/>
                  </a:cubicBezTo>
                  <a:cubicBezTo>
                    <a:pt x="351196" y="148974"/>
                    <a:pt x="299145" y="153760"/>
                    <a:pt x="247692" y="153162"/>
                  </a:cubicBezTo>
                  <a:cubicBezTo>
                    <a:pt x="196239" y="151367"/>
                    <a:pt x="143589" y="141795"/>
                    <a:pt x="97521" y="116068"/>
                  </a:cubicBezTo>
                  <a:cubicBezTo>
                    <a:pt x="74786" y="103504"/>
                    <a:pt x="53846" y="86752"/>
                    <a:pt x="37094" y="67607"/>
                  </a:cubicBezTo>
                  <a:cubicBezTo>
                    <a:pt x="20342" y="47265"/>
                    <a:pt x="7180" y="2453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23"/>
            <p:cNvSpPr/>
            <p:nvPr/>
          </p:nvSpPr>
          <p:spPr>
            <a:xfrm>
              <a:off x="7769532" y="3655196"/>
              <a:ext cx="144947" cy="186741"/>
            </a:xfrm>
            <a:custGeom>
              <a:rect b="b" l="l" r="r" t="t"/>
              <a:pathLst>
                <a:path extrusionOk="0" h="197088" w="152978">
                  <a:moveTo>
                    <a:pt x="109151" y="7197"/>
                  </a:moveTo>
                  <a:cubicBezTo>
                    <a:pt x="42142" y="-28700"/>
                    <a:pt x="-12900" y="78393"/>
                    <a:pt x="2655" y="136427"/>
                  </a:cubicBezTo>
                  <a:cubicBezTo>
                    <a:pt x="10433" y="166342"/>
                    <a:pt x="36757" y="190273"/>
                    <a:pt x="66672" y="196256"/>
                  </a:cubicBezTo>
                  <a:cubicBezTo>
                    <a:pt x="79834" y="198649"/>
                    <a:pt x="104962" y="196855"/>
                    <a:pt x="123509" y="177709"/>
                  </a:cubicBezTo>
                  <a:cubicBezTo>
                    <a:pt x="168980" y="131641"/>
                    <a:pt x="160005" y="39504"/>
                    <a:pt x="109151" y="719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23"/>
            <p:cNvSpPr/>
            <p:nvPr/>
          </p:nvSpPr>
          <p:spPr>
            <a:xfrm>
              <a:off x="7799226" y="3722453"/>
              <a:ext cx="86310" cy="72953"/>
            </a:xfrm>
            <a:custGeom>
              <a:rect b="b" l="l" r="r" t="t"/>
              <a:pathLst>
                <a:path extrusionOk="0" h="76995" w="91092">
                  <a:moveTo>
                    <a:pt x="8375" y="7332"/>
                  </a:moveTo>
                  <a:cubicBezTo>
                    <a:pt x="9572" y="13315"/>
                    <a:pt x="11367" y="19896"/>
                    <a:pt x="13760" y="26477"/>
                  </a:cubicBezTo>
                  <a:cubicBezTo>
                    <a:pt x="15555" y="32460"/>
                    <a:pt x="17949" y="38443"/>
                    <a:pt x="20940" y="44426"/>
                  </a:cubicBezTo>
                  <a:cubicBezTo>
                    <a:pt x="23932" y="49810"/>
                    <a:pt x="27521" y="55195"/>
                    <a:pt x="31111" y="58186"/>
                  </a:cubicBezTo>
                  <a:cubicBezTo>
                    <a:pt x="35298" y="61178"/>
                    <a:pt x="39487" y="62374"/>
                    <a:pt x="44273" y="61776"/>
                  </a:cubicBezTo>
                  <a:cubicBezTo>
                    <a:pt x="53247" y="60580"/>
                    <a:pt x="61623" y="49810"/>
                    <a:pt x="67606" y="39041"/>
                  </a:cubicBezTo>
                  <a:cubicBezTo>
                    <a:pt x="70598" y="33657"/>
                    <a:pt x="73589" y="27674"/>
                    <a:pt x="75384" y="21691"/>
                  </a:cubicBezTo>
                  <a:cubicBezTo>
                    <a:pt x="77778" y="15708"/>
                    <a:pt x="80170" y="9127"/>
                    <a:pt x="81965" y="3144"/>
                  </a:cubicBezTo>
                  <a:lnTo>
                    <a:pt x="81965" y="3144"/>
                  </a:lnTo>
                  <a:cubicBezTo>
                    <a:pt x="82563" y="751"/>
                    <a:pt x="85555" y="-446"/>
                    <a:pt x="87948" y="153"/>
                  </a:cubicBezTo>
                  <a:cubicBezTo>
                    <a:pt x="90342" y="751"/>
                    <a:pt x="91538" y="3144"/>
                    <a:pt x="90940" y="5537"/>
                  </a:cubicBezTo>
                  <a:cubicBezTo>
                    <a:pt x="89144" y="19298"/>
                    <a:pt x="85555" y="33058"/>
                    <a:pt x="79572" y="45622"/>
                  </a:cubicBezTo>
                  <a:cubicBezTo>
                    <a:pt x="76581" y="52203"/>
                    <a:pt x="72991" y="58186"/>
                    <a:pt x="67606" y="64169"/>
                  </a:cubicBezTo>
                  <a:cubicBezTo>
                    <a:pt x="62221" y="69554"/>
                    <a:pt x="55042" y="74939"/>
                    <a:pt x="46068" y="76733"/>
                  </a:cubicBezTo>
                  <a:cubicBezTo>
                    <a:pt x="37094" y="77930"/>
                    <a:pt x="27521" y="74939"/>
                    <a:pt x="21538" y="69554"/>
                  </a:cubicBezTo>
                  <a:cubicBezTo>
                    <a:pt x="15555" y="64169"/>
                    <a:pt x="11367" y="56990"/>
                    <a:pt x="8375" y="50409"/>
                  </a:cubicBezTo>
                  <a:cubicBezTo>
                    <a:pt x="2991" y="36648"/>
                    <a:pt x="598" y="22887"/>
                    <a:pt x="0" y="9127"/>
                  </a:cubicBezTo>
                  <a:cubicBezTo>
                    <a:pt x="0" y="6734"/>
                    <a:pt x="1794" y="4939"/>
                    <a:pt x="3590" y="4939"/>
                  </a:cubicBezTo>
                  <a:cubicBezTo>
                    <a:pt x="5983" y="4340"/>
                    <a:pt x="7777" y="5537"/>
                    <a:pt x="8375" y="7332"/>
                  </a:cubicBezTo>
                  <a:lnTo>
                    <a:pt x="8375" y="73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23"/>
            <p:cNvSpPr/>
            <p:nvPr/>
          </p:nvSpPr>
          <p:spPr>
            <a:xfrm>
              <a:off x="7791368" y="4224801"/>
              <a:ext cx="799539" cy="548164"/>
            </a:xfrm>
            <a:custGeom>
              <a:rect b="b" l="l" r="r" t="t"/>
              <a:pathLst>
                <a:path extrusionOk="0" h="578537" w="843841">
                  <a:moveTo>
                    <a:pt x="843514" y="99989"/>
                  </a:moveTo>
                  <a:cubicBezTo>
                    <a:pt x="817189" y="126314"/>
                    <a:pt x="777702" y="135288"/>
                    <a:pt x="740607" y="135887"/>
                  </a:cubicBezTo>
                  <a:cubicBezTo>
                    <a:pt x="565907" y="138878"/>
                    <a:pt x="413344" y="-15480"/>
                    <a:pt x="239242" y="1272"/>
                  </a:cubicBezTo>
                  <a:cubicBezTo>
                    <a:pt x="153088" y="9049"/>
                    <a:pt x="72319" y="62895"/>
                    <a:pt x="31037" y="138878"/>
                  </a:cubicBezTo>
                  <a:cubicBezTo>
                    <a:pt x="-10245" y="214861"/>
                    <a:pt x="-10245" y="311784"/>
                    <a:pt x="30439" y="388365"/>
                  </a:cubicBezTo>
                  <a:cubicBezTo>
                    <a:pt x="53772" y="432638"/>
                    <a:pt x="89669" y="469732"/>
                    <a:pt x="130951" y="499048"/>
                  </a:cubicBezTo>
                  <a:cubicBezTo>
                    <a:pt x="235652" y="573834"/>
                    <a:pt x="375053" y="598364"/>
                    <a:pt x="497702" y="561869"/>
                  </a:cubicBezTo>
                  <a:cubicBezTo>
                    <a:pt x="620950" y="525373"/>
                    <a:pt x="741804" y="410501"/>
                    <a:pt x="784283" y="289647"/>
                  </a:cubicBezTo>
                  <a:cubicBezTo>
                    <a:pt x="724454" y="315373"/>
                    <a:pt x="669412" y="321356"/>
                    <a:pt x="621549" y="310587"/>
                  </a:cubicBezTo>
                  <a:cubicBezTo>
                    <a:pt x="692146" y="303408"/>
                    <a:pt x="762745" y="271698"/>
                    <a:pt x="807018" y="211271"/>
                  </a:cubicBezTo>
                  <a:cubicBezTo>
                    <a:pt x="778300" y="214861"/>
                    <a:pt x="743001" y="217852"/>
                    <a:pt x="719667" y="210075"/>
                  </a:cubicBezTo>
                  <a:cubicBezTo>
                    <a:pt x="772317" y="194519"/>
                    <a:pt x="849497" y="146058"/>
                    <a:pt x="843514" y="9998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23"/>
            <p:cNvSpPr/>
            <p:nvPr/>
          </p:nvSpPr>
          <p:spPr>
            <a:xfrm>
              <a:off x="7846791" y="4318497"/>
              <a:ext cx="712566" cy="138127"/>
            </a:xfrm>
            <a:custGeom>
              <a:rect b="b" l="l" r="r" t="t"/>
              <a:pathLst>
                <a:path extrusionOk="0" h="145780" w="752049">
                  <a:moveTo>
                    <a:pt x="0" y="145780"/>
                  </a:moveTo>
                  <a:cubicBezTo>
                    <a:pt x="19146" y="117062"/>
                    <a:pt x="41880" y="90738"/>
                    <a:pt x="67607" y="68601"/>
                  </a:cubicBezTo>
                  <a:cubicBezTo>
                    <a:pt x="80769" y="57234"/>
                    <a:pt x="95128" y="47063"/>
                    <a:pt x="109487" y="38088"/>
                  </a:cubicBezTo>
                  <a:cubicBezTo>
                    <a:pt x="124444" y="29114"/>
                    <a:pt x="140000" y="21336"/>
                    <a:pt x="156752" y="15353"/>
                  </a:cubicBezTo>
                  <a:cubicBezTo>
                    <a:pt x="189658" y="2789"/>
                    <a:pt x="226154" y="-1399"/>
                    <a:pt x="260855" y="396"/>
                  </a:cubicBezTo>
                  <a:cubicBezTo>
                    <a:pt x="296153" y="2789"/>
                    <a:pt x="330256" y="11763"/>
                    <a:pt x="363162" y="21934"/>
                  </a:cubicBezTo>
                  <a:cubicBezTo>
                    <a:pt x="396068" y="32703"/>
                    <a:pt x="427777" y="44669"/>
                    <a:pt x="460084" y="56037"/>
                  </a:cubicBezTo>
                  <a:cubicBezTo>
                    <a:pt x="491794" y="67405"/>
                    <a:pt x="524700" y="76379"/>
                    <a:pt x="557606" y="81165"/>
                  </a:cubicBezTo>
                  <a:cubicBezTo>
                    <a:pt x="623418" y="90738"/>
                    <a:pt x="692819" y="76977"/>
                    <a:pt x="752050" y="42276"/>
                  </a:cubicBezTo>
                  <a:cubicBezTo>
                    <a:pt x="697606" y="84157"/>
                    <a:pt x="625811" y="103900"/>
                    <a:pt x="555811" y="96720"/>
                  </a:cubicBezTo>
                  <a:cubicBezTo>
                    <a:pt x="521110" y="93729"/>
                    <a:pt x="487007" y="84755"/>
                    <a:pt x="454102" y="73986"/>
                  </a:cubicBezTo>
                  <a:cubicBezTo>
                    <a:pt x="421196" y="63216"/>
                    <a:pt x="389487" y="51251"/>
                    <a:pt x="357179" y="41080"/>
                  </a:cubicBezTo>
                  <a:cubicBezTo>
                    <a:pt x="324871" y="30311"/>
                    <a:pt x="292564" y="21934"/>
                    <a:pt x="259658" y="18943"/>
                  </a:cubicBezTo>
                  <a:cubicBezTo>
                    <a:pt x="226752" y="15951"/>
                    <a:pt x="193846" y="19541"/>
                    <a:pt x="162137" y="29712"/>
                  </a:cubicBezTo>
                  <a:cubicBezTo>
                    <a:pt x="146581" y="34499"/>
                    <a:pt x="131025" y="41678"/>
                    <a:pt x="116068" y="49456"/>
                  </a:cubicBezTo>
                  <a:cubicBezTo>
                    <a:pt x="101111" y="57234"/>
                    <a:pt x="86752" y="66208"/>
                    <a:pt x="73590" y="76379"/>
                  </a:cubicBezTo>
                  <a:cubicBezTo>
                    <a:pt x="46667" y="96122"/>
                    <a:pt x="22137" y="120054"/>
                    <a:pt x="0" y="1457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23"/>
            <p:cNvSpPr/>
            <p:nvPr/>
          </p:nvSpPr>
          <p:spPr>
            <a:xfrm>
              <a:off x="8073295" y="4664857"/>
              <a:ext cx="235254" cy="54706"/>
            </a:xfrm>
            <a:custGeom>
              <a:rect b="b" l="l" r="r" t="t"/>
              <a:pathLst>
                <a:path extrusionOk="0" h="57737" w="248289">
                  <a:moveTo>
                    <a:pt x="0" y="26923"/>
                  </a:moveTo>
                  <a:cubicBezTo>
                    <a:pt x="22137" y="29914"/>
                    <a:pt x="43675" y="33504"/>
                    <a:pt x="64616" y="35299"/>
                  </a:cubicBezTo>
                  <a:cubicBezTo>
                    <a:pt x="86154" y="37692"/>
                    <a:pt x="107094" y="38291"/>
                    <a:pt x="128034" y="37094"/>
                  </a:cubicBezTo>
                  <a:cubicBezTo>
                    <a:pt x="148974" y="35897"/>
                    <a:pt x="169914" y="32308"/>
                    <a:pt x="189658" y="26325"/>
                  </a:cubicBezTo>
                  <a:cubicBezTo>
                    <a:pt x="210000" y="20342"/>
                    <a:pt x="229145" y="11368"/>
                    <a:pt x="248290" y="0"/>
                  </a:cubicBezTo>
                  <a:cubicBezTo>
                    <a:pt x="235128" y="17949"/>
                    <a:pt x="215983" y="31709"/>
                    <a:pt x="195043" y="41282"/>
                  </a:cubicBezTo>
                  <a:cubicBezTo>
                    <a:pt x="174103" y="50855"/>
                    <a:pt x="151367" y="56239"/>
                    <a:pt x="128632" y="57436"/>
                  </a:cubicBezTo>
                  <a:cubicBezTo>
                    <a:pt x="105898" y="58632"/>
                    <a:pt x="83162" y="56239"/>
                    <a:pt x="61624" y="50855"/>
                  </a:cubicBezTo>
                  <a:cubicBezTo>
                    <a:pt x="40684" y="45470"/>
                    <a:pt x="19744" y="37692"/>
                    <a:pt x="0" y="269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913" name="Shape 913"/>
        <p:cNvGrpSpPr/>
        <p:nvPr/>
      </p:nvGrpSpPr>
      <p:grpSpPr>
        <a:xfrm>
          <a:off x="0" y="0"/>
          <a:ext cx="0" cy="0"/>
          <a:chOff x="0" y="0"/>
          <a:chExt cx="0" cy="0"/>
        </a:xfrm>
      </p:grpSpPr>
      <p:grpSp>
        <p:nvGrpSpPr>
          <p:cNvPr id="914" name="Google Shape;914;p24"/>
          <p:cNvGrpSpPr/>
          <p:nvPr/>
        </p:nvGrpSpPr>
        <p:grpSpPr>
          <a:xfrm>
            <a:off x="-1375" y="4351975"/>
            <a:ext cx="9144000" cy="829600"/>
            <a:chOff x="-1375" y="4351975"/>
            <a:chExt cx="9144000" cy="829600"/>
          </a:xfrm>
        </p:grpSpPr>
        <p:sp>
          <p:nvSpPr>
            <p:cNvPr id="915" name="Google Shape;915;p24"/>
            <p:cNvSpPr/>
            <p:nvPr/>
          </p:nvSpPr>
          <p:spPr>
            <a:xfrm>
              <a:off x="-1375" y="4550375"/>
              <a:ext cx="9144000" cy="63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916" name="Google Shape;916;p24"/>
            <p:cNvSpPr/>
            <p:nvPr/>
          </p:nvSpPr>
          <p:spPr>
            <a:xfrm>
              <a:off x="0" y="4351975"/>
              <a:ext cx="9044198" cy="542075"/>
            </a:xfrm>
            <a:custGeom>
              <a:rect b="b" l="l" r="r" t="t"/>
              <a:pathLst>
                <a:path extrusionOk="0" h="445236" w="2732386">
                  <a:moveTo>
                    <a:pt x="2732386" y="191453"/>
                  </a:moveTo>
                  <a:cubicBezTo>
                    <a:pt x="2732386" y="296751"/>
                    <a:pt x="2337515" y="442135"/>
                    <a:pt x="1583073" y="445127"/>
                  </a:cubicBezTo>
                  <a:cubicBezTo>
                    <a:pt x="491195" y="449913"/>
                    <a:pt x="0" y="296751"/>
                    <a:pt x="0" y="190854"/>
                  </a:cubicBezTo>
                  <a:cubicBezTo>
                    <a:pt x="0" y="85555"/>
                    <a:pt x="611451" y="0"/>
                    <a:pt x="1365894" y="0"/>
                  </a:cubicBezTo>
                  <a:cubicBezTo>
                    <a:pt x="2120935" y="598"/>
                    <a:pt x="2732386" y="86153"/>
                    <a:pt x="2732386" y="1914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7" name="Google Shape;917;p24"/>
          <p:cNvGrpSpPr/>
          <p:nvPr/>
        </p:nvGrpSpPr>
        <p:grpSpPr>
          <a:xfrm>
            <a:off x="2057677" y="4526992"/>
            <a:ext cx="6135737" cy="479567"/>
            <a:chOff x="1959127" y="4903717"/>
            <a:chExt cx="6135737" cy="479567"/>
          </a:xfrm>
        </p:grpSpPr>
        <p:grpSp>
          <p:nvGrpSpPr>
            <p:cNvPr id="918" name="Google Shape;918;p24"/>
            <p:cNvGrpSpPr/>
            <p:nvPr/>
          </p:nvGrpSpPr>
          <p:grpSpPr>
            <a:xfrm>
              <a:off x="1959127" y="4903717"/>
              <a:ext cx="440212" cy="239792"/>
              <a:chOff x="6849227" y="4807679"/>
              <a:chExt cx="440212" cy="239792"/>
            </a:xfrm>
          </p:grpSpPr>
          <p:sp>
            <p:nvSpPr>
              <p:cNvPr id="919" name="Google Shape;919;p24"/>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24"/>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24"/>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24"/>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3" name="Google Shape;923;p24"/>
            <p:cNvGrpSpPr/>
            <p:nvPr/>
          </p:nvGrpSpPr>
          <p:grpSpPr>
            <a:xfrm>
              <a:off x="7654652" y="5143492"/>
              <a:ext cx="440212" cy="239792"/>
              <a:chOff x="6849227" y="4807679"/>
              <a:chExt cx="440212" cy="239792"/>
            </a:xfrm>
          </p:grpSpPr>
          <p:sp>
            <p:nvSpPr>
              <p:cNvPr id="924" name="Google Shape;924;p24"/>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24"/>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24"/>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24"/>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8" name="Google Shape;928;p24"/>
          <p:cNvGrpSpPr/>
          <p:nvPr/>
        </p:nvGrpSpPr>
        <p:grpSpPr>
          <a:xfrm>
            <a:off x="6079177" y="4406949"/>
            <a:ext cx="1278781" cy="599599"/>
            <a:chOff x="1256052" y="4499124"/>
            <a:chExt cx="1278781" cy="599599"/>
          </a:xfrm>
        </p:grpSpPr>
        <p:sp>
          <p:nvSpPr>
            <p:cNvPr id="929" name="Google Shape;929;p24"/>
            <p:cNvSpPr/>
            <p:nvPr/>
          </p:nvSpPr>
          <p:spPr>
            <a:xfrm>
              <a:off x="2118636" y="4507371"/>
              <a:ext cx="416197" cy="496014"/>
            </a:xfrm>
            <a:custGeom>
              <a:rect b="b" l="l" r="r" t="t"/>
              <a:pathLst>
                <a:path extrusionOk="0" h="523498" w="439258">
                  <a:moveTo>
                    <a:pt x="426664" y="399088"/>
                  </a:moveTo>
                  <a:cubicBezTo>
                    <a:pt x="426664" y="399088"/>
                    <a:pt x="454186" y="378746"/>
                    <a:pt x="427861" y="373959"/>
                  </a:cubicBezTo>
                  <a:cubicBezTo>
                    <a:pt x="427861" y="373959"/>
                    <a:pt x="447604" y="350028"/>
                    <a:pt x="423673" y="350028"/>
                  </a:cubicBezTo>
                  <a:cubicBezTo>
                    <a:pt x="399741" y="350028"/>
                    <a:pt x="349485" y="368575"/>
                    <a:pt x="298032" y="341054"/>
                  </a:cubicBezTo>
                  <a:cubicBezTo>
                    <a:pt x="269913" y="326096"/>
                    <a:pt x="254357" y="314729"/>
                    <a:pt x="244186" y="302165"/>
                  </a:cubicBezTo>
                  <a:cubicBezTo>
                    <a:pt x="228631" y="296182"/>
                    <a:pt x="214272" y="287806"/>
                    <a:pt x="207092" y="275840"/>
                  </a:cubicBezTo>
                  <a:cubicBezTo>
                    <a:pt x="247177" y="260883"/>
                    <a:pt x="259143" y="239943"/>
                    <a:pt x="259143" y="239943"/>
                  </a:cubicBezTo>
                  <a:cubicBezTo>
                    <a:pt x="267519" y="228575"/>
                    <a:pt x="298032" y="169943"/>
                    <a:pt x="274100" y="109516"/>
                  </a:cubicBezTo>
                  <a:cubicBezTo>
                    <a:pt x="242392" y="28148"/>
                    <a:pt x="157434" y="22165"/>
                    <a:pt x="157434" y="22165"/>
                  </a:cubicBezTo>
                  <a:cubicBezTo>
                    <a:pt x="157434" y="22165"/>
                    <a:pt x="161024" y="16781"/>
                    <a:pt x="154443" y="4815"/>
                  </a:cubicBezTo>
                  <a:cubicBezTo>
                    <a:pt x="147862" y="-7749"/>
                    <a:pt x="118545" y="18576"/>
                    <a:pt x="118545" y="18576"/>
                  </a:cubicBezTo>
                  <a:cubicBezTo>
                    <a:pt x="118545" y="18576"/>
                    <a:pt x="125127" y="1225"/>
                    <a:pt x="115554" y="29"/>
                  </a:cubicBezTo>
                  <a:cubicBezTo>
                    <a:pt x="105981" y="-1168"/>
                    <a:pt x="74272" y="35328"/>
                    <a:pt x="74272" y="35328"/>
                  </a:cubicBezTo>
                  <a:cubicBezTo>
                    <a:pt x="41965" y="55670"/>
                    <a:pt x="-13676" y="99345"/>
                    <a:pt x="3076" y="183703"/>
                  </a:cubicBezTo>
                  <a:cubicBezTo>
                    <a:pt x="16836" y="251908"/>
                    <a:pt x="67691" y="275840"/>
                    <a:pt x="67691" y="275840"/>
                  </a:cubicBezTo>
                  <a:cubicBezTo>
                    <a:pt x="67691" y="275840"/>
                    <a:pt x="73674" y="279430"/>
                    <a:pt x="85041" y="283019"/>
                  </a:cubicBezTo>
                  <a:cubicBezTo>
                    <a:pt x="82648" y="287806"/>
                    <a:pt x="79058" y="292592"/>
                    <a:pt x="74272" y="297977"/>
                  </a:cubicBezTo>
                  <a:cubicBezTo>
                    <a:pt x="70084" y="302763"/>
                    <a:pt x="65298" y="311139"/>
                    <a:pt x="61708" y="322507"/>
                  </a:cubicBezTo>
                  <a:cubicBezTo>
                    <a:pt x="49742" y="359002"/>
                    <a:pt x="46152" y="452934"/>
                    <a:pt x="117349" y="494814"/>
                  </a:cubicBezTo>
                  <a:cubicBezTo>
                    <a:pt x="158033" y="518147"/>
                    <a:pt x="213075" y="533104"/>
                    <a:pt x="296836" y="516352"/>
                  </a:cubicBezTo>
                  <a:cubicBezTo>
                    <a:pt x="302819" y="515156"/>
                    <a:pt x="308802" y="513959"/>
                    <a:pt x="314186" y="512164"/>
                  </a:cubicBezTo>
                  <a:cubicBezTo>
                    <a:pt x="351280" y="498404"/>
                    <a:pt x="367434" y="451139"/>
                    <a:pt x="399143" y="434985"/>
                  </a:cubicBezTo>
                  <a:cubicBezTo>
                    <a:pt x="431451" y="418233"/>
                    <a:pt x="440425" y="403874"/>
                    <a:pt x="426664" y="3990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24"/>
            <p:cNvSpPr/>
            <p:nvPr/>
          </p:nvSpPr>
          <p:spPr>
            <a:xfrm>
              <a:off x="2241121" y="4979326"/>
              <a:ext cx="60670" cy="83949"/>
            </a:xfrm>
            <a:custGeom>
              <a:rect b="b" l="l" r="r" t="t"/>
              <a:pathLst>
                <a:path extrusionOk="0" h="88600" w="64032">
                  <a:moveTo>
                    <a:pt x="42980" y="2748"/>
                  </a:moveTo>
                  <a:lnTo>
                    <a:pt x="44177" y="44030"/>
                  </a:lnTo>
                  <a:cubicBezTo>
                    <a:pt x="44177" y="44030"/>
                    <a:pt x="2895" y="48817"/>
                    <a:pt x="502" y="54800"/>
                  </a:cubicBezTo>
                  <a:cubicBezTo>
                    <a:pt x="-2490" y="61381"/>
                    <a:pt x="8878" y="63176"/>
                    <a:pt x="8878" y="63176"/>
                  </a:cubicBezTo>
                  <a:cubicBezTo>
                    <a:pt x="8878" y="63176"/>
                    <a:pt x="5886" y="70355"/>
                    <a:pt x="8280" y="73945"/>
                  </a:cubicBezTo>
                  <a:cubicBezTo>
                    <a:pt x="11869" y="78133"/>
                    <a:pt x="19048" y="77534"/>
                    <a:pt x="19048" y="77534"/>
                  </a:cubicBezTo>
                  <a:cubicBezTo>
                    <a:pt x="19048" y="77534"/>
                    <a:pt x="15459" y="82321"/>
                    <a:pt x="21442" y="87107"/>
                  </a:cubicBezTo>
                  <a:cubicBezTo>
                    <a:pt x="27425" y="91893"/>
                    <a:pt x="45971" y="84714"/>
                    <a:pt x="54946" y="72150"/>
                  </a:cubicBezTo>
                  <a:cubicBezTo>
                    <a:pt x="63920" y="59586"/>
                    <a:pt x="65117" y="54201"/>
                    <a:pt x="63322" y="42235"/>
                  </a:cubicBezTo>
                  <a:cubicBezTo>
                    <a:pt x="62126" y="30270"/>
                    <a:pt x="54348" y="1552"/>
                    <a:pt x="54348" y="1552"/>
                  </a:cubicBezTo>
                  <a:cubicBezTo>
                    <a:pt x="54348" y="1552"/>
                    <a:pt x="47168" y="-2636"/>
                    <a:pt x="42980" y="274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24"/>
            <p:cNvSpPr/>
            <p:nvPr/>
          </p:nvSpPr>
          <p:spPr>
            <a:xfrm>
              <a:off x="2184476" y="4666911"/>
              <a:ext cx="19128" cy="24722"/>
            </a:xfrm>
            <a:custGeom>
              <a:rect b="b" l="l" r="r" t="t"/>
              <a:pathLst>
                <a:path extrusionOk="0" h="26092" w="20188">
                  <a:moveTo>
                    <a:pt x="522" y="15140"/>
                  </a:moveTo>
                  <a:cubicBezTo>
                    <a:pt x="2317" y="22320"/>
                    <a:pt x="7702" y="27106"/>
                    <a:pt x="13086" y="25910"/>
                  </a:cubicBezTo>
                  <a:cubicBezTo>
                    <a:pt x="18470" y="24713"/>
                    <a:pt x="21462" y="18132"/>
                    <a:pt x="19667" y="10953"/>
                  </a:cubicBezTo>
                  <a:cubicBezTo>
                    <a:pt x="17872" y="3773"/>
                    <a:pt x="12487" y="-1013"/>
                    <a:pt x="7103" y="183"/>
                  </a:cubicBezTo>
                  <a:cubicBezTo>
                    <a:pt x="1719" y="1380"/>
                    <a:pt x="-1273" y="8559"/>
                    <a:pt x="522" y="151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24"/>
            <p:cNvSpPr/>
            <p:nvPr/>
          </p:nvSpPr>
          <p:spPr>
            <a:xfrm>
              <a:off x="2311245" y="4641602"/>
              <a:ext cx="18706" cy="24942"/>
            </a:xfrm>
            <a:custGeom>
              <a:rect b="b" l="l" r="r" t="t"/>
              <a:pathLst>
                <a:path extrusionOk="0" h="26324" w="19743">
                  <a:moveTo>
                    <a:pt x="0" y="13162"/>
                  </a:moveTo>
                  <a:cubicBezTo>
                    <a:pt x="0" y="20342"/>
                    <a:pt x="4786" y="26325"/>
                    <a:pt x="10171" y="26325"/>
                  </a:cubicBezTo>
                  <a:cubicBezTo>
                    <a:pt x="15555" y="26325"/>
                    <a:pt x="19743" y="20342"/>
                    <a:pt x="19743" y="13162"/>
                  </a:cubicBezTo>
                  <a:cubicBezTo>
                    <a:pt x="19743" y="5983"/>
                    <a:pt x="14957" y="0"/>
                    <a:pt x="9572" y="0"/>
                  </a:cubicBezTo>
                  <a:cubicBezTo>
                    <a:pt x="4188" y="0"/>
                    <a:pt x="0" y="5983"/>
                    <a:pt x="0" y="1316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24"/>
            <p:cNvSpPr/>
            <p:nvPr/>
          </p:nvSpPr>
          <p:spPr>
            <a:xfrm>
              <a:off x="2204086" y="4669498"/>
              <a:ext cx="126239" cy="59842"/>
            </a:xfrm>
            <a:custGeom>
              <a:rect b="b" l="l" r="r" t="t"/>
              <a:pathLst>
                <a:path extrusionOk="0" h="63158" w="133234">
                  <a:moveTo>
                    <a:pt x="3733" y="37536"/>
                  </a:moveTo>
                  <a:cubicBezTo>
                    <a:pt x="3733" y="37536"/>
                    <a:pt x="15101" y="30357"/>
                    <a:pt x="23477" y="18391"/>
                  </a:cubicBezTo>
                  <a:cubicBezTo>
                    <a:pt x="31853" y="6425"/>
                    <a:pt x="71938" y="-4942"/>
                    <a:pt x="91682" y="2237"/>
                  </a:cubicBezTo>
                  <a:cubicBezTo>
                    <a:pt x="111425" y="9417"/>
                    <a:pt x="109032" y="14203"/>
                    <a:pt x="126981" y="16596"/>
                  </a:cubicBezTo>
                  <a:cubicBezTo>
                    <a:pt x="144929" y="18391"/>
                    <a:pt x="119203" y="30357"/>
                    <a:pt x="112622" y="32750"/>
                  </a:cubicBezTo>
                  <a:cubicBezTo>
                    <a:pt x="106041" y="35143"/>
                    <a:pt x="102451" y="59673"/>
                    <a:pt x="71340" y="62664"/>
                  </a:cubicBezTo>
                  <a:cubicBezTo>
                    <a:pt x="40828" y="65656"/>
                    <a:pt x="35443" y="54288"/>
                    <a:pt x="25271" y="49502"/>
                  </a:cubicBezTo>
                  <a:cubicBezTo>
                    <a:pt x="15699" y="45314"/>
                    <a:pt x="-9429" y="48305"/>
                    <a:pt x="3733" y="3753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24"/>
            <p:cNvSpPr/>
            <p:nvPr/>
          </p:nvSpPr>
          <p:spPr>
            <a:xfrm>
              <a:off x="2150892" y="4701038"/>
              <a:ext cx="42151" cy="26122"/>
            </a:xfrm>
            <a:custGeom>
              <a:rect b="b" l="l" r="r" t="t"/>
              <a:pathLst>
                <a:path extrusionOk="0" h="27569" w="44487">
                  <a:moveTo>
                    <a:pt x="44381" y="17375"/>
                  </a:moveTo>
                  <a:cubicBezTo>
                    <a:pt x="43184" y="24554"/>
                    <a:pt x="32415" y="29340"/>
                    <a:pt x="19851" y="26947"/>
                  </a:cubicBezTo>
                  <a:cubicBezTo>
                    <a:pt x="7885" y="25152"/>
                    <a:pt x="-1089" y="17375"/>
                    <a:pt x="107" y="10195"/>
                  </a:cubicBezTo>
                  <a:cubicBezTo>
                    <a:pt x="1304" y="3016"/>
                    <a:pt x="12073" y="-1771"/>
                    <a:pt x="24637" y="623"/>
                  </a:cubicBezTo>
                  <a:cubicBezTo>
                    <a:pt x="36603" y="2417"/>
                    <a:pt x="45577" y="9597"/>
                    <a:pt x="44381" y="1737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24"/>
            <p:cNvSpPr/>
            <p:nvPr/>
          </p:nvSpPr>
          <p:spPr>
            <a:xfrm>
              <a:off x="2335739" y="4667700"/>
              <a:ext cx="39391" cy="30515"/>
            </a:xfrm>
            <a:custGeom>
              <a:rect b="b" l="l" r="r" t="t"/>
              <a:pathLst>
                <a:path extrusionOk="0" h="32206" w="41574">
                  <a:moveTo>
                    <a:pt x="1044" y="26872"/>
                  </a:moveTo>
                  <a:cubicBezTo>
                    <a:pt x="4633" y="33453"/>
                    <a:pt x="16599" y="34052"/>
                    <a:pt x="27368" y="28069"/>
                  </a:cubicBezTo>
                  <a:cubicBezTo>
                    <a:pt x="38137" y="22086"/>
                    <a:pt x="44120" y="11915"/>
                    <a:pt x="40530" y="5334"/>
                  </a:cubicBezTo>
                  <a:cubicBezTo>
                    <a:pt x="36941" y="-1247"/>
                    <a:pt x="24975" y="-1846"/>
                    <a:pt x="14206" y="4137"/>
                  </a:cubicBezTo>
                  <a:cubicBezTo>
                    <a:pt x="3437" y="10120"/>
                    <a:pt x="-2546" y="20291"/>
                    <a:pt x="1044" y="2687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24"/>
            <p:cNvSpPr/>
            <p:nvPr/>
          </p:nvSpPr>
          <p:spPr>
            <a:xfrm>
              <a:off x="2262543" y="4743665"/>
              <a:ext cx="227606" cy="166006"/>
            </a:xfrm>
            <a:custGeom>
              <a:rect b="b" l="l" r="r" t="t"/>
              <a:pathLst>
                <a:path extrusionOk="0" h="175204" w="240217">
                  <a:moveTo>
                    <a:pt x="232738" y="57891"/>
                  </a:moveTo>
                  <a:cubicBezTo>
                    <a:pt x="212995" y="42336"/>
                    <a:pt x="194448" y="58490"/>
                    <a:pt x="153764" y="36951"/>
                  </a:cubicBezTo>
                  <a:cubicBezTo>
                    <a:pt x="112482" y="15413"/>
                    <a:pt x="117867" y="12421"/>
                    <a:pt x="87354" y="2250"/>
                  </a:cubicBezTo>
                  <a:cubicBezTo>
                    <a:pt x="85559" y="1652"/>
                    <a:pt x="35303" y="-9715"/>
                    <a:pt x="11371" y="24985"/>
                  </a:cubicBezTo>
                  <a:cubicBezTo>
                    <a:pt x="5987" y="32763"/>
                    <a:pt x="1799" y="43532"/>
                    <a:pt x="602" y="56695"/>
                  </a:cubicBezTo>
                  <a:cubicBezTo>
                    <a:pt x="-8372" y="129088"/>
                    <a:pt x="84961" y="176951"/>
                    <a:pt x="144790" y="175156"/>
                  </a:cubicBezTo>
                  <a:cubicBezTo>
                    <a:pt x="174704" y="174558"/>
                    <a:pt x="184875" y="167378"/>
                    <a:pt x="188465" y="160797"/>
                  </a:cubicBezTo>
                  <a:cubicBezTo>
                    <a:pt x="191457" y="154216"/>
                    <a:pt x="186670" y="147036"/>
                    <a:pt x="186670" y="147036"/>
                  </a:cubicBezTo>
                  <a:cubicBezTo>
                    <a:pt x="186670" y="147036"/>
                    <a:pt x="220174" y="141652"/>
                    <a:pt x="209405" y="123105"/>
                  </a:cubicBezTo>
                  <a:cubicBezTo>
                    <a:pt x="209405" y="123105"/>
                    <a:pt x="246499" y="111139"/>
                    <a:pt x="227952" y="89601"/>
                  </a:cubicBezTo>
                  <a:cubicBezTo>
                    <a:pt x="226755" y="90797"/>
                    <a:pt x="252482" y="73447"/>
                    <a:pt x="232738" y="5789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24"/>
            <p:cNvSpPr/>
            <p:nvPr/>
          </p:nvSpPr>
          <p:spPr>
            <a:xfrm>
              <a:off x="2370702" y="4987023"/>
              <a:ext cx="51196" cy="92501"/>
            </a:xfrm>
            <a:custGeom>
              <a:rect b="b" l="l" r="r" t="t"/>
              <a:pathLst>
                <a:path extrusionOk="0" h="97626" w="54033">
                  <a:moveTo>
                    <a:pt x="10171" y="6581"/>
                  </a:moveTo>
                  <a:lnTo>
                    <a:pt x="29914" y="42479"/>
                  </a:lnTo>
                  <a:cubicBezTo>
                    <a:pt x="29914" y="42479"/>
                    <a:pt x="0" y="71795"/>
                    <a:pt x="0" y="78376"/>
                  </a:cubicBezTo>
                  <a:cubicBezTo>
                    <a:pt x="598" y="85555"/>
                    <a:pt x="11368" y="82564"/>
                    <a:pt x="11368" y="82564"/>
                  </a:cubicBezTo>
                  <a:cubicBezTo>
                    <a:pt x="11368" y="82564"/>
                    <a:pt x="11966" y="90342"/>
                    <a:pt x="15555" y="92136"/>
                  </a:cubicBezTo>
                  <a:cubicBezTo>
                    <a:pt x="20940" y="94530"/>
                    <a:pt x="26923" y="90342"/>
                    <a:pt x="26923" y="90342"/>
                  </a:cubicBezTo>
                  <a:cubicBezTo>
                    <a:pt x="26923" y="90342"/>
                    <a:pt x="25726" y="96325"/>
                    <a:pt x="33504" y="97521"/>
                  </a:cubicBezTo>
                  <a:cubicBezTo>
                    <a:pt x="41282" y="99316"/>
                    <a:pt x="49658" y="77778"/>
                    <a:pt x="52649" y="62820"/>
                  </a:cubicBezTo>
                  <a:cubicBezTo>
                    <a:pt x="55640" y="47265"/>
                    <a:pt x="53846" y="42479"/>
                    <a:pt x="46666" y="32308"/>
                  </a:cubicBezTo>
                  <a:cubicBezTo>
                    <a:pt x="40085" y="22137"/>
                    <a:pt x="20342" y="0"/>
                    <a:pt x="20342" y="0"/>
                  </a:cubicBezTo>
                  <a:cubicBezTo>
                    <a:pt x="20342" y="0"/>
                    <a:pt x="11368" y="0"/>
                    <a:pt x="10171" y="6581"/>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24"/>
            <p:cNvSpPr/>
            <p:nvPr/>
          </p:nvSpPr>
          <p:spPr>
            <a:xfrm>
              <a:off x="1390935" y="5007456"/>
              <a:ext cx="61176" cy="84400"/>
            </a:xfrm>
            <a:custGeom>
              <a:rect b="b" l="l" r="r" t="t"/>
              <a:pathLst>
                <a:path extrusionOk="0" h="89077" w="64566">
                  <a:moveTo>
                    <a:pt x="46212" y="1147"/>
                  </a:moveTo>
                  <a:lnTo>
                    <a:pt x="45614" y="48412"/>
                  </a:lnTo>
                  <a:cubicBezTo>
                    <a:pt x="45614" y="48412"/>
                    <a:pt x="5528" y="46617"/>
                    <a:pt x="1340" y="51403"/>
                  </a:cubicBezTo>
                  <a:cubicBezTo>
                    <a:pt x="-3446" y="56190"/>
                    <a:pt x="6127" y="61574"/>
                    <a:pt x="6127" y="61574"/>
                  </a:cubicBezTo>
                  <a:cubicBezTo>
                    <a:pt x="6127" y="61574"/>
                    <a:pt x="742" y="66959"/>
                    <a:pt x="2537" y="70548"/>
                  </a:cubicBezTo>
                  <a:cubicBezTo>
                    <a:pt x="4332" y="75335"/>
                    <a:pt x="10913" y="77130"/>
                    <a:pt x="10913" y="77130"/>
                  </a:cubicBezTo>
                  <a:cubicBezTo>
                    <a:pt x="10913" y="77130"/>
                    <a:pt x="6127" y="80121"/>
                    <a:pt x="10314" y="86702"/>
                  </a:cubicBezTo>
                  <a:cubicBezTo>
                    <a:pt x="14503" y="93284"/>
                    <a:pt x="34246" y="84908"/>
                    <a:pt x="46810" y="77130"/>
                  </a:cubicBezTo>
                  <a:cubicBezTo>
                    <a:pt x="59374" y="68754"/>
                    <a:pt x="61768" y="64566"/>
                    <a:pt x="64160" y="53198"/>
                  </a:cubicBezTo>
                  <a:cubicBezTo>
                    <a:pt x="66554" y="41831"/>
                    <a:pt x="57579" y="3540"/>
                    <a:pt x="57579" y="3540"/>
                  </a:cubicBezTo>
                  <a:cubicBezTo>
                    <a:pt x="57579" y="3540"/>
                    <a:pt x="51597" y="-2443"/>
                    <a:pt x="46212" y="114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24"/>
            <p:cNvSpPr/>
            <p:nvPr/>
          </p:nvSpPr>
          <p:spPr>
            <a:xfrm>
              <a:off x="1324819" y="4792228"/>
              <a:ext cx="141956" cy="167278"/>
            </a:xfrm>
            <a:custGeom>
              <a:rect b="b" l="l" r="r" t="t"/>
              <a:pathLst>
                <a:path extrusionOk="0" h="176547" w="149822">
                  <a:moveTo>
                    <a:pt x="125042" y="0"/>
                  </a:moveTo>
                  <a:cubicBezTo>
                    <a:pt x="116666" y="70598"/>
                    <a:pt x="65812" y="147777"/>
                    <a:pt x="0" y="171111"/>
                  </a:cubicBezTo>
                  <a:cubicBezTo>
                    <a:pt x="4786" y="176495"/>
                    <a:pt x="16154" y="179487"/>
                    <a:pt x="43675" y="172307"/>
                  </a:cubicBezTo>
                  <a:cubicBezTo>
                    <a:pt x="98718" y="157948"/>
                    <a:pt x="171709" y="89743"/>
                    <a:pt x="143589" y="25726"/>
                  </a:cubicBezTo>
                  <a:cubicBezTo>
                    <a:pt x="138205" y="13761"/>
                    <a:pt x="132222" y="5385"/>
                    <a:pt x="125042" y="0"/>
                  </a:cubicBezTo>
                  <a:close/>
                </a:path>
              </a:pathLst>
            </a:custGeom>
            <a:solidFill>
              <a:srgbClr val="F9AD0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24"/>
            <p:cNvSpPr/>
            <p:nvPr/>
          </p:nvSpPr>
          <p:spPr>
            <a:xfrm>
              <a:off x="1256052" y="4780996"/>
              <a:ext cx="187319" cy="173372"/>
            </a:xfrm>
            <a:custGeom>
              <a:rect b="b" l="l" r="r" t="t"/>
              <a:pathLst>
                <a:path extrusionOk="0" h="182978" w="197698">
                  <a:moveTo>
                    <a:pt x="197698" y="11868"/>
                  </a:moveTo>
                  <a:cubicBezTo>
                    <a:pt x="166588" y="-13858"/>
                    <a:pt x="124109" y="10073"/>
                    <a:pt x="122314" y="11270"/>
                  </a:cubicBezTo>
                  <a:cubicBezTo>
                    <a:pt x="97186" y="28620"/>
                    <a:pt x="102571" y="30415"/>
                    <a:pt x="70861" y="60928"/>
                  </a:cubicBezTo>
                  <a:cubicBezTo>
                    <a:pt x="39152" y="91440"/>
                    <a:pt x="18212" y="81868"/>
                    <a:pt x="3853" y="101013"/>
                  </a:cubicBezTo>
                  <a:cubicBezTo>
                    <a:pt x="-9908" y="120158"/>
                    <a:pt x="17614" y="129133"/>
                    <a:pt x="17614" y="129133"/>
                  </a:cubicBezTo>
                  <a:cubicBezTo>
                    <a:pt x="6246" y="153663"/>
                    <a:pt x="43340" y="154859"/>
                    <a:pt x="43340" y="154859"/>
                  </a:cubicBezTo>
                  <a:cubicBezTo>
                    <a:pt x="38554" y="174603"/>
                    <a:pt x="70263" y="170415"/>
                    <a:pt x="70263" y="170415"/>
                  </a:cubicBezTo>
                  <a:cubicBezTo>
                    <a:pt x="70263" y="170415"/>
                    <a:pt x="67870" y="177594"/>
                    <a:pt x="72656" y="182979"/>
                  </a:cubicBezTo>
                  <a:cubicBezTo>
                    <a:pt x="138468" y="159646"/>
                    <a:pt x="189323" y="82466"/>
                    <a:pt x="197698" y="1186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24"/>
            <p:cNvSpPr/>
            <p:nvPr/>
          </p:nvSpPr>
          <p:spPr>
            <a:xfrm>
              <a:off x="1310255" y="4563064"/>
              <a:ext cx="360215" cy="463390"/>
            </a:xfrm>
            <a:custGeom>
              <a:rect b="b" l="l" r="r" t="t"/>
              <a:pathLst>
                <a:path extrusionOk="0" h="489066" w="380174">
                  <a:moveTo>
                    <a:pt x="368378" y="370159"/>
                  </a:moveTo>
                  <a:cubicBezTo>
                    <a:pt x="368378" y="370159"/>
                    <a:pt x="394104" y="351014"/>
                    <a:pt x="369574" y="346228"/>
                  </a:cubicBezTo>
                  <a:cubicBezTo>
                    <a:pt x="369574" y="346228"/>
                    <a:pt x="388121" y="323493"/>
                    <a:pt x="365984" y="323493"/>
                  </a:cubicBezTo>
                  <a:cubicBezTo>
                    <a:pt x="343249" y="323493"/>
                    <a:pt x="295386" y="341441"/>
                    <a:pt x="246327" y="315117"/>
                  </a:cubicBezTo>
                  <a:cubicBezTo>
                    <a:pt x="219404" y="300758"/>
                    <a:pt x="205045" y="289988"/>
                    <a:pt x="195472" y="278621"/>
                  </a:cubicBezTo>
                  <a:cubicBezTo>
                    <a:pt x="187694" y="269048"/>
                    <a:pt x="182908" y="258279"/>
                    <a:pt x="178720" y="245117"/>
                  </a:cubicBezTo>
                  <a:cubicBezTo>
                    <a:pt x="178720" y="245117"/>
                    <a:pt x="262480" y="223578"/>
                    <a:pt x="254104" y="121271"/>
                  </a:cubicBezTo>
                  <a:cubicBezTo>
                    <a:pt x="253506" y="111698"/>
                    <a:pt x="251711" y="102724"/>
                    <a:pt x="249318" y="94348"/>
                  </a:cubicBezTo>
                  <a:cubicBezTo>
                    <a:pt x="227780" y="11186"/>
                    <a:pt x="138635" y="-15737"/>
                    <a:pt x="140429" y="11186"/>
                  </a:cubicBezTo>
                  <a:cubicBezTo>
                    <a:pt x="140429" y="11186"/>
                    <a:pt x="99746" y="-15139"/>
                    <a:pt x="99148" y="12981"/>
                  </a:cubicBezTo>
                  <a:cubicBezTo>
                    <a:pt x="99148" y="12981"/>
                    <a:pt x="8806" y="49476"/>
                    <a:pt x="1028" y="120673"/>
                  </a:cubicBezTo>
                  <a:cubicBezTo>
                    <a:pt x="-8544" y="205630"/>
                    <a:pt x="51883" y="237339"/>
                    <a:pt x="51883" y="237339"/>
                  </a:cubicBezTo>
                  <a:cubicBezTo>
                    <a:pt x="51883" y="237339"/>
                    <a:pt x="50088" y="254091"/>
                    <a:pt x="33336" y="274433"/>
                  </a:cubicBezTo>
                  <a:cubicBezTo>
                    <a:pt x="29148" y="279219"/>
                    <a:pt x="24960" y="286997"/>
                    <a:pt x="21370" y="297766"/>
                  </a:cubicBezTo>
                  <a:cubicBezTo>
                    <a:pt x="10002" y="332467"/>
                    <a:pt x="6413" y="422210"/>
                    <a:pt x="74618" y="461697"/>
                  </a:cubicBezTo>
                  <a:cubicBezTo>
                    <a:pt x="113506" y="484432"/>
                    <a:pt x="165558" y="498193"/>
                    <a:pt x="245728" y="482039"/>
                  </a:cubicBezTo>
                  <a:cubicBezTo>
                    <a:pt x="251113" y="480843"/>
                    <a:pt x="257096" y="479646"/>
                    <a:pt x="262480" y="477851"/>
                  </a:cubicBezTo>
                  <a:cubicBezTo>
                    <a:pt x="297780" y="464689"/>
                    <a:pt x="313335" y="419817"/>
                    <a:pt x="343249" y="404860"/>
                  </a:cubicBezTo>
                  <a:cubicBezTo>
                    <a:pt x="373164" y="388706"/>
                    <a:pt x="381540" y="374945"/>
                    <a:pt x="368378" y="37015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24"/>
            <p:cNvSpPr/>
            <p:nvPr/>
          </p:nvSpPr>
          <p:spPr>
            <a:xfrm>
              <a:off x="1434079" y="4786792"/>
              <a:ext cx="217916" cy="157982"/>
            </a:xfrm>
            <a:custGeom>
              <a:rect b="b" l="l" r="r" t="t"/>
              <a:pathLst>
                <a:path extrusionOk="0" h="166736" w="229990">
                  <a:moveTo>
                    <a:pt x="222594" y="54804"/>
                  </a:moveTo>
                  <a:cubicBezTo>
                    <a:pt x="204047" y="40445"/>
                    <a:pt x="186098" y="55402"/>
                    <a:pt x="147210" y="35061"/>
                  </a:cubicBezTo>
                  <a:cubicBezTo>
                    <a:pt x="107723" y="14719"/>
                    <a:pt x="112509" y="11727"/>
                    <a:pt x="83791" y="2155"/>
                  </a:cubicBezTo>
                  <a:cubicBezTo>
                    <a:pt x="81996" y="1556"/>
                    <a:pt x="34133" y="-9213"/>
                    <a:pt x="11398" y="23693"/>
                  </a:cubicBezTo>
                  <a:cubicBezTo>
                    <a:pt x="6013" y="31471"/>
                    <a:pt x="2424" y="41044"/>
                    <a:pt x="629" y="54206"/>
                  </a:cubicBezTo>
                  <a:cubicBezTo>
                    <a:pt x="-8346" y="123608"/>
                    <a:pt x="80800" y="168479"/>
                    <a:pt x="137637" y="166684"/>
                  </a:cubicBezTo>
                  <a:cubicBezTo>
                    <a:pt x="165757" y="166086"/>
                    <a:pt x="175928" y="159505"/>
                    <a:pt x="178919" y="152924"/>
                  </a:cubicBezTo>
                  <a:cubicBezTo>
                    <a:pt x="181911" y="146342"/>
                    <a:pt x="177722" y="140360"/>
                    <a:pt x="177722" y="140360"/>
                  </a:cubicBezTo>
                  <a:cubicBezTo>
                    <a:pt x="177722" y="140360"/>
                    <a:pt x="209432" y="134975"/>
                    <a:pt x="199261" y="117625"/>
                  </a:cubicBezTo>
                  <a:cubicBezTo>
                    <a:pt x="199261" y="117625"/>
                    <a:pt x="234560" y="106257"/>
                    <a:pt x="216611" y="85915"/>
                  </a:cubicBezTo>
                  <a:cubicBezTo>
                    <a:pt x="217808" y="85915"/>
                    <a:pt x="241739" y="69762"/>
                    <a:pt x="222594" y="54804"/>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24"/>
            <p:cNvSpPr/>
            <p:nvPr/>
          </p:nvSpPr>
          <p:spPr>
            <a:xfrm>
              <a:off x="1269364" y="4655760"/>
              <a:ext cx="58916" cy="40815"/>
            </a:xfrm>
            <a:custGeom>
              <a:rect b="b" l="l" r="r" t="t"/>
              <a:pathLst>
                <a:path extrusionOk="0" h="43076" w="62180">
                  <a:moveTo>
                    <a:pt x="62181" y="43077"/>
                  </a:moveTo>
                  <a:cubicBezTo>
                    <a:pt x="62181" y="43077"/>
                    <a:pt x="22694" y="37692"/>
                    <a:pt x="7138" y="25128"/>
                  </a:cubicBezTo>
                  <a:cubicBezTo>
                    <a:pt x="-7819" y="13162"/>
                    <a:pt x="3549" y="0"/>
                    <a:pt x="15514" y="0"/>
                  </a:cubicBezTo>
                  <a:cubicBezTo>
                    <a:pt x="28078" y="0"/>
                    <a:pt x="62181" y="43077"/>
                    <a:pt x="62181" y="43077"/>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24"/>
            <p:cNvSpPr/>
            <p:nvPr/>
          </p:nvSpPr>
          <p:spPr>
            <a:xfrm>
              <a:off x="1280126" y="4656892"/>
              <a:ext cx="43608" cy="31177"/>
            </a:xfrm>
            <a:custGeom>
              <a:rect b="b" l="l" r="r" t="t"/>
              <a:pathLst>
                <a:path extrusionOk="0" h="32905" w="46024">
                  <a:moveTo>
                    <a:pt x="46024" y="32906"/>
                  </a:moveTo>
                  <a:cubicBezTo>
                    <a:pt x="46024" y="32906"/>
                    <a:pt x="16110" y="28119"/>
                    <a:pt x="5341" y="19145"/>
                  </a:cubicBezTo>
                  <a:cubicBezTo>
                    <a:pt x="-6027" y="9573"/>
                    <a:pt x="2947" y="0"/>
                    <a:pt x="11922" y="0"/>
                  </a:cubicBezTo>
                  <a:cubicBezTo>
                    <a:pt x="21495" y="0"/>
                    <a:pt x="46024" y="32906"/>
                    <a:pt x="46024" y="32906"/>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24"/>
            <p:cNvSpPr/>
            <p:nvPr/>
          </p:nvSpPr>
          <p:spPr>
            <a:xfrm>
              <a:off x="1275249" y="4619934"/>
              <a:ext cx="65163" cy="79831"/>
            </a:xfrm>
            <a:custGeom>
              <a:rect b="b" l="l" r="r" t="t"/>
              <a:pathLst>
                <a:path extrusionOk="0" h="84254" w="68774">
                  <a:moveTo>
                    <a:pt x="51176" y="22296"/>
                  </a:moveTo>
                  <a:cubicBezTo>
                    <a:pt x="51176" y="22296"/>
                    <a:pt x="66732" y="33664"/>
                    <a:pt x="63142" y="45629"/>
                  </a:cubicBezTo>
                  <a:cubicBezTo>
                    <a:pt x="60151" y="57595"/>
                    <a:pt x="64937" y="65971"/>
                    <a:pt x="67928" y="73749"/>
                  </a:cubicBezTo>
                  <a:cubicBezTo>
                    <a:pt x="70920" y="81527"/>
                    <a:pt x="66133" y="89903"/>
                    <a:pt x="51176" y="79133"/>
                  </a:cubicBezTo>
                  <a:cubicBezTo>
                    <a:pt x="36817" y="68364"/>
                    <a:pt x="12287" y="45031"/>
                    <a:pt x="2116" y="21099"/>
                  </a:cubicBezTo>
                  <a:cubicBezTo>
                    <a:pt x="-7456" y="-2832"/>
                    <a:pt x="18270" y="-2832"/>
                    <a:pt x="23057" y="3749"/>
                  </a:cubicBezTo>
                  <a:cubicBezTo>
                    <a:pt x="29039" y="10330"/>
                    <a:pt x="37416" y="19305"/>
                    <a:pt x="51176" y="2229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24"/>
            <p:cNvSpPr/>
            <p:nvPr/>
          </p:nvSpPr>
          <p:spPr>
            <a:xfrm>
              <a:off x="1348193" y="4699571"/>
              <a:ext cx="42936" cy="27924"/>
            </a:xfrm>
            <a:custGeom>
              <a:rect b="b" l="l" r="r" t="t"/>
              <a:pathLst>
                <a:path extrusionOk="0" h="29471" w="45315">
                  <a:moveTo>
                    <a:pt x="433" y="4565"/>
                  </a:moveTo>
                  <a:cubicBezTo>
                    <a:pt x="-1961" y="10548"/>
                    <a:pt x="5817" y="20120"/>
                    <a:pt x="17783" y="25505"/>
                  </a:cubicBezTo>
                  <a:cubicBezTo>
                    <a:pt x="30347" y="30890"/>
                    <a:pt x="42313" y="30890"/>
                    <a:pt x="44706" y="24907"/>
                  </a:cubicBezTo>
                  <a:cubicBezTo>
                    <a:pt x="47697" y="18924"/>
                    <a:pt x="39321" y="9351"/>
                    <a:pt x="27356" y="3967"/>
                  </a:cubicBezTo>
                  <a:cubicBezTo>
                    <a:pt x="14791" y="-1418"/>
                    <a:pt x="2826" y="-1418"/>
                    <a:pt x="433" y="4565"/>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24"/>
            <p:cNvSpPr/>
            <p:nvPr/>
          </p:nvSpPr>
          <p:spPr>
            <a:xfrm>
              <a:off x="1514508" y="5010240"/>
              <a:ext cx="48598" cy="88482"/>
            </a:xfrm>
            <a:custGeom>
              <a:rect b="b" l="l" r="r" t="t"/>
              <a:pathLst>
                <a:path extrusionOk="0" h="93385" w="51291">
                  <a:moveTo>
                    <a:pt x="9582" y="7180"/>
                  </a:moveTo>
                  <a:lnTo>
                    <a:pt x="28129" y="41282"/>
                  </a:lnTo>
                  <a:cubicBezTo>
                    <a:pt x="28129" y="41282"/>
                    <a:pt x="-589" y="68803"/>
                    <a:pt x="9" y="75384"/>
                  </a:cubicBezTo>
                  <a:cubicBezTo>
                    <a:pt x="9" y="81966"/>
                    <a:pt x="10778" y="78974"/>
                    <a:pt x="10778" y="78974"/>
                  </a:cubicBezTo>
                  <a:cubicBezTo>
                    <a:pt x="10778" y="78974"/>
                    <a:pt x="11377" y="86154"/>
                    <a:pt x="14966" y="87949"/>
                  </a:cubicBezTo>
                  <a:cubicBezTo>
                    <a:pt x="19753" y="90342"/>
                    <a:pt x="25736" y="86752"/>
                    <a:pt x="25736" y="86752"/>
                  </a:cubicBezTo>
                  <a:cubicBezTo>
                    <a:pt x="25736" y="86752"/>
                    <a:pt x="24539" y="92136"/>
                    <a:pt x="32317" y="93333"/>
                  </a:cubicBezTo>
                  <a:cubicBezTo>
                    <a:pt x="39496" y="94530"/>
                    <a:pt x="47872" y="74786"/>
                    <a:pt x="50265" y="59829"/>
                  </a:cubicBezTo>
                  <a:cubicBezTo>
                    <a:pt x="52659" y="45470"/>
                    <a:pt x="50864" y="40085"/>
                    <a:pt x="44881" y="31111"/>
                  </a:cubicBezTo>
                  <a:cubicBezTo>
                    <a:pt x="38300" y="21538"/>
                    <a:pt x="19753" y="0"/>
                    <a:pt x="19753" y="0"/>
                  </a:cubicBezTo>
                  <a:cubicBezTo>
                    <a:pt x="19753" y="0"/>
                    <a:pt x="10778" y="598"/>
                    <a:pt x="9582" y="718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24"/>
            <p:cNvSpPr/>
            <p:nvPr/>
          </p:nvSpPr>
          <p:spPr>
            <a:xfrm>
              <a:off x="1359169" y="4654627"/>
              <a:ext cx="35573" cy="31745"/>
            </a:xfrm>
            <a:custGeom>
              <a:rect b="b" l="l" r="r" t="t"/>
              <a:pathLst>
                <a:path extrusionOk="0" h="33504" w="37544">
                  <a:moveTo>
                    <a:pt x="14562" y="33504"/>
                  </a:moveTo>
                  <a:cubicBezTo>
                    <a:pt x="12767" y="33504"/>
                    <a:pt x="10972" y="33504"/>
                    <a:pt x="9177" y="32906"/>
                  </a:cubicBezTo>
                  <a:cubicBezTo>
                    <a:pt x="5588" y="31709"/>
                    <a:pt x="3195" y="29316"/>
                    <a:pt x="1400" y="26325"/>
                  </a:cubicBezTo>
                  <a:cubicBezTo>
                    <a:pt x="-994" y="20940"/>
                    <a:pt x="-395" y="12564"/>
                    <a:pt x="3793" y="1795"/>
                  </a:cubicBezTo>
                  <a:cubicBezTo>
                    <a:pt x="3793" y="1196"/>
                    <a:pt x="3793" y="1196"/>
                    <a:pt x="3793" y="1196"/>
                  </a:cubicBezTo>
                  <a:cubicBezTo>
                    <a:pt x="3793" y="598"/>
                    <a:pt x="4391" y="0"/>
                    <a:pt x="5588" y="0"/>
                  </a:cubicBezTo>
                  <a:cubicBezTo>
                    <a:pt x="6186" y="0"/>
                    <a:pt x="6785" y="1196"/>
                    <a:pt x="6785" y="1795"/>
                  </a:cubicBezTo>
                  <a:cubicBezTo>
                    <a:pt x="6785" y="1795"/>
                    <a:pt x="6785" y="2393"/>
                    <a:pt x="6186" y="2991"/>
                  </a:cubicBezTo>
                  <a:cubicBezTo>
                    <a:pt x="1400" y="15555"/>
                    <a:pt x="1998" y="21538"/>
                    <a:pt x="3793" y="25128"/>
                  </a:cubicBezTo>
                  <a:cubicBezTo>
                    <a:pt x="4989" y="27521"/>
                    <a:pt x="6785" y="29316"/>
                    <a:pt x="9776" y="29914"/>
                  </a:cubicBezTo>
                  <a:cubicBezTo>
                    <a:pt x="23537" y="34701"/>
                    <a:pt x="34904" y="14359"/>
                    <a:pt x="34904" y="14359"/>
                  </a:cubicBezTo>
                  <a:cubicBezTo>
                    <a:pt x="35502" y="13761"/>
                    <a:pt x="36100" y="13162"/>
                    <a:pt x="36699" y="13761"/>
                  </a:cubicBezTo>
                  <a:cubicBezTo>
                    <a:pt x="37297" y="14359"/>
                    <a:pt x="37895" y="14957"/>
                    <a:pt x="37297" y="15555"/>
                  </a:cubicBezTo>
                  <a:cubicBezTo>
                    <a:pt x="37895" y="16154"/>
                    <a:pt x="28323" y="33504"/>
                    <a:pt x="14562" y="3350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24"/>
            <p:cNvSpPr/>
            <p:nvPr/>
          </p:nvSpPr>
          <p:spPr>
            <a:xfrm>
              <a:off x="1695407" y="4907658"/>
              <a:ext cx="89454" cy="53590"/>
            </a:xfrm>
            <a:custGeom>
              <a:rect b="b" l="l" r="r" t="t"/>
              <a:pathLst>
                <a:path extrusionOk="0" h="56559" w="94411">
                  <a:moveTo>
                    <a:pt x="90672" y="24623"/>
                  </a:moveTo>
                  <a:lnTo>
                    <a:pt x="52980" y="35392"/>
                  </a:lnTo>
                  <a:cubicBezTo>
                    <a:pt x="52980" y="35392"/>
                    <a:pt x="32040" y="1289"/>
                    <a:pt x="25459" y="93"/>
                  </a:cubicBezTo>
                  <a:cubicBezTo>
                    <a:pt x="18878" y="-1104"/>
                    <a:pt x="19476" y="9665"/>
                    <a:pt x="19476" y="9665"/>
                  </a:cubicBezTo>
                  <a:cubicBezTo>
                    <a:pt x="19476" y="9665"/>
                    <a:pt x="12296" y="8469"/>
                    <a:pt x="9903" y="11460"/>
                  </a:cubicBezTo>
                  <a:cubicBezTo>
                    <a:pt x="6313" y="15648"/>
                    <a:pt x="8706" y="22230"/>
                    <a:pt x="8706" y="22230"/>
                  </a:cubicBezTo>
                  <a:cubicBezTo>
                    <a:pt x="8706" y="22230"/>
                    <a:pt x="3921" y="19836"/>
                    <a:pt x="331" y="27016"/>
                  </a:cubicBezTo>
                  <a:cubicBezTo>
                    <a:pt x="-2661" y="34195"/>
                    <a:pt x="15287" y="46161"/>
                    <a:pt x="28450" y="52144"/>
                  </a:cubicBezTo>
                  <a:cubicBezTo>
                    <a:pt x="42210" y="58127"/>
                    <a:pt x="46997" y="57529"/>
                    <a:pt x="57767" y="53340"/>
                  </a:cubicBezTo>
                  <a:cubicBezTo>
                    <a:pt x="68535" y="49153"/>
                    <a:pt x="93664" y="35392"/>
                    <a:pt x="93664" y="35392"/>
                  </a:cubicBezTo>
                  <a:cubicBezTo>
                    <a:pt x="93664" y="35392"/>
                    <a:pt x="96655" y="27016"/>
                    <a:pt x="90672" y="24623"/>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24"/>
            <p:cNvSpPr/>
            <p:nvPr/>
          </p:nvSpPr>
          <p:spPr>
            <a:xfrm>
              <a:off x="1822031" y="4653061"/>
              <a:ext cx="205449" cy="214506"/>
            </a:xfrm>
            <a:custGeom>
              <a:rect b="b" l="l" r="r" t="t"/>
              <a:pathLst>
                <a:path extrusionOk="0" h="226392" w="216833">
                  <a:moveTo>
                    <a:pt x="2356" y="144047"/>
                  </a:moveTo>
                  <a:cubicBezTo>
                    <a:pt x="6544" y="124902"/>
                    <a:pt x="17313" y="107552"/>
                    <a:pt x="61587" y="93193"/>
                  </a:cubicBezTo>
                  <a:cubicBezTo>
                    <a:pt x="105860" y="78834"/>
                    <a:pt x="123210" y="47723"/>
                    <a:pt x="142356" y="13620"/>
                  </a:cubicBezTo>
                  <a:cubicBezTo>
                    <a:pt x="161501" y="-20482"/>
                    <a:pt x="165090" y="20201"/>
                    <a:pt x="165090" y="20201"/>
                  </a:cubicBezTo>
                  <a:cubicBezTo>
                    <a:pt x="165090" y="20201"/>
                    <a:pt x="190219" y="14219"/>
                    <a:pt x="188424" y="45928"/>
                  </a:cubicBezTo>
                  <a:cubicBezTo>
                    <a:pt x="188424" y="45928"/>
                    <a:pt x="207569" y="39945"/>
                    <a:pt x="206971" y="66270"/>
                  </a:cubicBezTo>
                  <a:cubicBezTo>
                    <a:pt x="206971" y="66270"/>
                    <a:pt x="227911" y="69261"/>
                    <a:pt x="208766" y="99774"/>
                  </a:cubicBezTo>
                  <a:cubicBezTo>
                    <a:pt x="189620" y="130287"/>
                    <a:pt x="198595" y="172167"/>
                    <a:pt x="148937" y="206269"/>
                  </a:cubicBezTo>
                  <a:cubicBezTo>
                    <a:pt x="98681" y="239774"/>
                    <a:pt x="-17986" y="239175"/>
                    <a:pt x="2356" y="14404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24"/>
            <p:cNvSpPr/>
            <p:nvPr/>
          </p:nvSpPr>
          <p:spPr>
            <a:xfrm>
              <a:off x="1843164" y="4619519"/>
              <a:ext cx="174948" cy="216353"/>
            </a:xfrm>
            <a:custGeom>
              <a:rect b="b" l="l" r="r" t="t"/>
              <a:pathLst>
                <a:path extrusionOk="0" h="228341" w="184642">
                  <a:moveTo>
                    <a:pt x="7549" y="190854"/>
                  </a:moveTo>
                  <a:cubicBezTo>
                    <a:pt x="-2024" y="176495"/>
                    <a:pt x="-5613" y="152564"/>
                    <a:pt x="15925" y="134017"/>
                  </a:cubicBezTo>
                  <a:cubicBezTo>
                    <a:pt x="53018" y="91538"/>
                    <a:pt x="87121" y="49658"/>
                    <a:pt x="106266" y="0"/>
                  </a:cubicBezTo>
                  <a:cubicBezTo>
                    <a:pt x="123617" y="98718"/>
                    <a:pt x="52420" y="129829"/>
                    <a:pt x="52420" y="129829"/>
                  </a:cubicBezTo>
                  <a:cubicBezTo>
                    <a:pt x="66181" y="159743"/>
                    <a:pt x="78147" y="172906"/>
                    <a:pt x="131993" y="193846"/>
                  </a:cubicBezTo>
                  <a:cubicBezTo>
                    <a:pt x="150540" y="201025"/>
                    <a:pt x="168489" y="202820"/>
                    <a:pt x="184642" y="201623"/>
                  </a:cubicBezTo>
                  <a:cubicBezTo>
                    <a:pt x="126608" y="231538"/>
                    <a:pt x="53018" y="246495"/>
                    <a:pt x="7549" y="190854"/>
                  </a:cubicBezTo>
                  <a:close/>
                </a:path>
              </a:pathLst>
            </a:custGeom>
            <a:solidFill>
              <a:srgbClr val="F4C60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24"/>
            <p:cNvSpPr/>
            <p:nvPr/>
          </p:nvSpPr>
          <p:spPr>
            <a:xfrm>
              <a:off x="1695361" y="4499124"/>
              <a:ext cx="410264" cy="489566"/>
            </a:xfrm>
            <a:custGeom>
              <a:rect b="b" l="l" r="r" t="t"/>
              <a:pathLst>
                <a:path extrusionOk="0" h="516692" w="432996">
                  <a:moveTo>
                    <a:pt x="422771" y="362332"/>
                  </a:moveTo>
                  <a:cubicBezTo>
                    <a:pt x="422771" y="362332"/>
                    <a:pt x="447300" y="338400"/>
                    <a:pt x="420377" y="337204"/>
                  </a:cubicBezTo>
                  <a:cubicBezTo>
                    <a:pt x="420377" y="337204"/>
                    <a:pt x="436531" y="310879"/>
                    <a:pt x="413197" y="313871"/>
                  </a:cubicBezTo>
                  <a:cubicBezTo>
                    <a:pt x="397642" y="315665"/>
                    <a:pt x="371916" y="327033"/>
                    <a:pt x="340805" y="328828"/>
                  </a:cubicBezTo>
                  <a:cubicBezTo>
                    <a:pt x="282173" y="358144"/>
                    <a:pt x="209181" y="373101"/>
                    <a:pt x="163113" y="318059"/>
                  </a:cubicBezTo>
                  <a:cubicBezTo>
                    <a:pt x="153541" y="303700"/>
                    <a:pt x="149950" y="279768"/>
                    <a:pt x="171489" y="261221"/>
                  </a:cubicBezTo>
                  <a:cubicBezTo>
                    <a:pt x="208583" y="218743"/>
                    <a:pt x="242685" y="176862"/>
                    <a:pt x="261831" y="127204"/>
                  </a:cubicBezTo>
                  <a:cubicBezTo>
                    <a:pt x="261233" y="124213"/>
                    <a:pt x="260634" y="121820"/>
                    <a:pt x="260036" y="118828"/>
                  </a:cubicBezTo>
                  <a:cubicBezTo>
                    <a:pt x="237301" y="13529"/>
                    <a:pt x="129010" y="-19975"/>
                    <a:pt x="134993" y="11136"/>
                  </a:cubicBezTo>
                  <a:cubicBezTo>
                    <a:pt x="134993" y="11136"/>
                    <a:pt x="89523" y="-11000"/>
                    <a:pt x="92515" y="18914"/>
                  </a:cubicBezTo>
                  <a:cubicBezTo>
                    <a:pt x="92515" y="18914"/>
                    <a:pt x="13541" y="49427"/>
                    <a:pt x="1575" y="134384"/>
                  </a:cubicBezTo>
                  <a:cubicBezTo>
                    <a:pt x="-12784" y="234896"/>
                    <a:pt x="75763" y="257631"/>
                    <a:pt x="75763" y="257631"/>
                  </a:cubicBezTo>
                  <a:cubicBezTo>
                    <a:pt x="75763" y="257631"/>
                    <a:pt x="75164" y="283358"/>
                    <a:pt x="60207" y="307289"/>
                  </a:cubicBezTo>
                  <a:cubicBezTo>
                    <a:pt x="55421" y="315067"/>
                    <a:pt x="50634" y="328828"/>
                    <a:pt x="49438" y="346777"/>
                  </a:cubicBezTo>
                  <a:cubicBezTo>
                    <a:pt x="46447" y="385665"/>
                    <a:pt x="69780" y="470024"/>
                    <a:pt x="129010" y="496349"/>
                  </a:cubicBezTo>
                  <a:cubicBezTo>
                    <a:pt x="165506" y="512503"/>
                    <a:pt x="212172" y="525665"/>
                    <a:pt x="286959" y="508913"/>
                  </a:cubicBezTo>
                  <a:cubicBezTo>
                    <a:pt x="302514" y="505323"/>
                    <a:pt x="327044" y="496349"/>
                    <a:pt x="330036" y="493357"/>
                  </a:cubicBezTo>
                  <a:cubicBezTo>
                    <a:pt x="362942" y="478400"/>
                    <a:pt x="371317" y="420964"/>
                    <a:pt x="400035" y="401221"/>
                  </a:cubicBezTo>
                  <a:cubicBezTo>
                    <a:pt x="429950" y="380879"/>
                    <a:pt x="437129" y="365323"/>
                    <a:pt x="422771" y="3623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24"/>
            <p:cNvSpPr/>
            <p:nvPr/>
          </p:nvSpPr>
          <p:spPr>
            <a:xfrm>
              <a:off x="1659973" y="4621186"/>
              <a:ext cx="56193" cy="29396"/>
            </a:xfrm>
            <a:custGeom>
              <a:rect b="b" l="l" r="r" t="t"/>
              <a:pathLst>
                <a:path extrusionOk="0" h="31025" w="59307">
                  <a:moveTo>
                    <a:pt x="59307" y="21571"/>
                  </a:moveTo>
                  <a:cubicBezTo>
                    <a:pt x="59307" y="21571"/>
                    <a:pt x="27597" y="33537"/>
                    <a:pt x="11444" y="30546"/>
                  </a:cubicBezTo>
                  <a:cubicBezTo>
                    <a:pt x="-4710" y="27554"/>
                    <a:pt x="-1719" y="13195"/>
                    <a:pt x="7854" y="8409"/>
                  </a:cubicBezTo>
                  <a:cubicBezTo>
                    <a:pt x="10247" y="7212"/>
                    <a:pt x="28196" y="-565"/>
                    <a:pt x="33580" y="33"/>
                  </a:cubicBezTo>
                  <a:cubicBezTo>
                    <a:pt x="49136" y="3024"/>
                    <a:pt x="59307" y="21571"/>
                    <a:pt x="59307" y="21571"/>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24"/>
            <p:cNvSpPr/>
            <p:nvPr/>
          </p:nvSpPr>
          <p:spPr>
            <a:xfrm>
              <a:off x="1651576" y="4574818"/>
              <a:ext cx="78258" cy="74728"/>
            </a:xfrm>
            <a:custGeom>
              <a:rect b="b" l="l" r="r" t="t"/>
              <a:pathLst>
                <a:path extrusionOk="0" h="78869" w="82594">
                  <a:moveTo>
                    <a:pt x="54419" y="16716"/>
                  </a:moveTo>
                  <a:cubicBezTo>
                    <a:pt x="54419" y="16716"/>
                    <a:pt x="72367" y="25690"/>
                    <a:pt x="71171" y="38853"/>
                  </a:cubicBezTo>
                  <a:cubicBezTo>
                    <a:pt x="69974" y="51417"/>
                    <a:pt x="76555" y="59195"/>
                    <a:pt x="80743" y="66972"/>
                  </a:cubicBezTo>
                  <a:cubicBezTo>
                    <a:pt x="85529" y="74152"/>
                    <a:pt x="81342" y="84323"/>
                    <a:pt x="64589" y="75348"/>
                  </a:cubicBezTo>
                  <a:cubicBezTo>
                    <a:pt x="47838" y="66972"/>
                    <a:pt x="18521" y="47229"/>
                    <a:pt x="4162" y="23896"/>
                  </a:cubicBezTo>
                  <a:cubicBezTo>
                    <a:pt x="-10197" y="1160"/>
                    <a:pt x="16726" y="-3626"/>
                    <a:pt x="22709" y="2357"/>
                  </a:cubicBezTo>
                  <a:cubicBezTo>
                    <a:pt x="29889" y="8340"/>
                    <a:pt x="39461" y="16118"/>
                    <a:pt x="54419" y="1671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24"/>
            <p:cNvSpPr/>
            <p:nvPr/>
          </p:nvSpPr>
          <p:spPr>
            <a:xfrm>
              <a:off x="1745731" y="4644958"/>
              <a:ext cx="45556" cy="28995"/>
            </a:xfrm>
            <a:custGeom>
              <a:rect b="b" l="l" r="r" t="t"/>
              <a:pathLst>
                <a:path extrusionOk="0" h="30602" w="48080">
                  <a:moveTo>
                    <a:pt x="408" y="5429"/>
                  </a:moveTo>
                  <a:cubicBezTo>
                    <a:pt x="-1986" y="12011"/>
                    <a:pt x="6390" y="21583"/>
                    <a:pt x="19553" y="26968"/>
                  </a:cubicBezTo>
                  <a:cubicBezTo>
                    <a:pt x="32715" y="32352"/>
                    <a:pt x="45279" y="31754"/>
                    <a:pt x="47672" y="25173"/>
                  </a:cubicBezTo>
                  <a:cubicBezTo>
                    <a:pt x="50066" y="18592"/>
                    <a:pt x="41690" y="9019"/>
                    <a:pt x="28528" y="3635"/>
                  </a:cubicBezTo>
                  <a:cubicBezTo>
                    <a:pt x="15963" y="-1750"/>
                    <a:pt x="3399" y="-1152"/>
                    <a:pt x="408" y="542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24"/>
            <p:cNvSpPr/>
            <p:nvPr/>
          </p:nvSpPr>
          <p:spPr>
            <a:xfrm>
              <a:off x="1823472" y="4670086"/>
              <a:ext cx="258257" cy="234781"/>
            </a:xfrm>
            <a:custGeom>
              <a:rect b="b" l="l" r="r" t="t"/>
              <a:pathLst>
                <a:path extrusionOk="0" h="247790" w="272567">
                  <a:moveTo>
                    <a:pt x="263483" y="87770"/>
                  </a:moveTo>
                  <a:cubicBezTo>
                    <a:pt x="270064" y="57855"/>
                    <a:pt x="246730" y="60248"/>
                    <a:pt x="246730" y="60248"/>
                  </a:cubicBezTo>
                  <a:cubicBezTo>
                    <a:pt x="256303" y="23753"/>
                    <a:pt x="225790" y="25548"/>
                    <a:pt x="225790" y="25548"/>
                  </a:cubicBezTo>
                  <a:cubicBezTo>
                    <a:pt x="225790" y="25548"/>
                    <a:pt x="231175" y="-22315"/>
                    <a:pt x="200662" y="12984"/>
                  </a:cubicBezTo>
                  <a:cubicBezTo>
                    <a:pt x="170149" y="48283"/>
                    <a:pt x="143825" y="80590"/>
                    <a:pt x="88782" y="87171"/>
                  </a:cubicBezTo>
                  <a:cubicBezTo>
                    <a:pt x="34338" y="93753"/>
                    <a:pt x="17585" y="111701"/>
                    <a:pt x="8611" y="132641"/>
                  </a:cubicBezTo>
                  <a:cubicBezTo>
                    <a:pt x="5619" y="139223"/>
                    <a:pt x="3825" y="145206"/>
                    <a:pt x="2628" y="151188"/>
                  </a:cubicBezTo>
                  <a:cubicBezTo>
                    <a:pt x="-19509" y="242128"/>
                    <a:pt x="103739" y="263667"/>
                    <a:pt x="164765" y="237342"/>
                  </a:cubicBezTo>
                  <a:cubicBezTo>
                    <a:pt x="223397" y="211616"/>
                    <a:pt x="228781" y="169137"/>
                    <a:pt x="250320" y="138026"/>
                  </a:cubicBezTo>
                  <a:cubicBezTo>
                    <a:pt x="252713" y="134436"/>
                    <a:pt x="255704" y="130847"/>
                    <a:pt x="258696" y="127855"/>
                  </a:cubicBezTo>
                  <a:cubicBezTo>
                    <a:pt x="286815" y="96146"/>
                    <a:pt x="263483" y="87770"/>
                    <a:pt x="263483" y="8777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24"/>
            <p:cNvSpPr/>
            <p:nvPr/>
          </p:nvSpPr>
          <p:spPr>
            <a:xfrm>
              <a:off x="1742994" y="4600637"/>
              <a:ext cx="14755" cy="19096"/>
            </a:xfrm>
            <a:custGeom>
              <a:rect b="b" l="l" r="r" t="t"/>
              <a:pathLst>
                <a:path extrusionOk="0" h="20154" w="15573">
                  <a:moveTo>
                    <a:pt x="15265" y="11573"/>
                  </a:moveTo>
                  <a:cubicBezTo>
                    <a:pt x="14069" y="16958"/>
                    <a:pt x="9880" y="21146"/>
                    <a:pt x="5693" y="19949"/>
                  </a:cubicBezTo>
                  <a:cubicBezTo>
                    <a:pt x="1505" y="19351"/>
                    <a:pt x="-888" y="13966"/>
                    <a:pt x="308" y="8582"/>
                  </a:cubicBezTo>
                  <a:cubicBezTo>
                    <a:pt x="1505" y="3197"/>
                    <a:pt x="5693" y="-991"/>
                    <a:pt x="9880" y="206"/>
                  </a:cubicBezTo>
                  <a:cubicBezTo>
                    <a:pt x="14069" y="804"/>
                    <a:pt x="16462" y="5590"/>
                    <a:pt x="15265" y="115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24"/>
            <p:cNvSpPr/>
            <p:nvPr/>
          </p:nvSpPr>
          <p:spPr>
            <a:xfrm>
              <a:off x="1855451" y="4978214"/>
              <a:ext cx="58463" cy="84296"/>
            </a:xfrm>
            <a:custGeom>
              <a:rect b="b" l="l" r="r" t="t"/>
              <a:pathLst>
                <a:path extrusionOk="0" h="88967" w="61702">
                  <a:moveTo>
                    <a:pt x="46021" y="2127"/>
                  </a:moveTo>
                  <a:lnTo>
                    <a:pt x="43029" y="41016"/>
                  </a:lnTo>
                  <a:cubicBezTo>
                    <a:pt x="43029" y="41016"/>
                    <a:pt x="4140" y="48794"/>
                    <a:pt x="551" y="54777"/>
                  </a:cubicBezTo>
                  <a:cubicBezTo>
                    <a:pt x="-2441" y="60760"/>
                    <a:pt x="7730" y="63751"/>
                    <a:pt x="7730" y="63751"/>
                  </a:cubicBezTo>
                  <a:cubicBezTo>
                    <a:pt x="7730" y="63751"/>
                    <a:pt x="4140" y="70332"/>
                    <a:pt x="5935" y="73922"/>
                  </a:cubicBezTo>
                  <a:cubicBezTo>
                    <a:pt x="8927" y="78708"/>
                    <a:pt x="16106" y="78708"/>
                    <a:pt x="16106" y="78708"/>
                  </a:cubicBezTo>
                  <a:cubicBezTo>
                    <a:pt x="16106" y="78708"/>
                    <a:pt x="12516" y="82896"/>
                    <a:pt x="17901" y="87683"/>
                  </a:cubicBezTo>
                  <a:cubicBezTo>
                    <a:pt x="23286" y="93067"/>
                    <a:pt x="41235" y="80503"/>
                    <a:pt x="50807" y="69136"/>
                  </a:cubicBezTo>
                  <a:cubicBezTo>
                    <a:pt x="60978" y="58366"/>
                    <a:pt x="62175" y="52982"/>
                    <a:pt x="61576" y="41614"/>
                  </a:cubicBezTo>
                  <a:cubicBezTo>
                    <a:pt x="61576" y="30247"/>
                    <a:pt x="56790" y="2127"/>
                    <a:pt x="56790" y="2127"/>
                  </a:cubicBezTo>
                  <a:cubicBezTo>
                    <a:pt x="56790" y="2127"/>
                    <a:pt x="50807" y="-2659"/>
                    <a:pt x="46021" y="212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9" name="Google Shape;959;p24"/>
          <p:cNvGrpSpPr/>
          <p:nvPr/>
        </p:nvGrpSpPr>
        <p:grpSpPr>
          <a:xfrm rot="1637950">
            <a:off x="-137288" y="3859032"/>
            <a:ext cx="733481" cy="1383037"/>
            <a:chOff x="713227" y="1152176"/>
            <a:chExt cx="913638" cy="1722736"/>
          </a:xfrm>
        </p:grpSpPr>
        <p:sp>
          <p:nvSpPr>
            <p:cNvPr id="960" name="Google Shape;960;p24"/>
            <p:cNvSpPr/>
            <p:nvPr/>
          </p:nvSpPr>
          <p:spPr>
            <a:xfrm>
              <a:off x="713227" y="1152176"/>
              <a:ext cx="913638" cy="1711074"/>
            </a:xfrm>
            <a:custGeom>
              <a:rect b="b" l="l" r="r" t="t"/>
              <a:pathLst>
                <a:path extrusionOk="0" h="2186676" w="1167588">
                  <a:moveTo>
                    <a:pt x="1126512" y="2186677"/>
                  </a:moveTo>
                  <a:cubicBezTo>
                    <a:pt x="694867" y="1905869"/>
                    <a:pt x="279319" y="1581540"/>
                    <a:pt x="40245" y="1135586"/>
                  </a:cubicBezTo>
                  <a:cubicBezTo>
                    <a:pt x="15205" y="1089083"/>
                    <a:pt x="-8046" y="1037214"/>
                    <a:pt x="2685" y="982364"/>
                  </a:cubicBezTo>
                  <a:cubicBezTo>
                    <a:pt x="14609" y="922745"/>
                    <a:pt x="71248" y="868491"/>
                    <a:pt x="133848" y="857163"/>
                  </a:cubicBezTo>
                  <a:cubicBezTo>
                    <a:pt x="197045" y="845836"/>
                    <a:pt x="260241" y="877434"/>
                    <a:pt x="282300" y="931092"/>
                  </a:cubicBezTo>
                  <a:cubicBezTo>
                    <a:pt x="222681" y="789197"/>
                    <a:pt x="203007" y="601396"/>
                    <a:pt x="209565" y="442212"/>
                  </a:cubicBezTo>
                  <a:cubicBezTo>
                    <a:pt x="214334" y="333705"/>
                    <a:pt x="236393" y="220428"/>
                    <a:pt x="300782" y="124440"/>
                  </a:cubicBezTo>
                  <a:cubicBezTo>
                    <a:pt x="350267" y="50512"/>
                    <a:pt x="439696" y="-14473"/>
                    <a:pt x="522567" y="2817"/>
                  </a:cubicBezTo>
                  <a:cubicBezTo>
                    <a:pt x="592322" y="17722"/>
                    <a:pt x="629882" y="83303"/>
                    <a:pt x="656710" y="145307"/>
                  </a:cubicBezTo>
                  <a:cubicBezTo>
                    <a:pt x="724677" y="301510"/>
                    <a:pt x="769987" y="467848"/>
                    <a:pt x="791450" y="640149"/>
                  </a:cubicBezTo>
                  <a:cubicBezTo>
                    <a:pt x="811125" y="570394"/>
                    <a:pt x="855839" y="472022"/>
                    <a:pt x="907112" y="415383"/>
                  </a:cubicBezTo>
                  <a:cubicBezTo>
                    <a:pt x="933941" y="386170"/>
                    <a:pt x="971501" y="356956"/>
                    <a:pt x="1009061" y="362918"/>
                  </a:cubicBezTo>
                  <a:cubicBezTo>
                    <a:pt x="1026947" y="365899"/>
                    <a:pt x="1041256" y="376034"/>
                    <a:pt x="1053776" y="387362"/>
                  </a:cubicBezTo>
                  <a:cubicBezTo>
                    <a:pt x="1177784" y="497062"/>
                    <a:pt x="1175400" y="689037"/>
                    <a:pt x="1160495" y="860144"/>
                  </a:cubicBezTo>
                  <a:cubicBezTo>
                    <a:pt x="1122338" y="1296559"/>
                    <a:pt x="1065104" y="1763975"/>
                    <a:pt x="1126512" y="21866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24"/>
            <p:cNvSpPr/>
            <p:nvPr/>
          </p:nvSpPr>
          <p:spPr>
            <a:xfrm>
              <a:off x="1022916" y="1153445"/>
              <a:ext cx="583090" cy="1721466"/>
            </a:xfrm>
            <a:custGeom>
              <a:rect b="b" l="l" r="r" t="t"/>
              <a:pathLst>
                <a:path extrusionOk="0" h="2199957" w="745163">
                  <a:moveTo>
                    <a:pt x="730338" y="2199958"/>
                  </a:moveTo>
                  <a:cubicBezTo>
                    <a:pt x="726165" y="2199958"/>
                    <a:pt x="721395" y="2198169"/>
                    <a:pt x="719011" y="2193996"/>
                  </a:cubicBezTo>
                  <a:cubicBezTo>
                    <a:pt x="261133" y="1590051"/>
                    <a:pt x="19078" y="857328"/>
                    <a:pt x="0" y="14905"/>
                  </a:cubicBezTo>
                  <a:cubicBezTo>
                    <a:pt x="0" y="7154"/>
                    <a:pt x="5962" y="0"/>
                    <a:pt x="14309" y="0"/>
                  </a:cubicBezTo>
                  <a:cubicBezTo>
                    <a:pt x="22655" y="0"/>
                    <a:pt x="29214" y="5962"/>
                    <a:pt x="29214" y="14309"/>
                  </a:cubicBezTo>
                  <a:cubicBezTo>
                    <a:pt x="48292" y="850173"/>
                    <a:pt x="287962" y="1577531"/>
                    <a:pt x="742262" y="2176110"/>
                  </a:cubicBezTo>
                  <a:cubicBezTo>
                    <a:pt x="747032" y="2182668"/>
                    <a:pt x="745839" y="2191611"/>
                    <a:pt x="739281" y="2196381"/>
                  </a:cubicBezTo>
                  <a:cubicBezTo>
                    <a:pt x="736300" y="2198765"/>
                    <a:pt x="733319" y="2199958"/>
                    <a:pt x="730338" y="21999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24"/>
            <p:cNvSpPr/>
            <p:nvPr/>
          </p:nvSpPr>
          <p:spPr>
            <a:xfrm>
              <a:off x="928884" y="1506880"/>
              <a:ext cx="274499" cy="390306"/>
            </a:xfrm>
            <a:custGeom>
              <a:rect b="b" l="l" r="r" t="t"/>
              <a:pathLst>
                <a:path extrusionOk="0" h="498793" w="350798">
                  <a:moveTo>
                    <a:pt x="238338" y="498794"/>
                  </a:moveTo>
                  <a:cubicBezTo>
                    <a:pt x="215683" y="498794"/>
                    <a:pt x="203163" y="479120"/>
                    <a:pt x="197201" y="470177"/>
                  </a:cubicBezTo>
                  <a:lnTo>
                    <a:pt x="2245" y="167906"/>
                  </a:lnTo>
                  <a:cubicBezTo>
                    <a:pt x="-1928" y="161348"/>
                    <a:pt x="-140" y="152405"/>
                    <a:pt x="6418" y="147635"/>
                  </a:cubicBezTo>
                  <a:cubicBezTo>
                    <a:pt x="12977" y="143462"/>
                    <a:pt x="21919" y="145251"/>
                    <a:pt x="26689" y="151809"/>
                  </a:cubicBezTo>
                  <a:lnTo>
                    <a:pt x="221645" y="454079"/>
                  </a:lnTo>
                  <a:cubicBezTo>
                    <a:pt x="225222" y="459445"/>
                    <a:pt x="228203" y="463618"/>
                    <a:pt x="231184" y="466003"/>
                  </a:cubicBezTo>
                  <a:cubicBezTo>
                    <a:pt x="244300" y="435001"/>
                    <a:pt x="252647" y="402807"/>
                    <a:pt x="256820" y="370016"/>
                  </a:cubicBezTo>
                  <a:cubicBezTo>
                    <a:pt x="272321" y="250181"/>
                    <a:pt x="294380" y="129750"/>
                    <a:pt x="322401" y="11107"/>
                  </a:cubicBezTo>
                  <a:cubicBezTo>
                    <a:pt x="324190" y="3356"/>
                    <a:pt x="331941" y="-1413"/>
                    <a:pt x="339691" y="375"/>
                  </a:cubicBezTo>
                  <a:cubicBezTo>
                    <a:pt x="347442" y="2164"/>
                    <a:pt x="352211" y="9914"/>
                    <a:pt x="350423" y="17665"/>
                  </a:cubicBezTo>
                  <a:cubicBezTo>
                    <a:pt x="322401" y="135115"/>
                    <a:pt x="300342" y="254950"/>
                    <a:pt x="285437" y="373593"/>
                  </a:cubicBezTo>
                  <a:cubicBezTo>
                    <a:pt x="280668" y="412942"/>
                    <a:pt x="269340" y="452291"/>
                    <a:pt x="252051" y="489851"/>
                  </a:cubicBezTo>
                  <a:cubicBezTo>
                    <a:pt x="249666" y="494621"/>
                    <a:pt x="244896" y="498198"/>
                    <a:pt x="239530" y="498198"/>
                  </a:cubicBezTo>
                  <a:cubicBezTo>
                    <a:pt x="239530" y="498794"/>
                    <a:pt x="238934" y="498794"/>
                    <a:pt x="238338" y="4987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24"/>
            <p:cNvSpPr/>
            <p:nvPr/>
          </p:nvSpPr>
          <p:spPr>
            <a:xfrm>
              <a:off x="941243" y="1844471"/>
              <a:ext cx="388848" cy="483902"/>
            </a:xfrm>
            <a:custGeom>
              <a:rect b="b" l="l" r="r" t="t"/>
              <a:pathLst>
                <a:path extrusionOk="0" h="618405" w="496930">
                  <a:moveTo>
                    <a:pt x="413907" y="618406"/>
                  </a:moveTo>
                  <a:cubicBezTo>
                    <a:pt x="410330" y="618406"/>
                    <a:pt x="406753" y="617214"/>
                    <a:pt x="403772" y="614233"/>
                  </a:cubicBezTo>
                  <a:cubicBezTo>
                    <a:pt x="260089" y="480089"/>
                    <a:pt x="125349" y="334021"/>
                    <a:pt x="3129" y="180799"/>
                  </a:cubicBezTo>
                  <a:cubicBezTo>
                    <a:pt x="-1640" y="174241"/>
                    <a:pt x="-1044" y="165298"/>
                    <a:pt x="5514" y="160529"/>
                  </a:cubicBezTo>
                  <a:cubicBezTo>
                    <a:pt x="12072" y="155759"/>
                    <a:pt x="21015" y="156355"/>
                    <a:pt x="25785" y="162913"/>
                  </a:cubicBezTo>
                  <a:cubicBezTo>
                    <a:pt x="140850" y="307789"/>
                    <a:pt x="267243" y="445509"/>
                    <a:pt x="402579" y="573095"/>
                  </a:cubicBezTo>
                  <a:lnTo>
                    <a:pt x="468161" y="12672"/>
                  </a:lnTo>
                  <a:cubicBezTo>
                    <a:pt x="469353" y="4922"/>
                    <a:pt x="476508" y="-1040"/>
                    <a:pt x="484258" y="152"/>
                  </a:cubicBezTo>
                  <a:cubicBezTo>
                    <a:pt x="492009" y="1345"/>
                    <a:pt x="497971" y="8499"/>
                    <a:pt x="496778" y="16249"/>
                  </a:cubicBezTo>
                  <a:lnTo>
                    <a:pt x="428216" y="605886"/>
                  </a:lnTo>
                  <a:cubicBezTo>
                    <a:pt x="427620" y="611252"/>
                    <a:pt x="424043" y="616021"/>
                    <a:pt x="418677" y="617810"/>
                  </a:cubicBezTo>
                  <a:cubicBezTo>
                    <a:pt x="417484" y="618406"/>
                    <a:pt x="415696" y="618406"/>
                    <a:pt x="413907" y="618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24"/>
            <p:cNvSpPr/>
            <p:nvPr/>
          </p:nvSpPr>
          <p:spPr>
            <a:xfrm>
              <a:off x="1042197" y="2030738"/>
              <a:ext cx="454956" cy="610014"/>
            </a:xfrm>
            <a:custGeom>
              <a:rect b="b" l="l" r="r" t="t"/>
              <a:pathLst>
                <a:path extrusionOk="0" h="779571" w="581414">
                  <a:moveTo>
                    <a:pt x="489851" y="779571"/>
                  </a:moveTo>
                  <a:cubicBezTo>
                    <a:pt x="486274" y="779571"/>
                    <a:pt x="483293" y="778379"/>
                    <a:pt x="480908" y="776590"/>
                  </a:cubicBezTo>
                  <a:cubicBezTo>
                    <a:pt x="317551" y="643639"/>
                    <a:pt x="157771" y="503533"/>
                    <a:pt x="4549" y="359851"/>
                  </a:cubicBezTo>
                  <a:cubicBezTo>
                    <a:pt x="-1413" y="354485"/>
                    <a:pt x="-1413" y="344946"/>
                    <a:pt x="3953" y="339580"/>
                  </a:cubicBezTo>
                  <a:cubicBezTo>
                    <a:pt x="9318" y="333618"/>
                    <a:pt x="18858" y="333618"/>
                    <a:pt x="24223" y="338984"/>
                  </a:cubicBezTo>
                  <a:cubicBezTo>
                    <a:pt x="169099" y="474916"/>
                    <a:pt x="321128" y="607867"/>
                    <a:pt x="475543" y="734857"/>
                  </a:cubicBezTo>
                  <a:cubicBezTo>
                    <a:pt x="477927" y="495187"/>
                    <a:pt x="503564" y="251939"/>
                    <a:pt x="552452" y="11673"/>
                  </a:cubicBezTo>
                  <a:cubicBezTo>
                    <a:pt x="554240" y="3923"/>
                    <a:pt x="561991" y="-1443"/>
                    <a:pt x="569741" y="345"/>
                  </a:cubicBezTo>
                  <a:cubicBezTo>
                    <a:pt x="577492" y="2134"/>
                    <a:pt x="582858" y="9884"/>
                    <a:pt x="581069" y="17635"/>
                  </a:cubicBezTo>
                  <a:cubicBezTo>
                    <a:pt x="530392" y="266248"/>
                    <a:pt x="504756" y="517842"/>
                    <a:pt x="504160" y="765859"/>
                  </a:cubicBezTo>
                  <a:cubicBezTo>
                    <a:pt x="504160" y="771225"/>
                    <a:pt x="501179" y="776590"/>
                    <a:pt x="495813" y="778975"/>
                  </a:cubicBezTo>
                  <a:cubicBezTo>
                    <a:pt x="494621" y="779571"/>
                    <a:pt x="492236" y="779571"/>
                    <a:pt x="489851" y="779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68" name="Shape 968"/>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969" name="Shape 969"/>
        <p:cNvGrpSpPr/>
        <p:nvPr/>
      </p:nvGrpSpPr>
      <p:grpSpPr>
        <a:xfrm>
          <a:off x="0" y="0"/>
          <a:ext cx="0" cy="0"/>
          <a:chOff x="0" y="0"/>
          <a:chExt cx="0" cy="0"/>
        </a:xfrm>
      </p:grpSpPr>
      <p:sp>
        <p:nvSpPr>
          <p:cNvPr id="970" name="Google Shape;970;p2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1pPr>
            <a:lvl2pPr lvl="1"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2pPr>
            <a:lvl3pPr lvl="2"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3pPr>
            <a:lvl4pPr lvl="3"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4pPr>
            <a:lvl5pPr lvl="4"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5pPr>
            <a:lvl6pPr lvl="5"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6pPr>
            <a:lvl7pPr lvl="6"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7pPr>
            <a:lvl8pPr lvl="7"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8pPr>
            <a:lvl9pPr lvl="8" rtl="0">
              <a:spcBef>
                <a:spcPts val="0"/>
              </a:spcBef>
              <a:spcAft>
                <a:spcPts val="0"/>
              </a:spcAft>
              <a:buClr>
                <a:schemeClr val="dk1"/>
              </a:buClr>
              <a:buSzPts val="3000"/>
              <a:buFont typeface="Lily Script One"/>
              <a:buNone/>
              <a:defRPr sz="3000">
                <a:solidFill>
                  <a:schemeClr val="dk1"/>
                </a:solidFill>
                <a:latin typeface="Lily Script One"/>
                <a:ea typeface="Lily Script One"/>
                <a:cs typeface="Lily Script One"/>
                <a:sym typeface="Lily Script O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1pPr>
            <a:lvl2pPr indent="-317500" lvl="1" marL="9144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2pPr>
            <a:lvl3pPr indent="-317500" lvl="2" marL="13716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3pPr>
            <a:lvl4pPr indent="-317500" lvl="3" marL="18288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4pPr>
            <a:lvl5pPr indent="-317500" lvl="4" marL="22860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5pPr>
            <a:lvl6pPr indent="-317500" lvl="5" marL="27432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6pPr>
            <a:lvl7pPr indent="-317500" lvl="6" marL="32004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7pPr>
            <a:lvl8pPr indent="-317500" lvl="7" marL="36576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8pPr>
            <a:lvl9pPr indent="-317500" lvl="8" marL="4114800">
              <a:lnSpc>
                <a:spcPct val="100000"/>
              </a:lnSpc>
              <a:spcBef>
                <a:spcPts val="0"/>
              </a:spcBef>
              <a:spcAft>
                <a:spcPts val="0"/>
              </a:spcAft>
              <a:buClr>
                <a:schemeClr val="dk1"/>
              </a:buClr>
              <a:buSzPts val="1400"/>
              <a:buFont typeface="Hind Guntur"/>
              <a:buChar char="■"/>
              <a:defRPr>
                <a:solidFill>
                  <a:schemeClr val="dk1"/>
                </a:solidFill>
                <a:latin typeface="Hind Guntur"/>
                <a:ea typeface="Hind Guntur"/>
                <a:cs typeface="Hind Guntur"/>
                <a:sym typeface="Hind Guntu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65" name="Shape 965"/>
        <p:cNvGrpSpPr/>
        <p:nvPr/>
      </p:nvGrpSpPr>
      <p:grpSpPr>
        <a:xfrm>
          <a:off x="0" y="0"/>
          <a:ext cx="0" cy="0"/>
          <a:chOff x="0" y="0"/>
          <a:chExt cx="0" cy="0"/>
        </a:xfrm>
      </p:grpSpPr>
      <p:sp>
        <p:nvSpPr>
          <p:cNvPr id="966" name="Google Shape;966;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967" name="Google Shape;967;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bit.ly/3A1uf1Q" TargetMode="External"/><Relationship Id="rId10" Type="http://schemas.openxmlformats.org/officeDocument/2006/relationships/hyperlink" Target="https://bit.ly/3A1uf1Q" TargetMode="Externa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slide" Target="/ppt/slides/slide20.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6.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34.xml"/><Relationship Id="rId8" Type="http://schemas.openxmlformats.org/officeDocument/2006/relationships/slide" Target="/ppt/slides/slide2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4.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XRq2gxCf9xP_nqZj3oayvt0kHegRrGRw__UXqoLzEQ/copy" TargetMode="External"/><Relationship Id="rId5"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www.freepik.com/free-vector/hand-drawn-duck-life-cycle_18954670.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1" Type="http://schemas.openxmlformats.org/officeDocument/2006/relationships/hyperlink" Target="https://www.flaticon.com/packs/baby-shower-55/?utm_source=slidesgo_template&amp;utm_medium=referral-link&amp;utm_campaign=sg_resources&amp;utm_content=flaticon" TargetMode="External"/><Relationship Id="rId10" Type="http://schemas.openxmlformats.org/officeDocument/2006/relationships/hyperlink" Target="http://www.freepik.com/free-vector/flat-mother-duck-puddle_5416713.htm/?utm_sour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www.freepik.com/free-photo/close-up-three-duckling-sitting-inside-colorful-basket-green-grass_3196861.htm/?utm_source=slidesgo_template&amp;utm_medium=referral-link&amp;utm_campaign=sg_resources&amp;utm_content=freepik" TargetMode="External"/><Relationship Id="rId4" Type="http://schemas.openxmlformats.org/officeDocument/2006/relationships/hyperlink" Target="http://www.freepik.com/free-photo/close-up-boy-playing-with-ducklings-green-grass_3196896.htm/?utm_source=slidesgo_template&amp;utm_medium=referral-link&amp;utm_campaign=sg_resources&amp;utm_content=freepik" TargetMode="External"/><Relationship Id="rId9" Type="http://schemas.openxmlformats.org/officeDocument/2006/relationships/hyperlink" Target="http://www.freepik.com/free-vector/mother-duck-her-ducklings-spending-time-together_5422448.htm/?utm_source=slidesgo_template&amp;utm_medium=referral-link&amp;utm_campaign=sg_resources&amp;utm_content=freepik" TargetMode="External"/><Relationship Id="rId5" Type="http://schemas.openxmlformats.org/officeDocument/2006/relationships/hyperlink" Target="http://www.freepik.com/free-vector/hand-drawn-flat-design-flower-pattern_25638223.htm/?utm_source=slidesgo_template&amp;utm_medium=referral-link&amp;utm_campaign=sg_resources&amp;utm_content=freepik" TargetMode="External"/><Relationship Id="rId6" Type="http://schemas.openxmlformats.org/officeDocument/2006/relationships/hyperlink" Target="http://www.freepik.com/free-vector/clouds-collection_15591085.htm/?utm_source=slidesgo_template&amp;utm_medium=referral-link&amp;utm_campaign=sg_resources&amp;utm_content=freepik" TargetMode="External"/><Relationship Id="rId7" Type="http://schemas.openxmlformats.org/officeDocument/2006/relationships/hyperlink" Target="http://www.freepik.com/free-vector/flat-yellow-rubber-duck-puddle_5416738.htm/?utm_source=slidesgo_template&amp;utm_medium=referral-link&amp;utm_campaign=sg_resources&amp;utm_content=freepik" TargetMode="External"/><Relationship Id="rId8" Type="http://schemas.openxmlformats.org/officeDocument/2006/relationships/hyperlink" Target="http://www.freepik.com/free-vector/flat-mother-duck-with-ducklings-water_5460911.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fonts.google.com/specimen/Lily+Script+One" TargetMode="External"/><Relationship Id="rId4" Type="http://schemas.openxmlformats.org/officeDocument/2006/relationships/hyperlink" Target="https://fonts.google.com/specimen/Anek+Telugu" TargetMode="External"/><Relationship Id="rId5" Type="http://schemas.openxmlformats.org/officeDocument/2006/relationships/hyperlink" Target="https://fonts.google.com/specimen/Hind+Guntur" TargetMode="External"/><Relationship Id="rId6" Type="http://schemas.openxmlformats.org/officeDocument/2006/relationships/hyperlink" Target="https://fonts.google.com/specimen/Anek+Telugu"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8.png"/><Relationship Id="rId14" Type="http://schemas.openxmlformats.org/officeDocument/2006/relationships/image" Target="../media/image7.png"/><Relationship Id="rId17" Type="http://schemas.openxmlformats.org/officeDocument/2006/relationships/image" Target="../media/image6.png"/><Relationship Id="rId16" Type="http://schemas.openxmlformats.org/officeDocument/2006/relationships/image" Target="../media/image9.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 name="Shape 974"/>
        <p:cNvGrpSpPr/>
        <p:nvPr/>
      </p:nvGrpSpPr>
      <p:grpSpPr>
        <a:xfrm>
          <a:off x="0" y="0"/>
          <a:ext cx="0" cy="0"/>
          <a:chOff x="0" y="0"/>
          <a:chExt cx="0" cy="0"/>
        </a:xfrm>
      </p:grpSpPr>
      <p:sp>
        <p:nvSpPr>
          <p:cNvPr id="975" name="Google Shape;975;p28"/>
          <p:cNvSpPr txBox="1"/>
          <p:nvPr>
            <p:ph type="ctrTitle"/>
          </p:nvPr>
        </p:nvSpPr>
        <p:spPr>
          <a:xfrm>
            <a:off x="3588775" y="875663"/>
            <a:ext cx="4842000" cy="18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Baby Ducks Theme</a:t>
            </a:r>
            <a:endParaRPr/>
          </a:p>
        </p:txBody>
      </p:sp>
      <p:sp>
        <p:nvSpPr>
          <p:cNvPr id="976" name="Google Shape;976;p28"/>
          <p:cNvSpPr txBox="1"/>
          <p:nvPr>
            <p:ph idx="1" type="subTitle"/>
          </p:nvPr>
        </p:nvSpPr>
        <p:spPr>
          <a:xfrm>
            <a:off x="3588775" y="2760629"/>
            <a:ext cx="48420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977" name="Google Shape;977;p28"/>
          <p:cNvSpPr/>
          <p:nvPr/>
        </p:nvSpPr>
        <p:spPr>
          <a:xfrm>
            <a:off x="53726" y="881302"/>
            <a:ext cx="1596585" cy="631233"/>
          </a:xfrm>
          <a:custGeom>
            <a:rect b="b" l="l" r="r" t="t"/>
            <a:pathLst>
              <a:path extrusionOk="0" h="514243" w="1300680">
                <a:moveTo>
                  <a:pt x="1008715" y="414614"/>
                </a:moveTo>
                <a:cubicBezTo>
                  <a:pt x="986579" y="413418"/>
                  <a:pt x="969228" y="395469"/>
                  <a:pt x="969228" y="373332"/>
                </a:cubicBezTo>
                <a:cubicBezTo>
                  <a:pt x="969228" y="373332"/>
                  <a:pt x="969228" y="373332"/>
                  <a:pt x="969228" y="373332"/>
                </a:cubicBezTo>
                <a:cubicBezTo>
                  <a:pt x="969228" y="311709"/>
                  <a:pt x="886664" y="262051"/>
                  <a:pt x="785554" y="262051"/>
                </a:cubicBezTo>
                <a:cubicBezTo>
                  <a:pt x="781964" y="262051"/>
                  <a:pt x="778972" y="262051"/>
                  <a:pt x="775383" y="262051"/>
                </a:cubicBezTo>
                <a:cubicBezTo>
                  <a:pt x="768801" y="262051"/>
                  <a:pt x="762819" y="259658"/>
                  <a:pt x="758032" y="255469"/>
                </a:cubicBezTo>
                <a:cubicBezTo>
                  <a:pt x="753246" y="251281"/>
                  <a:pt x="750853" y="244700"/>
                  <a:pt x="750853" y="238717"/>
                </a:cubicBezTo>
                <a:cubicBezTo>
                  <a:pt x="750853" y="238717"/>
                  <a:pt x="750853" y="238717"/>
                  <a:pt x="750853" y="238717"/>
                </a:cubicBezTo>
                <a:cubicBezTo>
                  <a:pt x="750853" y="107094"/>
                  <a:pt x="656922" y="0"/>
                  <a:pt x="541452" y="0"/>
                </a:cubicBezTo>
                <a:cubicBezTo>
                  <a:pt x="445725" y="0"/>
                  <a:pt x="364956" y="73590"/>
                  <a:pt x="339828" y="174102"/>
                </a:cubicBezTo>
                <a:cubicBezTo>
                  <a:pt x="337435" y="182478"/>
                  <a:pt x="332050" y="190256"/>
                  <a:pt x="324273" y="194444"/>
                </a:cubicBezTo>
                <a:cubicBezTo>
                  <a:pt x="316495" y="199230"/>
                  <a:pt x="307521" y="200427"/>
                  <a:pt x="299145" y="198034"/>
                </a:cubicBezTo>
                <a:cubicBezTo>
                  <a:pt x="280598" y="192649"/>
                  <a:pt x="260256" y="190256"/>
                  <a:pt x="239914" y="190256"/>
                </a:cubicBezTo>
                <a:cubicBezTo>
                  <a:pt x="135213" y="190256"/>
                  <a:pt x="50256" y="260256"/>
                  <a:pt x="50256" y="346409"/>
                </a:cubicBezTo>
                <a:cubicBezTo>
                  <a:pt x="50256" y="363760"/>
                  <a:pt x="53846" y="380512"/>
                  <a:pt x="60427" y="396666"/>
                </a:cubicBezTo>
                <a:cubicBezTo>
                  <a:pt x="67008" y="412819"/>
                  <a:pt x="59829" y="431366"/>
                  <a:pt x="44273" y="439144"/>
                </a:cubicBezTo>
                <a:cubicBezTo>
                  <a:pt x="16154" y="452307"/>
                  <a:pt x="0" y="467862"/>
                  <a:pt x="0" y="484614"/>
                </a:cubicBezTo>
                <a:cubicBezTo>
                  <a:pt x="0" y="534871"/>
                  <a:pt x="1300680" y="513332"/>
                  <a:pt x="1300680" y="478033"/>
                </a:cubicBezTo>
                <a:cubicBezTo>
                  <a:pt x="1300680" y="447520"/>
                  <a:pt x="1176236" y="421794"/>
                  <a:pt x="1008715" y="4146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28"/>
          <p:cNvSpPr/>
          <p:nvPr/>
        </p:nvSpPr>
        <p:spPr>
          <a:xfrm>
            <a:off x="1596638" y="763065"/>
            <a:ext cx="1173454" cy="324812"/>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9" name="Google Shape;979;p28"/>
          <p:cNvGrpSpPr/>
          <p:nvPr/>
        </p:nvGrpSpPr>
        <p:grpSpPr>
          <a:xfrm>
            <a:off x="1179124" y="2912992"/>
            <a:ext cx="1951352" cy="1682410"/>
            <a:chOff x="1179124" y="2912992"/>
            <a:chExt cx="1951352" cy="1682410"/>
          </a:xfrm>
        </p:grpSpPr>
        <p:sp>
          <p:nvSpPr>
            <p:cNvPr id="980" name="Google Shape;980;p28"/>
            <p:cNvSpPr/>
            <p:nvPr/>
          </p:nvSpPr>
          <p:spPr>
            <a:xfrm>
              <a:off x="1324790" y="4520832"/>
              <a:ext cx="1359850" cy="7457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nvGrpSpPr>
            <p:cNvPr id="981" name="Google Shape;981;p28"/>
            <p:cNvGrpSpPr/>
            <p:nvPr/>
          </p:nvGrpSpPr>
          <p:grpSpPr>
            <a:xfrm>
              <a:off x="1179124" y="2912992"/>
              <a:ext cx="1951352" cy="1644509"/>
              <a:chOff x="839079" y="1857760"/>
              <a:chExt cx="1069839" cy="901611"/>
            </a:xfrm>
          </p:grpSpPr>
          <p:sp>
            <p:nvSpPr>
              <p:cNvPr id="982" name="Google Shape;982;p28"/>
              <p:cNvSpPr/>
              <p:nvPr/>
            </p:nvSpPr>
            <p:spPr>
              <a:xfrm>
                <a:off x="926981" y="1857760"/>
                <a:ext cx="981937" cy="901611"/>
              </a:xfrm>
              <a:custGeom>
                <a:rect b="b" l="l" r="r" t="t"/>
                <a:pathLst>
                  <a:path extrusionOk="0" h="951568" w="1036345">
                    <a:moveTo>
                      <a:pt x="321988" y="950824"/>
                    </a:moveTo>
                    <a:cubicBezTo>
                      <a:pt x="475150" y="953217"/>
                      <a:pt x="636688" y="937661"/>
                      <a:pt x="763526" y="851508"/>
                    </a:cubicBezTo>
                    <a:cubicBezTo>
                      <a:pt x="797628" y="828175"/>
                      <a:pt x="828739" y="800055"/>
                      <a:pt x="859252" y="771337"/>
                    </a:cubicBezTo>
                    <a:cubicBezTo>
                      <a:pt x="925662" y="708517"/>
                      <a:pt x="999850" y="625355"/>
                      <a:pt x="1036346" y="541594"/>
                    </a:cubicBezTo>
                    <a:cubicBezTo>
                      <a:pt x="1018397" y="554756"/>
                      <a:pt x="1002841" y="561936"/>
                      <a:pt x="984892" y="576295"/>
                    </a:cubicBezTo>
                    <a:cubicBezTo>
                      <a:pt x="990875" y="539201"/>
                      <a:pt x="997457" y="509287"/>
                      <a:pt x="1022585" y="470398"/>
                    </a:cubicBezTo>
                    <a:cubicBezTo>
                      <a:pt x="987884" y="474586"/>
                      <a:pt x="965747" y="507492"/>
                      <a:pt x="941816" y="532021"/>
                    </a:cubicBezTo>
                    <a:cubicBezTo>
                      <a:pt x="894551" y="579286"/>
                      <a:pt x="824551" y="602619"/>
                      <a:pt x="758141" y="591850"/>
                    </a:cubicBezTo>
                    <a:lnTo>
                      <a:pt x="283698" y="594842"/>
                    </a:lnTo>
                    <a:cubicBezTo>
                      <a:pt x="231647" y="549372"/>
                      <a:pt x="231048" y="467406"/>
                      <a:pt x="254382" y="402791"/>
                    </a:cubicBezTo>
                    <a:cubicBezTo>
                      <a:pt x="277715" y="337577"/>
                      <a:pt x="319595" y="280740"/>
                      <a:pt x="341134" y="215527"/>
                    </a:cubicBezTo>
                    <a:cubicBezTo>
                      <a:pt x="362672" y="150313"/>
                      <a:pt x="357886" y="67151"/>
                      <a:pt x="302843" y="25869"/>
                    </a:cubicBezTo>
                    <a:cubicBezTo>
                      <a:pt x="268741" y="142"/>
                      <a:pt x="222672" y="-4046"/>
                      <a:pt x="180792" y="3134"/>
                    </a:cubicBezTo>
                    <a:cubicBezTo>
                      <a:pt x="146690" y="9117"/>
                      <a:pt x="113185" y="22279"/>
                      <a:pt x="88656" y="46211"/>
                    </a:cubicBezTo>
                    <a:cubicBezTo>
                      <a:pt x="64126" y="70142"/>
                      <a:pt x="49767" y="106638"/>
                      <a:pt x="58143" y="140142"/>
                    </a:cubicBezTo>
                    <a:cubicBezTo>
                      <a:pt x="69510" y="187407"/>
                      <a:pt x="119168" y="215527"/>
                      <a:pt x="137117" y="260997"/>
                    </a:cubicBezTo>
                    <a:cubicBezTo>
                      <a:pt x="150878" y="296296"/>
                      <a:pt x="143100" y="335783"/>
                      <a:pt x="129937" y="371082"/>
                    </a:cubicBezTo>
                    <a:cubicBezTo>
                      <a:pt x="113185" y="416552"/>
                      <a:pt x="87459" y="457834"/>
                      <a:pt x="65322" y="500910"/>
                    </a:cubicBezTo>
                    <a:cubicBezTo>
                      <a:pt x="28827" y="570910"/>
                      <a:pt x="6690" y="647491"/>
                      <a:pt x="707" y="726465"/>
                    </a:cubicBezTo>
                    <a:cubicBezTo>
                      <a:pt x="-4678" y="798260"/>
                      <a:pt x="10280" y="974755"/>
                      <a:pt x="429082" y="949029"/>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28"/>
              <p:cNvSpPr/>
              <p:nvPr/>
            </p:nvSpPr>
            <p:spPr>
              <a:xfrm>
                <a:off x="979740" y="1857760"/>
                <a:ext cx="281445" cy="446074"/>
              </a:xfrm>
              <a:custGeom>
                <a:rect b="b" l="l" r="r" t="t"/>
                <a:pathLst>
                  <a:path extrusionOk="0" h="470790" w="297040">
                    <a:moveTo>
                      <a:pt x="247100" y="25869"/>
                    </a:moveTo>
                    <a:cubicBezTo>
                      <a:pt x="212997" y="142"/>
                      <a:pt x="166929" y="-4046"/>
                      <a:pt x="125049" y="3134"/>
                    </a:cubicBezTo>
                    <a:cubicBezTo>
                      <a:pt x="90947" y="9117"/>
                      <a:pt x="57442" y="22279"/>
                      <a:pt x="32912" y="46211"/>
                    </a:cubicBezTo>
                    <a:cubicBezTo>
                      <a:pt x="8383" y="70142"/>
                      <a:pt x="-5976" y="106638"/>
                      <a:pt x="2400" y="140142"/>
                    </a:cubicBezTo>
                    <a:cubicBezTo>
                      <a:pt x="13767" y="187407"/>
                      <a:pt x="63425" y="215527"/>
                      <a:pt x="81374" y="260997"/>
                    </a:cubicBezTo>
                    <a:cubicBezTo>
                      <a:pt x="95134" y="296296"/>
                      <a:pt x="87357" y="335783"/>
                      <a:pt x="74194" y="371082"/>
                    </a:cubicBezTo>
                    <a:cubicBezTo>
                      <a:pt x="63425" y="400398"/>
                      <a:pt x="48468" y="428517"/>
                      <a:pt x="33511" y="456039"/>
                    </a:cubicBezTo>
                    <a:cubicBezTo>
                      <a:pt x="59835" y="461423"/>
                      <a:pt x="85562" y="469799"/>
                      <a:pt x="113083" y="470398"/>
                    </a:cubicBezTo>
                    <a:cubicBezTo>
                      <a:pt x="128639" y="470996"/>
                      <a:pt x="144194" y="470996"/>
                      <a:pt x="159750" y="469799"/>
                    </a:cubicBezTo>
                    <a:cubicBezTo>
                      <a:pt x="168126" y="469201"/>
                      <a:pt x="176502" y="467406"/>
                      <a:pt x="184878" y="465611"/>
                    </a:cubicBezTo>
                    <a:cubicBezTo>
                      <a:pt x="186673" y="444073"/>
                      <a:pt x="191459" y="422535"/>
                      <a:pt x="198639" y="402193"/>
                    </a:cubicBezTo>
                    <a:cubicBezTo>
                      <a:pt x="221972" y="336979"/>
                      <a:pt x="263852" y="280142"/>
                      <a:pt x="285390" y="214928"/>
                    </a:cubicBezTo>
                    <a:cubicBezTo>
                      <a:pt x="306331" y="150313"/>
                      <a:pt x="302143" y="67151"/>
                      <a:pt x="247100" y="258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28"/>
              <p:cNvSpPr/>
              <p:nvPr/>
            </p:nvSpPr>
            <p:spPr>
              <a:xfrm>
                <a:off x="976349" y="2284856"/>
                <a:ext cx="179133" cy="74522"/>
              </a:xfrm>
              <a:custGeom>
                <a:rect b="b" l="l" r="r" t="t"/>
                <a:pathLst>
                  <a:path extrusionOk="0" h="78651" w="189059">
                    <a:moveTo>
                      <a:pt x="0" y="75384"/>
                    </a:moveTo>
                    <a:cubicBezTo>
                      <a:pt x="63419" y="81966"/>
                      <a:pt x="128034" y="79572"/>
                      <a:pt x="189059" y="59231"/>
                    </a:cubicBezTo>
                    <a:lnTo>
                      <a:pt x="188461" y="52649"/>
                    </a:lnTo>
                    <a:cubicBezTo>
                      <a:pt x="187265" y="40684"/>
                      <a:pt x="187265" y="28120"/>
                      <a:pt x="188461" y="16154"/>
                    </a:cubicBezTo>
                    <a:lnTo>
                      <a:pt x="189059" y="8974"/>
                    </a:lnTo>
                    <a:cubicBezTo>
                      <a:pt x="141196" y="19743"/>
                      <a:pt x="86154" y="16154"/>
                      <a:pt x="39487" y="0"/>
                    </a:cubicBezTo>
                    <a:lnTo>
                      <a:pt x="39487" y="0"/>
                    </a:lnTo>
                    <a:cubicBezTo>
                      <a:pt x="25128" y="20940"/>
                      <a:pt x="12564" y="43077"/>
                      <a:pt x="3590" y="66410"/>
                    </a:cubicBezTo>
                    <a:lnTo>
                      <a:pt x="0" y="753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28"/>
              <p:cNvSpPr/>
              <p:nvPr/>
            </p:nvSpPr>
            <p:spPr>
              <a:xfrm>
                <a:off x="926981" y="2356772"/>
                <a:ext cx="981937" cy="402056"/>
              </a:xfrm>
              <a:custGeom>
                <a:rect b="b" l="l" r="r" t="t"/>
                <a:pathLst>
                  <a:path extrusionOk="0" h="424333" w="1036345">
                    <a:moveTo>
                      <a:pt x="416518" y="327862"/>
                    </a:moveTo>
                    <a:cubicBezTo>
                      <a:pt x="41989" y="358375"/>
                      <a:pt x="51562" y="17350"/>
                      <a:pt x="52160" y="0"/>
                    </a:cubicBezTo>
                    <a:cubicBezTo>
                      <a:pt x="23442" y="62820"/>
                      <a:pt x="6092" y="129829"/>
                      <a:pt x="707" y="199230"/>
                    </a:cubicBezTo>
                    <a:cubicBezTo>
                      <a:pt x="-4678" y="271025"/>
                      <a:pt x="10280" y="447520"/>
                      <a:pt x="429082" y="421794"/>
                    </a:cubicBezTo>
                    <a:lnTo>
                      <a:pt x="428484" y="421794"/>
                    </a:lnTo>
                    <a:cubicBezTo>
                      <a:pt x="547543" y="415212"/>
                      <a:pt x="666004" y="390683"/>
                      <a:pt x="763526" y="324273"/>
                    </a:cubicBezTo>
                    <a:cubicBezTo>
                      <a:pt x="797628" y="300939"/>
                      <a:pt x="828739" y="272820"/>
                      <a:pt x="859252" y="244102"/>
                    </a:cubicBezTo>
                    <a:cubicBezTo>
                      <a:pt x="925662" y="181282"/>
                      <a:pt x="999850" y="98119"/>
                      <a:pt x="1036346" y="14359"/>
                    </a:cubicBezTo>
                    <a:cubicBezTo>
                      <a:pt x="1028568" y="20342"/>
                      <a:pt x="1020790" y="25128"/>
                      <a:pt x="1013012" y="29914"/>
                    </a:cubicBezTo>
                    <a:cubicBezTo>
                      <a:pt x="922072" y="120256"/>
                      <a:pt x="704893" y="304529"/>
                      <a:pt x="416518" y="3278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28"/>
              <p:cNvSpPr/>
              <p:nvPr/>
            </p:nvSpPr>
            <p:spPr>
              <a:xfrm>
                <a:off x="1065888" y="1921322"/>
                <a:ext cx="61067" cy="78600"/>
              </a:xfrm>
              <a:custGeom>
                <a:rect b="b" l="l" r="r" t="t"/>
                <a:pathLst>
                  <a:path extrusionOk="0" h="82955" w="64451">
                    <a:moveTo>
                      <a:pt x="45994" y="2985"/>
                    </a:moveTo>
                    <a:cubicBezTo>
                      <a:pt x="17874" y="-11972"/>
                      <a:pt x="-5459" y="32899"/>
                      <a:pt x="1122" y="57429"/>
                    </a:cubicBezTo>
                    <a:cubicBezTo>
                      <a:pt x="4712" y="69993"/>
                      <a:pt x="15481" y="80164"/>
                      <a:pt x="28045" y="82557"/>
                    </a:cubicBezTo>
                    <a:cubicBezTo>
                      <a:pt x="33429" y="83754"/>
                      <a:pt x="44199" y="82557"/>
                      <a:pt x="51976" y="74780"/>
                    </a:cubicBezTo>
                    <a:cubicBezTo>
                      <a:pt x="71122" y="55634"/>
                      <a:pt x="67532" y="16147"/>
                      <a:pt x="45994" y="298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28"/>
              <p:cNvSpPr/>
              <p:nvPr/>
            </p:nvSpPr>
            <p:spPr>
              <a:xfrm>
                <a:off x="1078842" y="1949407"/>
                <a:ext cx="35935" cy="31545"/>
              </a:xfrm>
              <a:custGeom>
                <a:rect b="b" l="l" r="r" t="t"/>
                <a:pathLst>
                  <a:path extrusionOk="0" h="33293" w="37926">
                    <a:moveTo>
                      <a:pt x="2991" y="3226"/>
                    </a:moveTo>
                    <a:cubicBezTo>
                      <a:pt x="4188" y="8611"/>
                      <a:pt x="5983" y="13995"/>
                      <a:pt x="8376" y="18782"/>
                    </a:cubicBezTo>
                    <a:cubicBezTo>
                      <a:pt x="10769" y="23568"/>
                      <a:pt x="14359" y="27158"/>
                      <a:pt x="18547" y="25961"/>
                    </a:cubicBezTo>
                    <a:cubicBezTo>
                      <a:pt x="22735" y="25363"/>
                      <a:pt x="25726" y="21175"/>
                      <a:pt x="28120" y="16389"/>
                    </a:cubicBezTo>
                    <a:cubicBezTo>
                      <a:pt x="30513" y="11602"/>
                      <a:pt x="32906" y="6218"/>
                      <a:pt x="34103" y="1431"/>
                    </a:cubicBezTo>
                    <a:lnTo>
                      <a:pt x="34103" y="1431"/>
                    </a:lnTo>
                    <a:cubicBezTo>
                      <a:pt x="34701" y="235"/>
                      <a:pt x="35299" y="-363"/>
                      <a:pt x="36496" y="235"/>
                    </a:cubicBezTo>
                    <a:cubicBezTo>
                      <a:pt x="37692" y="235"/>
                      <a:pt x="38290" y="1431"/>
                      <a:pt x="37692" y="2628"/>
                    </a:cubicBezTo>
                    <a:cubicBezTo>
                      <a:pt x="37094" y="8611"/>
                      <a:pt x="35299" y="13995"/>
                      <a:pt x="32906" y="19978"/>
                    </a:cubicBezTo>
                    <a:cubicBezTo>
                      <a:pt x="31709" y="22970"/>
                      <a:pt x="29914" y="25363"/>
                      <a:pt x="28120" y="27756"/>
                    </a:cubicBezTo>
                    <a:cubicBezTo>
                      <a:pt x="25726" y="30149"/>
                      <a:pt x="22735" y="32542"/>
                      <a:pt x="19145" y="33141"/>
                    </a:cubicBezTo>
                    <a:cubicBezTo>
                      <a:pt x="15556" y="33739"/>
                      <a:pt x="11367" y="32542"/>
                      <a:pt x="8974" y="30149"/>
                    </a:cubicBezTo>
                    <a:cubicBezTo>
                      <a:pt x="6581" y="27756"/>
                      <a:pt x="4786" y="24765"/>
                      <a:pt x="3590" y="22371"/>
                    </a:cubicBezTo>
                    <a:cubicBezTo>
                      <a:pt x="1197" y="16389"/>
                      <a:pt x="0" y="11004"/>
                      <a:pt x="0" y="5021"/>
                    </a:cubicBezTo>
                    <a:cubicBezTo>
                      <a:pt x="0" y="3824"/>
                      <a:pt x="598" y="3226"/>
                      <a:pt x="1795" y="3226"/>
                    </a:cubicBezTo>
                    <a:cubicBezTo>
                      <a:pt x="1795" y="2030"/>
                      <a:pt x="2393" y="2628"/>
                      <a:pt x="2991" y="3226"/>
                    </a:cubicBezTo>
                    <a:lnTo>
                      <a:pt x="2991" y="322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28"/>
              <p:cNvSpPr/>
              <p:nvPr/>
            </p:nvSpPr>
            <p:spPr>
              <a:xfrm>
                <a:off x="918368" y="2041081"/>
                <a:ext cx="139750" cy="50981"/>
              </a:xfrm>
              <a:custGeom>
                <a:rect b="b" l="l" r="r" t="t"/>
                <a:pathLst>
                  <a:path extrusionOk="0" h="53806" w="147493">
                    <a:moveTo>
                      <a:pt x="145021" y="897"/>
                    </a:moveTo>
                    <a:cubicBezTo>
                      <a:pt x="153397" y="5085"/>
                      <a:pt x="138439" y="20043"/>
                      <a:pt x="130662" y="25427"/>
                    </a:cubicBezTo>
                    <a:cubicBezTo>
                      <a:pt x="122884" y="30812"/>
                      <a:pt x="112713" y="30812"/>
                      <a:pt x="103140" y="30812"/>
                    </a:cubicBezTo>
                    <a:cubicBezTo>
                      <a:pt x="78610" y="30812"/>
                      <a:pt x="52884" y="33205"/>
                      <a:pt x="31944" y="45769"/>
                    </a:cubicBezTo>
                    <a:cubicBezTo>
                      <a:pt x="26559" y="48761"/>
                      <a:pt x="21175" y="52350"/>
                      <a:pt x="15192" y="53547"/>
                    </a:cubicBezTo>
                    <a:cubicBezTo>
                      <a:pt x="9209" y="54743"/>
                      <a:pt x="2030" y="51752"/>
                      <a:pt x="235" y="45769"/>
                    </a:cubicBezTo>
                    <a:cubicBezTo>
                      <a:pt x="-364" y="42778"/>
                      <a:pt x="235" y="39188"/>
                      <a:pt x="1431" y="36196"/>
                    </a:cubicBezTo>
                    <a:cubicBezTo>
                      <a:pt x="5021" y="25427"/>
                      <a:pt x="9209" y="14060"/>
                      <a:pt x="18782" y="7479"/>
                    </a:cubicBezTo>
                    <a:cubicBezTo>
                      <a:pt x="25961" y="2692"/>
                      <a:pt x="34935" y="1496"/>
                      <a:pt x="43311" y="897"/>
                    </a:cubicBezTo>
                    <a:cubicBezTo>
                      <a:pt x="74423" y="-1496"/>
                      <a:pt x="106132" y="897"/>
                      <a:pt x="136645" y="8077"/>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28"/>
              <p:cNvSpPr/>
              <p:nvPr/>
            </p:nvSpPr>
            <p:spPr>
              <a:xfrm>
                <a:off x="839079" y="1956991"/>
                <a:ext cx="216782" cy="98637"/>
              </a:xfrm>
              <a:custGeom>
                <a:rect b="b" l="l" r="r" t="t"/>
                <a:pathLst>
                  <a:path extrusionOk="0" h="104102" w="228794">
                    <a:moveTo>
                      <a:pt x="228794" y="89743"/>
                    </a:moveTo>
                    <a:cubicBezTo>
                      <a:pt x="201273" y="79572"/>
                      <a:pt x="190504" y="41282"/>
                      <a:pt x="180931" y="23333"/>
                    </a:cubicBezTo>
                    <a:cubicBezTo>
                      <a:pt x="171957" y="6581"/>
                      <a:pt x="149222" y="0"/>
                      <a:pt x="149222" y="0"/>
                    </a:cubicBezTo>
                    <a:cubicBezTo>
                      <a:pt x="109136" y="19145"/>
                      <a:pt x="43324" y="22735"/>
                      <a:pt x="16401" y="13761"/>
                    </a:cubicBezTo>
                    <a:cubicBezTo>
                      <a:pt x="12812" y="12564"/>
                      <a:pt x="9222" y="11367"/>
                      <a:pt x="5632" y="13162"/>
                    </a:cubicBezTo>
                    <a:cubicBezTo>
                      <a:pt x="3239" y="14359"/>
                      <a:pt x="2043" y="17350"/>
                      <a:pt x="1444" y="19743"/>
                    </a:cubicBezTo>
                    <a:cubicBezTo>
                      <a:pt x="-2744" y="32906"/>
                      <a:pt x="2641" y="47863"/>
                      <a:pt x="11615" y="58034"/>
                    </a:cubicBezTo>
                    <a:cubicBezTo>
                      <a:pt x="20590" y="68205"/>
                      <a:pt x="33154" y="74786"/>
                      <a:pt x="46316" y="80171"/>
                    </a:cubicBezTo>
                    <a:cubicBezTo>
                      <a:pt x="91786" y="98718"/>
                      <a:pt x="142042" y="101111"/>
                      <a:pt x="191102" y="104102"/>
                    </a:cubicBezTo>
                    <a:cubicBezTo>
                      <a:pt x="206059" y="104102"/>
                      <a:pt x="224008" y="102906"/>
                      <a:pt x="228794" y="89743"/>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28"/>
              <p:cNvSpPr/>
              <p:nvPr/>
            </p:nvSpPr>
            <p:spPr>
              <a:xfrm>
                <a:off x="895374" y="1978720"/>
                <a:ext cx="47050" cy="16227"/>
              </a:xfrm>
              <a:custGeom>
                <a:rect b="b" l="l" r="r" t="t"/>
                <a:pathLst>
                  <a:path extrusionOk="0" h="17126" w="49657">
                    <a:moveTo>
                      <a:pt x="0" y="375"/>
                    </a:moveTo>
                    <a:cubicBezTo>
                      <a:pt x="8974" y="-822"/>
                      <a:pt x="17949" y="973"/>
                      <a:pt x="26325" y="3965"/>
                    </a:cubicBezTo>
                    <a:cubicBezTo>
                      <a:pt x="34701" y="6956"/>
                      <a:pt x="43077" y="10546"/>
                      <a:pt x="49658" y="17127"/>
                    </a:cubicBezTo>
                    <a:cubicBezTo>
                      <a:pt x="40684" y="15930"/>
                      <a:pt x="32308" y="13537"/>
                      <a:pt x="23932" y="11144"/>
                    </a:cubicBezTo>
                    <a:cubicBezTo>
                      <a:pt x="16154" y="7554"/>
                      <a:pt x="7778" y="4563"/>
                      <a:pt x="0"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28"/>
              <p:cNvSpPr/>
              <p:nvPr/>
            </p:nvSpPr>
            <p:spPr>
              <a:xfrm>
                <a:off x="1134595" y="2297776"/>
                <a:ext cx="615370" cy="327103"/>
              </a:xfrm>
              <a:custGeom>
                <a:rect b="b" l="l" r="r" t="t"/>
                <a:pathLst>
                  <a:path extrusionOk="0" h="345227" w="649467">
                    <a:moveTo>
                      <a:pt x="646476" y="83872"/>
                    </a:moveTo>
                    <a:cubicBezTo>
                      <a:pt x="544168" y="98231"/>
                      <a:pt x="437673" y="81478"/>
                      <a:pt x="344340" y="37205"/>
                    </a:cubicBezTo>
                    <a:cubicBezTo>
                      <a:pt x="318614" y="24641"/>
                      <a:pt x="292887" y="10282"/>
                      <a:pt x="265366" y="3701"/>
                    </a:cubicBezTo>
                    <a:cubicBezTo>
                      <a:pt x="231263" y="-4077"/>
                      <a:pt x="194768" y="1308"/>
                      <a:pt x="161263" y="11479"/>
                    </a:cubicBezTo>
                    <a:cubicBezTo>
                      <a:pt x="102631" y="29427"/>
                      <a:pt x="46392" y="64726"/>
                      <a:pt x="17674" y="119171"/>
                    </a:cubicBezTo>
                    <a:cubicBezTo>
                      <a:pt x="-11044" y="173615"/>
                      <a:pt x="-5659" y="247803"/>
                      <a:pt x="40409" y="287888"/>
                    </a:cubicBezTo>
                    <a:cubicBezTo>
                      <a:pt x="69725" y="313615"/>
                      <a:pt x="109811" y="322589"/>
                      <a:pt x="148101" y="329768"/>
                    </a:cubicBezTo>
                    <a:cubicBezTo>
                      <a:pt x="246221" y="347717"/>
                      <a:pt x="352716" y="358486"/>
                      <a:pt x="441263" y="313016"/>
                    </a:cubicBezTo>
                    <a:cubicBezTo>
                      <a:pt x="414938" y="306435"/>
                      <a:pt x="389212" y="299256"/>
                      <a:pt x="362887" y="292675"/>
                    </a:cubicBezTo>
                    <a:cubicBezTo>
                      <a:pt x="444853" y="274128"/>
                      <a:pt x="523827" y="244213"/>
                      <a:pt x="596818" y="203529"/>
                    </a:cubicBezTo>
                    <a:cubicBezTo>
                      <a:pt x="563912" y="197546"/>
                      <a:pt x="531604" y="190965"/>
                      <a:pt x="498699" y="184983"/>
                    </a:cubicBezTo>
                    <a:cubicBezTo>
                      <a:pt x="558527" y="173017"/>
                      <a:pt x="612972" y="138316"/>
                      <a:pt x="649467" y="89854"/>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28"/>
              <p:cNvSpPr/>
              <p:nvPr/>
            </p:nvSpPr>
            <p:spPr>
              <a:xfrm>
                <a:off x="1224937" y="2370362"/>
                <a:ext cx="217681" cy="130476"/>
              </a:xfrm>
              <a:custGeom>
                <a:rect b="b" l="l" r="r" t="t"/>
                <a:pathLst>
                  <a:path extrusionOk="0" h="137706" w="229743">
                    <a:moveTo>
                      <a:pt x="0" y="110683"/>
                    </a:moveTo>
                    <a:cubicBezTo>
                      <a:pt x="15556" y="118461"/>
                      <a:pt x="32308" y="124444"/>
                      <a:pt x="49060" y="128034"/>
                    </a:cubicBezTo>
                    <a:cubicBezTo>
                      <a:pt x="65812" y="132222"/>
                      <a:pt x="83162" y="134017"/>
                      <a:pt x="100513" y="133418"/>
                    </a:cubicBezTo>
                    <a:cubicBezTo>
                      <a:pt x="117863" y="132820"/>
                      <a:pt x="135213" y="130427"/>
                      <a:pt x="151367" y="126239"/>
                    </a:cubicBezTo>
                    <a:cubicBezTo>
                      <a:pt x="155555" y="125042"/>
                      <a:pt x="159743" y="123846"/>
                      <a:pt x="163931" y="122649"/>
                    </a:cubicBezTo>
                    <a:cubicBezTo>
                      <a:pt x="167521" y="120854"/>
                      <a:pt x="172307" y="119658"/>
                      <a:pt x="175897" y="117863"/>
                    </a:cubicBezTo>
                    <a:cubicBezTo>
                      <a:pt x="178889" y="116068"/>
                      <a:pt x="181282" y="113077"/>
                      <a:pt x="181282" y="110683"/>
                    </a:cubicBezTo>
                    <a:cubicBezTo>
                      <a:pt x="181282" y="107692"/>
                      <a:pt x="180085" y="104102"/>
                      <a:pt x="177094" y="101111"/>
                    </a:cubicBezTo>
                    <a:cubicBezTo>
                      <a:pt x="174700" y="98119"/>
                      <a:pt x="171709" y="95726"/>
                      <a:pt x="168119" y="93333"/>
                    </a:cubicBezTo>
                    <a:cubicBezTo>
                      <a:pt x="164530" y="90940"/>
                      <a:pt x="160940" y="87948"/>
                      <a:pt x="157350" y="85555"/>
                    </a:cubicBezTo>
                    <a:lnTo>
                      <a:pt x="154957" y="83162"/>
                    </a:lnTo>
                    <a:lnTo>
                      <a:pt x="153760" y="81965"/>
                    </a:lnTo>
                    <a:lnTo>
                      <a:pt x="153162" y="81367"/>
                    </a:lnTo>
                    <a:cubicBezTo>
                      <a:pt x="153162" y="84957"/>
                      <a:pt x="151367" y="75384"/>
                      <a:pt x="155555" y="75983"/>
                    </a:cubicBezTo>
                    <a:lnTo>
                      <a:pt x="156153" y="75983"/>
                    </a:lnTo>
                    <a:lnTo>
                      <a:pt x="156153" y="75983"/>
                    </a:lnTo>
                    <a:lnTo>
                      <a:pt x="156752" y="75983"/>
                    </a:lnTo>
                    <a:cubicBezTo>
                      <a:pt x="158547" y="75983"/>
                      <a:pt x="160940" y="76581"/>
                      <a:pt x="162735" y="76581"/>
                    </a:cubicBezTo>
                    <a:cubicBezTo>
                      <a:pt x="166923" y="76581"/>
                      <a:pt x="171111" y="76581"/>
                      <a:pt x="175299" y="75983"/>
                    </a:cubicBezTo>
                    <a:cubicBezTo>
                      <a:pt x="179487" y="75384"/>
                      <a:pt x="183076" y="74188"/>
                      <a:pt x="186666" y="71795"/>
                    </a:cubicBezTo>
                    <a:cubicBezTo>
                      <a:pt x="189658" y="70000"/>
                      <a:pt x="192051" y="67008"/>
                      <a:pt x="192051" y="64017"/>
                    </a:cubicBezTo>
                    <a:cubicBezTo>
                      <a:pt x="192051" y="61025"/>
                      <a:pt x="189658" y="58034"/>
                      <a:pt x="186068" y="55641"/>
                    </a:cubicBezTo>
                    <a:cubicBezTo>
                      <a:pt x="183076" y="53248"/>
                      <a:pt x="178889" y="51453"/>
                      <a:pt x="175299" y="49658"/>
                    </a:cubicBezTo>
                    <a:cubicBezTo>
                      <a:pt x="174102" y="49060"/>
                      <a:pt x="173504" y="49060"/>
                      <a:pt x="172307" y="48461"/>
                    </a:cubicBezTo>
                    <a:lnTo>
                      <a:pt x="170512" y="47863"/>
                    </a:lnTo>
                    <a:lnTo>
                      <a:pt x="169914" y="47863"/>
                    </a:lnTo>
                    <a:lnTo>
                      <a:pt x="169914" y="47863"/>
                    </a:lnTo>
                    <a:lnTo>
                      <a:pt x="169914" y="47863"/>
                    </a:lnTo>
                    <a:cubicBezTo>
                      <a:pt x="169914" y="47863"/>
                      <a:pt x="169914" y="47863"/>
                      <a:pt x="168718" y="47265"/>
                    </a:cubicBezTo>
                    <a:cubicBezTo>
                      <a:pt x="168119" y="46666"/>
                      <a:pt x="167521" y="46666"/>
                      <a:pt x="167521" y="44872"/>
                    </a:cubicBezTo>
                    <a:cubicBezTo>
                      <a:pt x="168718" y="41282"/>
                      <a:pt x="172307" y="42479"/>
                      <a:pt x="171111" y="42479"/>
                    </a:cubicBezTo>
                    <a:lnTo>
                      <a:pt x="171111" y="42479"/>
                    </a:lnTo>
                    <a:lnTo>
                      <a:pt x="171709" y="42479"/>
                    </a:lnTo>
                    <a:cubicBezTo>
                      <a:pt x="174102" y="43077"/>
                      <a:pt x="175897" y="43675"/>
                      <a:pt x="178290" y="43675"/>
                    </a:cubicBezTo>
                    <a:cubicBezTo>
                      <a:pt x="182478" y="44273"/>
                      <a:pt x="186666" y="45470"/>
                      <a:pt x="190854" y="45470"/>
                    </a:cubicBezTo>
                    <a:cubicBezTo>
                      <a:pt x="199230" y="46068"/>
                      <a:pt x="208205" y="46666"/>
                      <a:pt x="215384" y="43077"/>
                    </a:cubicBezTo>
                    <a:cubicBezTo>
                      <a:pt x="221965" y="38889"/>
                      <a:pt x="226752" y="30513"/>
                      <a:pt x="227350" y="22137"/>
                    </a:cubicBezTo>
                    <a:cubicBezTo>
                      <a:pt x="227948" y="13761"/>
                      <a:pt x="224957" y="4786"/>
                      <a:pt x="217179" y="0"/>
                    </a:cubicBezTo>
                    <a:cubicBezTo>
                      <a:pt x="221367" y="1795"/>
                      <a:pt x="224358" y="5385"/>
                      <a:pt x="226752" y="8974"/>
                    </a:cubicBezTo>
                    <a:cubicBezTo>
                      <a:pt x="228547" y="13162"/>
                      <a:pt x="229743" y="17350"/>
                      <a:pt x="229743" y="22137"/>
                    </a:cubicBezTo>
                    <a:cubicBezTo>
                      <a:pt x="229743" y="31111"/>
                      <a:pt x="226153" y="40684"/>
                      <a:pt x="217777" y="46068"/>
                    </a:cubicBezTo>
                    <a:cubicBezTo>
                      <a:pt x="213589" y="48461"/>
                      <a:pt x="208803" y="49658"/>
                      <a:pt x="204615" y="50256"/>
                    </a:cubicBezTo>
                    <a:cubicBezTo>
                      <a:pt x="199829" y="50855"/>
                      <a:pt x="195641" y="50855"/>
                      <a:pt x="190854" y="50256"/>
                    </a:cubicBezTo>
                    <a:cubicBezTo>
                      <a:pt x="186666" y="50256"/>
                      <a:pt x="181880" y="49658"/>
                      <a:pt x="177692" y="48461"/>
                    </a:cubicBezTo>
                    <a:cubicBezTo>
                      <a:pt x="175299" y="47863"/>
                      <a:pt x="173504" y="47863"/>
                      <a:pt x="171111" y="47265"/>
                    </a:cubicBezTo>
                    <a:lnTo>
                      <a:pt x="170512" y="47265"/>
                    </a:lnTo>
                    <a:lnTo>
                      <a:pt x="170512" y="47265"/>
                    </a:lnTo>
                    <a:cubicBezTo>
                      <a:pt x="169316" y="47265"/>
                      <a:pt x="172906" y="48461"/>
                      <a:pt x="174102" y="44872"/>
                    </a:cubicBezTo>
                    <a:cubicBezTo>
                      <a:pt x="174102" y="43077"/>
                      <a:pt x="173504" y="43077"/>
                      <a:pt x="172906" y="42479"/>
                    </a:cubicBezTo>
                    <a:cubicBezTo>
                      <a:pt x="172307" y="41880"/>
                      <a:pt x="171709" y="41880"/>
                      <a:pt x="172307" y="41880"/>
                    </a:cubicBezTo>
                    <a:lnTo>
                      <a:pt x="172307" y="41880"/>
                    </a:lnTo>
                    <a:lnTo>
                      <a:pt x="172307" y="41880"/>
                    </a:lnTo>
                    <a:lnTo>
                      <a:pt x="172906" y="41880"/>
                    </a:lnTo>
                    <a:lnTo>
                      <a:pt x="174700" y="42479"/>
                    </a:lnTo>
                    <a:cubicBezTo>
                      <a:pt x="175897" y="43077"/>
                      <a:pt x="177094" y="43077"/>
                      <a:pt x="177692" y="43675"/>
                    </a:cubicBezTo>
                    <a:cubicBezTo>
                      <a:pt x="181880" y="45470"/>
                      <a:pt x="186068" y="47265"/>
                      <a:pt x="190256" y="49658"/>
                    </a:cubicBezTo>
                    <a:cubicBezTo>
                      <a:pt x="193846" y="52649"/>
                      <a:pt x="198034" y="56239"/>
                      <a:pt x="198632" y="62222"/>
                    </a:cubicBezTo>
                    <a:cubicBezTo>
                      <a:pt x="198632" y="65213"/>
                      <a:pt x="197435" y="68205"/>
                      <a:pt x="196239" y="70000"/>
                    </a:cubicBezTo>
                    <a:cubicBezTo>
                      <a:pt x="194444" y="72393"/>
                      <a:pt x="192649" y="73589"/>
                      <a:pt x="190256" y="75384"/>
                    </a:cubicBezTo>
                    <a:cubicBezTo>
                      <a:pt x="186068" y="77778"/>
                      <a:pt x="181282" y="79572"/>
                      <a:pt x="177094" y="80171"/>
                    </a:cubicBezTo>
                    <a:cubicBezTo>
                      <a:pt x="172307" y="80769"/>
                      <a:pt x="168119" y="81367"/>
                      <a:pt x="163333" y="81367"/>
                    </a:cubicBezTo>
                    <a:cubicBezTo>
                      <a:pt x="160940" y="81367"/>
                      <a:pt x="158547" y="81367"/>
                      <a:pt x="156752" y="80769"/>
                    </a:cubicBezTo>
                    <a:lnTo>
                      <a:pt x="156153" y="80769"/>
                    </a:lnTo>
                    <a:lnTo>
                      <a:pt x="156153" y="80769"/>
                    </a:lnTo>
                    <a:cubicBezTo>
                      <a:pt x="156153" y="80769"/>
                      <a:pt x="155555" y="80769"/>
                      <a:pt x="156153" y="80769"/>
                    </a:cubicBezTo>
                    <a:cubicBezTo>
                      <a:pt x="160342" y="81367"/>
                      <a:pt x="159145" y="71795"/>
                      <a:pt x="158547" y="75384"/>
                    </a:cubicBezTo>
                    <a:cubicBezTo>
                      <a:pt x="158547" y="75384"/>
                      <a:pt x="158547" y="75384"/>
                      <a:pt x="158547" y="75384"/>
                    </a:cubicBezTo>
                    <a:lnTo>
                      <a:pt x="159743" y="76581"/>
                    </a:lnTo>
                    <a:lnTo>
                      <a:pt x="162136" y="78376"/>
                    </a:lnTo>
                    <a:cubicBezTo>
                      <a:pt x="165726" y="80769"/>
                      <a:pt x="168718" y="83760"/>
                      <a:pt x="172307" y="86154"/>
                    </a:cubicBezTo>
                    <a:cubicBezTo>
                      <a:pt x="175897" y="88547"/>
                      <a:pt x="180085" y="91538"/>
                      <a:pt x="183076" y="95128"/>
                    </a:cubicBezTo>
                    <a:cubicBezTo>
                      <a:pt x="186068" y="98718"/>
                      <a:pt x="189059" y="103504"/>
                      <a:pt x="189059" y="109487"/>
                    </a:cubicBezTo>
                    <a:cubicBezTo>
                      <a:pt x="188461" y="115470"/>
                      <a:pt x="184273" y="120256"/>
                      <a:pt x="180085" y="122649"/>
                    </a:cubicBezTo>
                    <a:cubicBezTo>
                      <a:pt x="175299" y="125042"/>
                      <a:pt x="171709" y="125641"/>
                      <a:pt x="167521" y="127436"/>
                    </a:cubicBezTo>
                    <a:cubicBezTo>
                      <a:pt x="163333" y="128632"/>
                      <a:pt x="159145" y="130427"/>
                      <a:pt x="154957" y="131025"/>
                    </a:cubicBezTo>
                    <a:cubicBezTo>
                      <a:pt x="137606" y="135812"/>
                      <a:pt x="119658" y="137606"/>
                      <a:pt x="102307" y="137606"/>
                    </a:cubicBezTo>
                    <a:cubicBezTo>
                      <a:pt x="65214" y="138803"/>
                      <a:pt x="29914" y="129230"/>
                      <a:pt x="0" y="1106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28"/>
              <p:cNvSpPr/>
              <p:nvPr/>
            </p:nvSpPr>
            <p:spPr>
              <a:xfrm>
                <a:off x="1480887" y="2416229"/>
                <a:ext cx="91834" cy="78087"/>
              </a:xfrm>
              <a:custGeom>
                <a:rect b="b" l="l" r="r" t="t"/>
                <a:pathLst>
                  <a:path extrusionOk="0" h="82414" w="96922">
                    <a:moveTo>
                      <a:pt x="0" y="72393"/>
                    </a:moveTo>
                    <a:cubicBezTo>
                      <a:pt x="3590" y="74786"/>
                      <a:pt x="7778" y="75983"/>
                      <a:pt x="11966" y="76581"/>
                    </a:cubicBezTo>
                    <a:cubicBezTo>
                      <a:pt x="16154" y="77778"/>
                      <a:pt x="20342" y="78376"/>
                      <a:pt x="25128" y="78376"/>
                    </a:cubicBezTo>
                    <a:cubicBezTo>
                      <a:pt x="33504" y="78974"/>
                      <a:pt x="42479" y="78974"/>
                      <a:pt x="50256" y="75983"/>
                    </a:cubicBezTo>
                    <a:cubicBezTo>
                      <a:pt x="53846" y="74786"/>
                      <a:pt x="57436" y="72393"/>
                      <a:pt x="58632" y="69401"/>
                    </a:cubicBezTo>
                    <a:cubicBezTo>
                      <a:pt x="60427" y="66410"/>
                      <a:pt x="60427" y="62820"/>
                      <a:pt x="59829" y="58632"/>
                    </a:cubicBezTo>
                    <a:cubicBezTo>
                      <a:pt x="58034" y="51453"/>
                      <a:pt x="52649" y="44273"/>
                      <a:pt x="46068" y="39487"/>
                    </a:cubicBezTo>
                    <a:cubicBezTo>
                      <a:pt x="45470" y="38889"/>
                      <a:pt x="44273" y="38290"/>
                      <a:pt x="43675" y="38290"/>
                    </a:cubicBezTo>
                    <a:cubicBezTo>
                      <a:pt x="43077" y="38290"/>
                      <a:pt x="43077" y="37692"/>
                      <a:pt x="42479" y="37692"/>
                    </a:cubicBezTo>
                    <a:cubicBezTo>
                      <a:pt x="42479" y="37692"/>
                      <a:pt x="41880" y="37692"/>
                      <a:pt x="43077" y="37692"/>
                    </a:cubicBezTo>
                    <a:cubicBezTo>
                      <a:pt x="43675" y="37692"/>
                      <a:pt x="44273" y="37094"/>
                      <a:pt x="44273" y="36495"/>
                    </a:cubicBezTo>
                    <a:cubicBezTo>
                      <a:pt x="44872" y="35897"/>
                      <a:pt x="44872" y="35299"/>
                      <a:pt x="44872" y="35299"/>
                    </a:cubicBezTo>
                    <a:cubicBezTo>
                      <a:pt x="44872" y="35299"/>
                      <a:pt x="44872" y="35299"/>
                      <a:pt x="44872" y="35897"/>
                    </a:cubicBezTo>
                    <a:cubicBezTo>
                      <a:pt x="44872" y="36495"/>
                      <a:pt x="44872" y="36495"/>
                      <a:pt x="45470" y="36495"/>
                    </a:cubicBezTo>
                    <a:cubicBezTo>
                      <a:pt x="47863" y="37692"/>
                      <a:pt x="52051" y="38290"/>
                      <a:pt x="56239" y="38290"/>
                    </a:cubicBezTo>
                    <a:cubicBezTo>
                      <a:pt x="64615" y="37692"/>
                      <a:pt x="72991" y="35897"/>
                      <a:pt x="80769" y="32308"/>
                    </a:cubicBezTo>
                    <a:cubicBezTo>
                      <a:pt x="87949" y="29316"/>
                      <a:pt x="95726" y="22735"/>
                      <a:pt x="91538" y="15555"/>
                    </a:cubicBezTo>
                    <a:cubicBezTo>
                      <a:pt x="87350" y="8376"/>
                      <a:pt x="78974" y="4188"/>
                      <a:pt x="71795" y="0"/>
                    </a:cubicBezTo>
                    <a:cubicBezTo>
                      <a:pt x="75983" y="1196"/>
                      <a:pt x="80171" y="2991"/>
                      <a:pt x="83760" y="5385"/>
                    </a:cubicBezTo>
                    <a:cubicBezTo>
                      <a:pt x="87949" y="7778"/>
                      <a:pt x="91538" y="10171"/>
                      <a:pt x="94530" y="14359"/>
                    </a:cubicBezTo>
                    <a:cubicBezTo>
                      <a:pt x="95726" y="16154"/>
                      <a:pt x="96923" y="19145"/>
                      <a:pt x="96923" y="21538"/>
                    </a:cubicBezTo>
                    <a:cubicBezTo>
                      <a:pt x="96923" y="24530"/>
                      <a:pt x="95726" y="26923"/>
                      <a:pt x="94530" y="28718"/>
                    </a:cubicBezTo>
                    <a:cubicBezTo>
                      <a:pt x="91538" y="32906"/>
                      <a:pt x="87350" y="35299"/>
                      <a:pt x="83162" y="37692"/>
                    </a:cubicBezTo>
                    <a:cubicBezTo>
                      <a:pt x="74786" y="41880"/>
                      <a:pt x="65812" y="44273"/>
                      <a:pt x="56837" y="45470"/>
                    </a:cubicBezTo>
                    <a:cubicBezTo>
                      <a:pt x="54444" y="45470"/>
                      <a:pt x="52051" y="45470"/>
                      <a:pt x="49658" y="45470"/>
                    </a:cubicBezTo>
                    <a:cubicBezTo>
                      <a:pt x="47265" y="44872"/>
                      <a:pt x="44872" y="44872"/>
                      <a:pt x="41880" y="43077"/>
                    </a:cubicBezTo>
                    <a:cubicBezTo>
                      <a:pt x="40684" y="42478"/>
                      <a:pt x="38889" y="40684"/>
                      <a:pt x="38290" y="38889"/>
                    </a:cubicBezTo>
                    <a:cubicBezTo>
                      <a:pt x="38290" y="38290"/>
                      <a:pt x="37692" y="37692"/>
                      <a:pt x="37692" y="35897"/>
                    </a:cubicBezTo>
                    <a:cubicBezTo>
                      <a:pt x="37692" y="35299"/>
                      <a:pt x="37692" y="34102"/>
                      <a:pt x="38290" y="33504"/>
                    </a:cubicBezTo>
                    <a:cubicBezTo>
                      <a:pt x="38889" y="32308"/>
                      <a:pt x="40085" y="31709"/>
                      <a:pt x="41282" y="31709"/>
                    </a:cubicBezTo>
                    <a:cubicBezTo>
                      <a:pt x="43077" y="31111"/>
                      <a:pt x="44273" y="31709"/>
                      <a:pt x="44872" y="31709"/>
                    </a:cubicBezTo>
                    <a:cubicBezTo>
                      <a:pt x="45470" y="31709"/>
                      <a:pt x="46068" y="32308"/>
                      <a:pt x="47265" y="32308"/>
                    </a:cubicBezTo>
                    <a:cubicBezTo>
                      <a:pt x="48461" y="32906"/>
                      <a:pt x="49658" y="33504"/>
                      <a:pt x="50855" y="34102"/>
                    </a:cubicBezTo>
                    <a:cubicBezTo>
                      <a:pt x="55043" y="37094"/>
                      <a:pt x="58034" y="40684"/>
                      <a:pt x="61026" y="44273"/>
                    </a:cubicBezTo>
                    <a:cubicBezTo>
                      <a:pt x="64017" y="47863"/>
                      <a:pt x="65812" y="52649"/>
                      <a:pt x="67008" y="57436"/>
                    </a:cubicBezTo>
                    <a:cubicBezTo>
                      <a:pt x="67607" y="62222"/>
                      <a:pt x="67607" y="67607"/>
                      <a:pt x="64615" y="72393"/>
                    </a:cubicBezTo>
                    <a:cubicBezTo>
                      <a:pt x="61624" y="77179"/>
                      <a:pt x="56837" y="79572"/>
                      <a:pt x="52649" y="80769"/>
                    </a:cubicBezTo>
                    <a:cubicBezTo>
                      <a:pt x="43675" y="83162"/>
                      <a:pt x="34103" y="82564"/>
                      <a:pt x="25726" y="81367"/>
                    </a:cubicBezTo>
                    <a:cubicBezTo>
                      <a:pt x="21538" y="80769"/>
                      <a:pt x="16752" y="79572"/>
                      <a:pt x="12564" y="77778"/>
                    </a:cubicBezTo>
                    <a:cubicBezTo>
                      <a:pt x="7778" y="77179"/>
                      <a:pt x="3590" y="75384"/>
                      <a:pt x="0" y="723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94" name="Google Shape;994;p28"/>
          <p:cNvGrpSpPr/>
          <p:nvPr/>
        </p:nvGrpSpPr>
        <p:grpSpPr>
          <a:xfrm>
            <a:off x="3223415" y="3709561"/>
            <a:ext cx="1831020" cy="1010060"/>
            <a:chOff x="3223415" y="3709561"/>
            <a:chExt cx="1831020" cy="1010060"/>
          </a:xfrm>
        </p:grpSpPr>
        <p:sp>
          <p:nvSpPr>
            <p:cNvPr id="995" name="Google Shape;995;p28"/>
            <p:cNvSpPr/>
            <p:nvPr/>
          </p:nvSpPr>
          <p:spPr>
            <a:xfrm>
              <a:off x="3323488" y="4371692"/>
              <a:ext cx="489867" cy="7457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996" name="Google Shape;996;p28"/>
            <p:cNvSpPr/>
            <p:nvPr/>
          </p:nvSpPr>
          <p:spPr>
            <a:xfrm>
              <a:off x="3963514" y="4645051"/>
              <a:ext cx="489867" cy="7457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997" name="Google Shape;997;p28"/>
            <p:cNvSpPr/>
            <p:nvPr/>
          </p:nvSpPr>
          <p:spPr>
            <a:xfrm>
              <a:off x="4564567" y="4446262"/>
              <a:ext cx="489867" cy="7457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998" name="Google Shape;998;p28"/>
            <p:cNvSpPr/>
            <p:nvPr/>
          </p:nvSpPr>
          <p:spPr>
            <a:xfrm>
              <a:off x="3265979" y="3709561"/>
              <a:ext cx="508439" cy="697863"/>
            </a:xfrm>
            <a:custGeom>
              <a:rect b="b" l="l" r="r" t="t"/>
              <a:pathLst>
                <a:path extrusionOk="0" h="403807" w="294200">
                  <a:moveTo>
                    <a:pt x="74137" y="245299"/>
                  </a:moveTo>
                  <a:cubicBezTo>
                    <a:pt x="70548" y="278803"/>
                    <a:pt x="72342" y="312905"/>
                    <a:pt x="79522" y="346409"/>
                  </a:cubicBezTo>
                  <a:cubicBezTo>
                    <a:pt x="86701" y="379914"/>
                    <a:pt x="92086" y="388888"/>
                    <a:pt x="124992" y="398460"/>
                  </a:cubicBezTo>
                  <a:cubicBezTo>
                    <a:pt x="158496" y="408033"/>
                    <a:pt x="194992" y="403845"/>
                    <a:pt x="227898" y="393076"/>
                  </a:cubicBezTo>
                  <a:cubicBezTo>
                    <a:pt x="251231" y="385896"/>
                    <a:pt x="275163" y="373931"/>
                    <a:pt x="286530" y="352392"/>
                  </a:cubicBezTo>
                  <a:cubicBezTo>
                    <a:pt x="305077" y="317093"/>
                    <a:pt x="283538" y="274016"/>
                    <a:pt x="288325" y="234529"/>
                  </a:cubicBezTo>
                  <a:cubicBezTo>
                    <a:pt x="279351" y="250085"/>
                    <a:pt x="268581" y="264444"/>
                    <a:pt x="256615" y="277606"/>
                  </a:cubicBezTo>
                  <a:cubicBezTo>
                    <a:pt x="253026" y="281794"/>
                    <a:pt x="248240" y="285384"/>
                    <a:pt x="242855" y="286580"/>
                  </a:cubicBezTo>
                  <a:cubicBezTo>
                    <a:pt x="236274" y="287777"/>
                    <a:pt x="229692" y="283589"/>
                    <a:pt x="224308" y="278803"/>
                  </a:cubicBezTo>
                  <a:cubicBezTo>
                    <a:pt x="213539" y="269828"/>
                    <a:pt x="203368" y="259059"/>
                    <a:pt x="190205" y="253076"/>
                  </a:cubicBezTo>
                  <a:cubicBezTo>
                    <a:pt x="177641" y="247093"/>
                    <a:pt x="160291" y="246495"/>
                    <a:pt x="150718" y="257264"/>
                  </a:cubicBezTo>
                  <a:cubicBezTo>
                    <a:pt x="133368" y="230341"/>
                    <a:pt x="124992" y="187863"/>
                    <a:pt x="150718" y="169316"/>
                  </a:cubicBezTo>
                  <a:cubicBezTo>
                    <a:pt x="168069" y="156752"/>
                    <a:pt x="165077" y="102906"/>
                    <a:pt x="157300" y="78974"/>
                  </a:cubicBezTo>
                  <a:cubicBezTo>
                    <a:pt x="149522" y="55042"/>
                    <a:pt x="136359" y="25726"/>
                    <a:pt x="110633" y="26325"/>
                  </a:cubicBezTo>
                  <a:cubicBezTo>
                    <a:pt x="112428" y="20940"/>
                    <a:pt x="114223" y="16154"/>
                    <a:pt x="116017" y="10769"/>
                  </a:cubicBezTo>
                  <a:cubicBezTo>
                    <a:pt x="98069" y="17949"/>
                    <a:pt x="80719" y="24530"/>
                    <a:pt x="62770" y="31709"/>
                  </a:cubicBezTo>
                  <a:cubicBezTo>
                    <a:pt x="54394" y="20940"/>
                    <a:pt x="45419" y="10171"/>
                    <a:pt x="35847" y="0"/>
                  </a:cubicBezTo>
                  <a:cubicBezTo>
                    <a:pt x="44821" y="22735"/>
                    <a:pt x="23283" y="44872"/>
                    <a:pt x="11317" y="66410"/>
                  </a:cubicBezTo>
                  <a:cubicBezTo>
                    <a:pt x="-1845" y="90342"/>
                    <a:pt x="-3640" y="120256"/>
                    <a:pt x="6531" y="145384"/>
                  </a:cubicBezTo>
                  <a:cubicBezTo>
                    <a:pt x="7129" y="144786"/>
                    <a:pt x="82513" y="161538"/>
                    <a:pt x="74137" y="2452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28"/>
            <p:cNvSpPr/>
            <p:nvPr/>
          </p:nvSpPr>
          <p:spPr>
            <a:xfrm>
              <a:off x="3659405" y="4250772"/>
              <a:ext cx="65414" cy="54800"/>
            </a:xfrm>
            <a:custGeom>
              <a:rect b="b" l="l" r="r" t="t"/>
              <a:pathLst>
                <a:path extrusionOk="0" h="31709" w="37851">
                  <a:moveTo>
                    <a:pt x="0" y="27521"/>
                  </a:moveTo>
                  <a:cubicBezTo>
                    <a:pt x="2991" y="29316"/>
                    <a:pt x="6581" y="29914"/>
                    <a:pt x="9573" y="29316"/>
                  </a:cubicBezTo>
                  <a:cubicBezTo>
                    <a:pt x="12564" y="28718"/>
                    <a:pt x="16154" y="28119"/>
                    <a:pt x="18547" y="26923"/>
                  </a:cubicBezTo>
                  <a:cubicBezTo>
                    <a:pt x="21539" y="25727"/>
                    <a:pt x="22735" y="23333"/>
                    <a:pt x="22137" y="21538"/>
                  </a:cubicBezTo>
                  <a:cubicBezTo>
                    <a:pt x="21539" y="19743"/>
                    <a:pt x="18547" y="17949"/>
                    <a:pt x="15556" y="16752"/>
                  </a:cubicBezTo>
                  <a:lnTo>
                    <a:pt x="17351" y="12564"/>
                  </a:lnTo>
                  <a:cubicBezTo>
                    <a:pt x="22137" y="14359"/>
                    <a:pt x="28120" y="13761"/>
                    <a:pt x="32906" y="10769"/>
                  </a:cubicBezTo>
                  <a:cubicBezTo>
                    <a:pt x="35897" y="9573"/>
                    <a:pt x="36496" y="8376"/>
                    <a:pt x="34701" y="5983"/>
                  </a:cubicBezTo>
                  <a:cubicBezTo>
                    <a:pt x="33504" y="3590"/>
                    <a:pt x="31111" y="1795"/>
                    <a:pt x="28120" y="0"/>
                  </a:cubicBezTo>
                  <a:cubicBezTo>
                    <a:pt x="31111" y="598"/>
                    <a:pt x="34103" y="2393"/>
                    <a:pt x="35897" y="4188"/>
                  </a:cubicBezTo>
                  <a:cubicBezTo>
                    <a:pt x="37094" y="5385"/>
                    <a:pt x="38291" y="6581"/>
                    <a:pt x="37692" y="9573"/>
                  </a:cubicBezTo>
                  <a:cubicBezTo>
                    <a:pt x="37094" y="11966"/>
                    <a:pt x="35299" y="13162"/>
                    <a:pt x="34103" y="13761"/>
                  </a:cubicBezTo>
                  <a:cubicBezTo>
                    <a:pt x="28718" y="17350"/>
                    <a:pt x="21539" y="18547"/>
                    <a:pt x="15556" y="16752"/>
                  </a:cubicBezTo>
                  <a:lnTo>
                    <a:pt x="17351" y="12564"/>
                  </a:lnTo>
                  <a:cubicBezTo>
                    <a:pt x="19145" y="13162"/>
                    <a:pt x="20940" y="13761"/>
                    <a:pt x="22137" y="14957"/>
                  </a:cubicBezTo>
                  <a:cubicBezTo>
                    <a:pt x="23932" y="16154"/>
                    <a:pt x="25726" y="17350"/>
                    <a:pt x="26325" y="19743"/>
                  </a:cubicBezTo>
                  <a:cubicBezTo>
                    <a:pt x="26923" y="22137"/>
                    <a:pt x="26923" y="24530"/>
                    <a:pt x="25128" y="26325"/>
                  </a:cubicBezTo>
                  <a:cubicBezTo>
                    <a:pt x="23932" y="28119"/>
                    <a:pt x="22137" y="29316"/>
                    <a:pt x="20342" y="29914"/>
                  </a:cubicBezTo>
                  <a:cubicBezTo>
                    <a:pt x="16752" y="31709"/>
                    <a:pt x="13162" y="31709"/>
                    <a:pt x="9573" y="31709"/>
                  </a:cubicBezTo>
                  <a:cubicBezTo>
                    <a:pt x="5983" y="31111"/>
                    <a:pt x="2393" y="29914"/>
                    <a:pt x="0" y="2752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28"/>
            <p:cNvSpPr/>
            <p:nvPr/>
          </p:nvSpPr>
          <p:spPr>
            <a:xfrm>
              <a:off x="3520348" y="4133233"/>
              <a:ext cx="150982" cy="142069"/>
            </a:xfrm>
            <a:custGeom>
              <a:rect b="b" l="l" r="r" t="t"/>
              <a:pathLst>
                <a:path extrusionOk="0" h="82206" w="87363">
                  <a:moveTo>
                    <a:pt x="81149" y="30992"/>
                  </a:moveTo>
                  <a:cubicBezTo>
                    <a:pt x="84141" y="33983"/>
                    <a:pt x="86534" y="38171"/>
                    <a:pt x="87132" y="42359"/>
                  </a:cubicBezTo>
                  <a:cubicBezTo>
                    <a:pt x="89525" y="57915"/>
                    <a:pt x="72773" y="63897"/>
                    <a:pt x="63201" y="57915"/>
                  </a:cubicBezTo>
                  <a:lnTo>
                    <a:pt x="63201" y="57915"/>
                  </a:lnTo>
                  <a:cubicBezTo>
                    <a:pt x="64996" y="62701"/>
                    <a:pt x="60807" y="68086"/>
                    <a:pt x="55423" y="66889"/>
                  </a:cubicBezTo>
                  <a:cubicBezTo>
                    <a:pt x="53628" y="66291"/>
                    <a:pt x="51235" y="65692"/>
                    <a:pt x="49440" y="65094"/>
                  </a:cubicBezTo>
                  <a:cubicBezTo>
                    <a:pt x="47645" y="64496"/>
                    <a:pt x="46448" y="64496"/>
                    <a:pt x="45252" y="65094"/>
                  </a:cubicBezTo>
                  <a:cubicBezTo>
                    <a:pt x="43457" y="66291"/>
                    <a:pt x="44654" y="69282"/>
                    <a:pt x="45252" y="71077"/>
                  </a:cubicBezTo>
                  <a:lnTo>
                    <a:pt x="45252" y="71077"/>
                  </a:lnTo>
                  <a:cubicBezTo>
                    <a:pt x="48842" y="77658"/>
                    <a:pt x="41064" y="84838"/>
                    <a:pt x="34483" y="81248"/>
                  </a:cubicBezTo>
                  <a:cubicBezTo>
                    <a:pt x="12346" y="68684"/>
                    <a:pt x="-2611" y="42359"/>
                    <a:pt x="380" y="16633"/>
                  </a:cubicBezTo>
                  <a:cubicBezTo>
                    <a:pt x="-816" y="17231"/>
                    <a:pt x="23115" y="-29436"/>
                    <a:pt x="81149" y="3099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28"/>
            <p:cNvSpPr/>
            <p:nvPr/>
          </p:nvSpPr>
          <p:spPr>
            <a:xfrm>
              <a:off x="3547859" y="4198097"/>
              <a:ext cx="48596" cy="44460"/>
            </a:xfrm>
            <a:custGeom>
              <a:rect b="b" l="l" r="r" t="t"/>
              <a:pathLst>
                <a:path extrusionOk="0" h="25726" w="28119">
                  <a:moveTo>
                    <a:pt x="0" y="0"/>
                  </a:moveTo>
                  <a:cubicBezTo>
                    <a:pt x="2393" y="2991"/>
                    <a:pt x="4188" y="5983"/>
                    <a:pt x="5983" y="8974"/>
                  </a:cubicBezTo>
                  <a:cubicBezTo>
                    <a:pt x="7778" y="11966"/>
                    <a:pt x="9572" y="14957"/>
                    <a:pt x="11966" y="17350"/>
                  </a:cubicBezTo>
                  <a:cubicBezTo>
                    <a:pt x="14359" y="19743"/>
                    <a:pt x="16752" y="22137"/>
                    <a:pt x="19145" y="22137"/>
                  </a:cubicBezTo>
                  <a:cubicBezTo>
                    <a:pt x="21538" y="22735"/>
                    <a:pt x="25128" y="20940"/>
                    <a:pt x="28120" y="18547"/>
                  </a:cubicBezTo>
                  <a:cubicBezTo>
                    <a:pt x="26325" y="21538"/>
                    <a:pt x="23932" y="25128"/>
                    <a:pt x="19145" y="25726"/>
                  </a:cubicBezTo>
                  <a:cubicBezTo>
                    <a:pt x="14359" y="25726"/>
                    <a:pt x="11368" y="22735"/>
                    <a:pt x="8376" y="20342"/>
                  </a:cubicBezTo>
                  <a:cubicBezTo>
                    <a:pt x="3590" y="13761"/>
                    <a:pt x="1197" y="718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28"/>
            <p:cNvSpPr/>
            <p:nvPr/>
          </p:nvSpPr>
          <p:spPr>
            <a:xfrm>
              <a:off x="3378710" y="3847086"/>
              <a:ext cx="60330" cy="77730"/>
            </a:xfrm>
            <a:custGeom>
              <a:rect b="b" l="l" r="r" t="t"/>
              <a:pathLst>
                <a:path extrusionOk="0" h="44977" w="34909">
                  <a:moveTo>
                    <a:pt x="24990" y="1705"/>
                  </a:moveTo>
                  <a:cubicBezTo>
                    <a:pt x="9435" y="-6671"/>
                    <a:pt x="-2531" y="17858"/>
                    <a:pt x="461" y="31021"/>
                  </a:cubicBezTo>
                  <a:cubicBezTo>
                    <a:pt x="2256" y="37602"/>
                    <a:pt x="8238" y="43585"/>
                    <a:pt x="14820" y="44781"/>
                  </a:cubicBezTo>
                  <a:cubicBezTo>
                    <a:pt x="17811" y="45380"/>
                    <a:pt x="23794" y="44781"/>
                    <a:pt x="27982" y="40593"/>
                  </a:cubicBezTo>
                  <a:cubicBezTo>
                    <a:pt x="38751" y="30423"/>
                    <a:pt x="36358" y="9482"/>
                    <a:pt x="24990" y="170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28"/>
            <p:cNvSpPr/>
            <p:nvPr/>
          </p:nvSpPr>
          <p:spPr>
            <a:xfrm>
              <a:off x="3391899" y="3874817"/>
              <a:ext cx="35154" cy="30259"/>
            </a:xfrm>
            <a:custGeom>
              <a:rect b="b" l="l" r="r" t="t"/>
              <a:pathLst>
                <a:path extrusionOk="0" h="17509" w="20341">
                  <a:moveTo>
                    <a:pt x="1196" y="1795"/>
                  </a:moveTo>
                  <a:cubicBezTo>
                    <a:pt x="1795" y="4786"/>
                    <a:pt x="2991" y="7778"/>
                    <a:pt x="4188" y="10171"/>
                  </a:cubicBezTo>
                  <a:cubicBezTo>
                    <a:pt x="5384" y="12564"/>
                    <a:pt x="7179" y="14359"/>
                    <a:pt x="9572" y="14359"/>
                  </a:cubicBezTo>
                  <a:cubicBezTo>
                    <a:pt x="11966" y="14359"/>
                    <a:pt x="13761" y="11966"/>
                    <a:pt x="14957" y="8974"/>
                  </a:cubicBezTo>
                  <a:cubicBezTo>
                    <a:pt x="16154" y="6581"/>
                    <a:pt x="17350" y="3590"/>
                    <a:pt x="18547" y="598"/>
                  </a:cubicBezTo>
                  <a:lnTo>
                    <a:pt x="18547" y="598"/>
                  </a:lnTo>
                  <a:cubicBezTo>
                    <a:pt x="18547" y="0"/>
                    <a:pt x="19145" y="0"/>
                    <a:pt x="19743" y="0"/>
                  </a:cubicBezTo>
                  <a:cubicBezTo>
                    <a:pt x="20342" y="0"/>
                    <a:pt x="20342" y="598"/>
                    <a:pt x="20342" y="1196"/>
                  </a:cubicBezTo>
                  <a:cubicBezTo>
                    <a:pt x="19743" y="4188"/>
                    <a:pt x="19145" y="7179"/>
                    <a:pt x="17949" y="10171"/>
                  </a:cubicBezTo>
                  <a:cubicBezTo>
                    <a:pt x="16752" y="13162"/>
                    <a:pt x="14359" y="16154"/>
                    <a:pt x="10171" y="17350"/>
                  </a:cubicBezTo>
                  <a:cubicBezTo>
                    <a:pt x="8376" y="17949"/>
                    <a:pt x="5983" y="16752"/>
                    <a:pt x="4786" y="15555"/>
                  </a:cubicBezTo>
                  <a:cubicBezTo>
                    <a:pt x="3590" y="14359"/>
                    <a:pt x="2393" y="12564"/>
                    <a:pt x="1795" y="11367"/>
                  </a:cubicBezTo>
                  <a:cubicBezTo>
                    <a:pt x="598" y="8376"/>
                    <a:pt x="0" y="5385"/>
                    <a:pt x="0" y="1795"/>
                  </a:cubicBezTo>
                  <a:cubicBezTo>
                    <a:pt x="0" y="1196"/>
                    <a:pt x="598" y="598"/>
                    <a:pt x="598" y="598"/>
                  </a:cubicBezTo>
                  <a:cubicBezTo>
                    <a:pt x="1196" y="1196"/>
                    <a:pt x="1196" y="1795"/>
                    <a:pt x="1196" y="1795"/>
                  </a:cubicBezTo>
                  <a:lnTo>
                    <a:pt x="1196"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28"/>
            <p:cNvSpPr/>
            <p:nvPr/>
          </p:nvSpPr>
          <p:spPr>
            <a:xfrm>
              <a:off x="3242137" y="3979134"/>
              <a:ext cx="143720" cy="44202"/>
            </a:xfrm>
            <a:custGeom>
              <a:rect b="b" l="l" r="r" t="t"/>
              <a:pathLst>
                <a:path extrusionOk="0" h="25577" w="83161">
                  <a:moveTo>
                    <a:pt x="83162" y="0"/>
                  </a:moveTo>
                  <a:cubicBezTo>
                    <a:pt x="78974" y="14957"/>
                    <a:pt x="64017" y="20940"/>
                    <a:pt x="49059" y="24530"/>
                  </a:cubicBezTo>
                  <a:cubicBezTo>
                    <a:pt x="34102" y="28718"/>
                    <a:pt x="10769" y="19744"/>
                    <a:pt x="0" y="8376"/>
                  </a:cubicBezTo>
                  <a:cubicBezTo>
                    <a:pt x="0" y="8376"/>
                    <a:pt x="14957" y="7778"/>
                    <a:pt x="38889" y="4188"/>
                  </a:cubicBezTo>
                  <a:cubicBezTo>
                    <a:pt x="62222" y="1197"/>
                    <a:pt x="83162" y="0"/>
                    <a:pt x="83162" y="0"/>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28"/>
            <p:cNvSpPr/>
            <p:nvPr/>
          </p:nvSpPr>
          <p:spPr>
            <a:xfrm>
              <a:off x="3223415" y="3935776"/>
              <a:ext cx="169702" cy="72671"/>
            </a:xfrm>
            <a:custGeom>
              <a:rect b="b" l="l" r="r" t="t"/>
              <a:pathLst>
                <a:path extrusionOk="0" h="42050" w="98195">
                  <a:moveTo>
                    <a:pt x="98196" y="20329"/>
                  </a:moveTo>
                  <a:cubicBezTo>
                    <a:pt x="79649" y="21526"/>
                    <a:pt x="64093" y="21526"/>
                    <a:pt x="50333" y="10158"/>
                  </a:cubicBezTo>
                  <a:cubicBezTo>
                    <a:pt x="46743" y="7167"/>
                    <a:pt x="44350" y="4175"/>
                    <a:pt x="40162" y="1782"/>
                  </a:cubicBezTo>
                  <a:cubicBezTo>
                    <a:pt x="28196" y="-4201"/>
                    <a:pt x="15033" y="5970"/>
                    <a:pt x="5461" y="16141"/>
                  </a:cubicBezTo>
                  <a:cubicBezTo>
                    <a:pt x="3068" y="18534"/>
                    <a:pt x="76" y="21526"/>
                    <a:pt x="76" y="25115"/>
                  </a:cubicBezTo>
                  <a:cubicBezTo>
                    <a:pt x="-1120" y="34688"/>
                    <a:pt x="12042" y="37679"/>
                    <a:pt x="21615" y="37081"/>
                  </a:cubicBezTo>
                  <a:cubicBezTo>
                    <a:pt x="36572" y="36483"/>
                    <a:pt x="41956" y="46654"/>
                    <a:pt x="73067" y="39474"/>
                  </a:cubicBezTo>
                  <a:cubicBezTo>
                    <a:pt x="83837" y="36483"/>
                    <a:pt x="94606" y="31098"/>
                    <a:pt x="98196" y="2032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28"/>
            <p:cNvSpPr/>
            <p:nvPr/>
          </p:nvSpPr>
          <p:spPr>
            <a:xfrm>
              <a:off x="4469214" y="3881315"/>
              <a:ext cx="63011" cy="124130"/>
            </a:xfrm>
            <a:custGeom>
              <a:rect b="b" l="l" r="r" t="t"/>
              <a:pathLst>
                <a:path extrusionOk="0" h="71826" w="36460">
                  <a:moveTo>
                    <a:pt x="32871" y="71022"/>
                  </a:moveTo>
                  <a:cubicBezTo>
                    <a:pt x="28683" y="51877"/>
                    <a:pt x="23897" y="32732"/>
                    <a:pt x="19708" y="13586"/>
                  </a:cubicBezTo>
                  <a:cubicBezTo>
                    <a:pt x="17914" y="6407"/>
                    <a:pt x="11931" y="-3166"/>
                    <a:pt x="5948" y="1022"/>
                  </a:cubicBezTo>
                  <a:cubicBezTo>
                    <a:pt x="2956" y="2817"/>
                    <a:pt x="2358" y="6407"/>
                    <a:pt x="1760" y="9997"/>
                  </a:cubicBezTo>
                  <a:cubicBezTo>
                    <a:pt x="-633" y="23757"/>
                    <a:pt x="-1232" y="38116"/>
                    <a:pt x="4153" y="50680"/>
                  </a:cubicBezTo>
                  <a:cubicBezTo>
                    <a:pt x="9537" y="63244"/>
                    <a:pt x="22700" y="73415"/>
                    <a:pt x="36460" y="7162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28"/>
            <p:cNvSpPr/>
            <p:nvPr/>
          </p:nvSpPr>
          <p:spPr>
            <a:xfrm>
              <a:off x="4450304" y="4005368"/>
              <a:ext cx="99519" cy="49218"/>
            </a:xfrm>
            <a:custGeom>
              <a:rect b="b" l="l" r="r" t="t"/>
              <a:pathLst>
                <a:path extrusionOk="0" h="28479" w="57585">
                  <a:moveTo>
                    <a:pt x="44423" y="1556"/>
                  </a:moveTo>
                  <a:cubicBezTo>
                    <a:pt x="26474" y="-4427"/>
                    <a:pt x="4936" y="7539"/>
                    <a:pt x="150" y="25488"/>
                  </a:cubicBezTo>
                  <a:cubicBezTo>
                    <a:pt x="150" y="26684"/>
                    <a:pt x="-449" y="27881"/>
                    <a:pt x="748" y="28479"/>
                  </a:cubicBezTo>
                  <a:cubicBezTo>
                    <a:pt x="1346" y="28479"/>
                    <a:pt x="1944" y="28479"/>
                    <a:pt x="2543" y="28479"/>
                  </a:cubicBezTo>
                  <a:cubicBezTo>
                    <a:pt x="21688" y="23095"/>
                    <a:pt x="40235" y="15317"/>
                    <a:pt x="57585" y="5744"/>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28"/>
            <p:cNvSpPr/>
            <p:nvPr/>
          </p:nvSpPr>
          <p:spPr>
            <a:xfrm>
              <a:off x="4501491" y="3824155"/>
              <a:ext cx="460986" cy="651228"/>
            </a:xfrm>
            <a:custGeom>
              <a:rect b="b" l="l" r="r" t="t"/>
              <a:pathLst>
                <a:path extrusionOk="0" h="376822" w="266742">
                  <a:moveTo>
                    <a:pt x="66823" y="33534"/>
                  </a:moveTo>
                  <a:cubicBezTo>
                    <a:pt x="53661" y="33534"/>
                    <a:pt x="41097" y="41312"/>
                    <a:pt x="29729" y="48492"/>
                  </a:cubicBezTo>
                  <a:cubicBezTo>
                    <a:pt x="5797" y="62851"/>
                    <a:pt x="-1980" y="94560"/>
                    <a:pt x="413" y="122081"/>
                  </a:cubicBezTo>
                  <a:cubicBezTo>
                    <a:pt x="2806" y="150201"/>
                    <a:pt x="12977" y="176526"/>
                    <a:pt x="14772" y="204645"/>
                  </a:cubicBezTo>
                  <a:cubicBezTo>
                    <a:pt x="16567" y="229175"/>
                    <a:pt x="12379" y="254303"/>
                    <a:pt x="17763" y="278833"/>
                  </a:cubicBezTo>
                  <a:cubicBezTo>
                    <a:pt x="24345" y="309346"/>
                    <a:pt x="47080" y="335671"/>
                    <a:pt x="74003" y="351824"/>
                  </a:cubicBezTo>
                  <a:cubicBezTo>
                    <a:pt x="100926" y="367978"/>
                    <a:pt x="133233" y="374559"/>
                    <a:pt x="164344" y="376354"/>
                  </a:cubicBezTo>
                  <a:cubicBezTo>
                    <a:pt x="182293" y="377551"/>
                    <a:pt x="200840" y="376952"/>
                    <a:pt x="216395" y="368577"/>
                  </a:cubicBezTo>
                  <a:cubicBezTo>
                    <a:pt x="242122" y="354816"/>
                    <a:pt x="254087" y="324303"/>
                    <a:pt x="260070" y="295585"/>
                  </a:cubicBezTo>
                  <a:cubicBezTo>
                    <a:pt x="264857" y="271055"/>
                    <a:pt x="267250" y="245927"/>
                    <a:pt x="266652" y="220799"/>
                  </a:cubicBezTo>
                  <a:cubicBezTo>
                    <a:pt x="241524" y="248919"/>
                    <a:pt x="201438" y="263876"/>
                    <a:pt x="163746" y="258491"/>
                  </a:cubicBezTo>
                  <a:cubicBezTo>
                    <a:pt x="126054" y="253107"/>
                    <a:pt x="91951" y="227978"/>
                    <a:pt x="75797" y="193278"/>
                  </a:cubicBezTo>
                  <a:cubicBezTo>
                    <a:pt x="97934" y="208833"/>
                    <a:pt x="138020" y="180115"/>
                    <a:pt x="138618" y="165756"/>
                  </a:cubicBezTo>
                  <a:cubicBezTo>
                    <a:pt x="139216" y="151397"/>
                    <a:pt x="143404" y="137039"/>
                    <a:pt x="144002" y="122081"/>
                  </a:cubicBezTo>
                  <a:cubicBezTo>
                    <a:pt x="145199" y="100543"/>
                    <a:pt x="138020" y="79004"/>
                    <a:pt x="124857" y="62252"/>
                  </a:cubicBezTo>
                  <a:cubicBezTo>
                    <a:pt x="108703" y="42509"/>
                    <a:pt x="82977" y="25158"/>
                    <a:pt x="84772" y="30"/>
                  </a:cubicBezTo>
                  <a:cubicBezTo>
                    <a:pt x="85370" y="-1166"/>
                    <a:pt x="83575" y="33534"/>
                    <a:pt x="66823" y="3353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28"/>
            <p:cNvSpPr/>
            <p:nvPr/>
          </p:nvSpPr>
          <p:spPr>
            <a:xfrm>
              <a:off x="4598095" y="3970218"/>
              <a:ext cx="58858" cy="62214"/>
            </a:xfrm>
            <a:custGeom>
              <a:rect b="b" l="l" r="r" t="t"/>
              <a:pathLst>
                <a:path extrusionOk="0" h="35999" w="34057">
                  <a:moveTo>
                    <a:pt x="32402" y="5763"/>
                  </a:moveTo>
                  <a:cubicBezTo>
                    <a:pt x="24625" y="-7399"/>
                    <a:pt x="4283" y="4567"/>
                    <a:pt x="693" y="15934"/>
                  </a:cubicBezTo>
                  <a:cubicBezTo>
                    <a:pt x="-1102" y="21917"/>
                    <a:pt x="693" y="28498"/>
                    <a:pt x="4881" y="32686"/>
                  </a:cubicBezTo>
                  <a:cubicBezTo>
                    <a:pt x="6676" y="34481"/>
                    <a:pt x="11462" y="36874"/>
                    <a:pt x="16249" y="35677"/>
                  </a:cubicBezTo>
                  <a:cubicBezTo>
                    <a:pt x="29411" y="33284"/>
                    <a:pt x="37787" y="16532"/>
                    <a:pt x="32402" y="576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28"/>
            <p:cNvSpPr/>
            <p:nvPr/>
          </p:nvSpPr>
          <p:spPr>
            <a:xfrm>
              <a:off x="4614010" y="3986621"/>
              <a:ext cx="33287" cy="29374"/>
            </a:xfrm>
            <a:custGeom>
              <a:rect b="b" l="l" r="r" t="t"/>
              <a:pathLst>
                <a:path extrusionOk="0" h="16997" w="19261">
                  <a:moveTo>
                    <a:pt x="4039" y="1047"/>
                  </a:moveTo>
                  <a:cubicBezTo>
                    <a:pt x="3440" y="3440"/>
                    <a:pt x="2243" y="5833"/>
                    <a:pt x="2243" y="8825"/>
                  </a:cubicBezTo>
                  <a:cubicBezTo>
                    <a:pt x="2243" y="11218"/>
                    <a:pt x="2842" y="13611"/>
                    <a:pt x="4637" y="14209"/>
                  </a:cubicBezTo>
                  <a:cubicBezTo>
                    <a:pt x="6431" y="14808"/>
                    <a:pt x="8825" y="14209"/>
                    <a:pt x="11218" y="13013"/>
                  </a:cubicBezTo>
                  <a:cubicBezTo>
                    <a:pt x="13611" y="11816"/>
                    <a:pt x="15406" y="10021"/>
                    <a:pt x="17799" y="8226"/>
                  </a:cubicBezTo>
                  <a:lnTo>
                    <a:pt x="17799" y="8226"/>
                  </a:lnTo>
                  <a:cubicBezTo>
                    <a:pt x="18397" y="7628"/>
                    <a:pt x="18996" y="8226"/>
                    <a:pt x="18996" y="8226"/>
                  </a:cubicBezTo>
                  <a:cubicBezTo>
                    <a:pt x="19594" y="8825"/>
                    <a:pt x="18996" y="8825"/>
                    <a:pt x="18996" y="9423"/>
                  </a:cubicBezTo>
                  <a:cubicBezTo>
                    <a:pt x="17201" y="11816"/>
                    <a:pt x="15406" y="13611"/>
                    <a:pt x="13013" y="14808"/>
                  </a:cubicBezTo>
                  <a:cubicBezTo>
                    <a:pt x="10620" y="16004"/>
                    <a:pt x="7628" y="17799"/>
                    <a:pt x="4039" y="16602"/>
                  </a:cubicBezTo>
                  <a:cubicBezTo>
                    <a:pt x="2243" y="16004"/>
                    <a:pt x="1047" y="14209"/>
                    <a:pt x="449" y="13013"/>
                  </a:cubicBezTo>
                  <a:cubicBezTo>
                    <a:pt x="-150" y="11218"/>
                    <a:pt x="-150" y="10021"/>
                    <a:pt x="449" y="8226"/>
                  </a:cubicBezTo>
                  <a:cubicBezTo>
                    <a:pt x="1047" y="5235"/>
                    <a:pt x="2243" y="2842"/>
                    <a:pt x="3440" y="449"/>
                  </a:cubicBezTo>
                  <a:cubicBezTo>
                    <a:pt x="3440" y="-150"/>
                    <a:pt x="4039" y="-150"/>
                    <a:pt x="4637" y="449"/>
                  </a:cubicBezTo>
                  <a:cubicBezTo>
                    <a:pt x="4039" y="-150"/>
                    <a:pt x="4039" y="449"/>
                    <a:pt x="4039" y="1047"/>
                  </a:cubicBezTo>
                  <a:lnTo>
                    <a:pt x="4039" y="10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28"/>
            <p:cNvSpPr/>
            <p:nvPr/>
          </p:nvSpPr>
          <p:spPr>
            <a:xfrm>
              <a:off x="4837878" y="4298283"/>
              <a:ext cx="59143" cy="49002"/>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8"/>
                    <a:pt x="20342" y="19743"/>
                    <a:pt x="19743" y="17949"/>
                  </a:cubicBezTo>
                  <a:cubicBezTo>
                    <a:pt x="19145" y="16154"/>
                    <a:pt x="16752" y="14957"/>
                    <a:pt x="13761" y="13761"/>
                  </a:cubicBezTo>
                  <a:lnTo>
                    <a:pt x="14957" y="10171"/>
                  </a:lnTo>
                  <a:cubicBezTo>
                    <a:pt x="19145" y="11367"/>
                    <a:pt x="24530" y="10769"/>
                    <a:pt x="28718" y="8974"/>
                  </a:cubicBezTo>
                  <a:cubicBezTo>
                    <a:pt x="31111" y="7778"/>
                    <a:pt x="31709" y="7180"/>
                    <a:pt x="30513" y="4786"/>
                  </a:cubicBezTo>
                  <a:cubicBezTo>
                    <a:pt x="29316" y="2393"/>
                    <a:pt x="27521" y="1197"/>
                    <a:pt x="25128" y="0"/>
                  </a:cubicBezTo>
                  <a:cubicBezTo>
                    <a:pt x="27521" y="598"/>
                    <a:pt x="30513" y="1795"/>
                    <a:pt x="32307" y="4188"/>
                  </a:cubicBezTo>
                  <a:cubicBezTo>
                    <a:pt x="32906" y="5384"/>
                    <a:pt x="34701" y="6581"/>
                    <a:pt x="34102" y="8974"/>
                  </a:cubicBezTo>
                  <a:cubicBezTo>
                    <a:pt x="33504" y="10769"/>
                    <a:pt x="32307" y="11966"/>
                    <a:pt x="31111" y="12564"/>
                  </a:cubicBezTo>
                  <a:cubicBezTo>
                    <a:pt x="26325" y="15555"/>
                    <a:pt x="20342" y="16752"/>
                    <a:pt x="14359" y="14957"/>
                  </a:cubicBezTo>
                  <a:lnTo>
                    <a:pt x="15555" y="11367"/>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2393"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28"/>
            <p:cNvSpPr/>
            <p:nvPr/>
          </p:nvSpPr>
          <p:spPr>
            <a:xfrm>
              <a:off x="4646826" y="4147488"/>
              <a:ext cx="230550" cy="187148"/>
            </a:xfrm>
            <a:custGeom>
              <a:rect b="b" l="l" r="r" t="t"/>
              <a:pathLst>
                <a:path extrusionOk="0" h="108290" w="133404">
                  <a:moveTo>
                    <a:pt x="133405" y="14359"/>
                  </a:moveTo>
                  <a:cubicBezTo>
                    <a:pt x="133405" y="14359"/>
                    <a:pt x="125029" y="53248"/>
                    <a:pt x="99900" y="80769"/>
                  </a:cubicBezTo>
                  <a:cubicBezTo>
                    <a:pt x="83747" y="98718"/>
                    <a:pt x="61012" y="108290"/>
                    <a:pt x="38277" y="108290"/>
                  </a:cubicBezTo>
                  <a:cubicBezTo>
                    <a:pt x="26910" y="108290"/>
                    <a:pt x="14944" y="105299"/>
                    <a:pt x="7166" y="95726"/>
                  </a:cubicBezTo>
                  <a:cubicBezTo>
                    <a:pt x="-612" y="86752"/>
                    <a:pt x="-3005" y="70000"/>
                    <a:pt x="4773" y="61025"/>
                  </a:cubicBezTo>
                  <a:cubicBezTo>
                    <a:pt x="11354" y="53846"/>
                    <a:pt x="21525" y="53248"/>
                    <a:pt x="30499" y="52051"/>
                  </a:cubicBezTo>
                  <a:cubicBezTo>
                    <a:pt x="62208" y="49060"/>
                    <a:pt x="89131" y="26923"/>
                    <a:pt x="110071" y="0"/>
                  </a:cubicBezTo>
                  <a:cubicBezTo>
                    <a:pt x="110071" y="0"/>
                    <a:pt x="110670" y="26325"/>
                    <a:pt x="107679" y="33504"/>
                  </a:cubicBezTo>
                  <a:cubicBezTo>
                    <a:pt x="107080" y="34102"/>
                    <a:pt x="126823" y="20342"/>
                    <a:pt x="133405" y="1435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28"/>
            <p:cNvSpPr/>
            <p:nvPr/>
          </p:nvSpPr>
          <p:spPr>
            <a:xfrm>
              <a:off x="4702575" y="4218754"/>
              <a:ext cx="101328" cy="57866"/>
            </a:xfrm>
            <a:custGeom>
              <a:rect b="b" l="l" r="r" t="t"/>
              <a:pathLst>
                <a:path extrusionOk="0" h="33483" w="58632">
                  <a:moveTo>
                    <a:pt x="58632" y="0"/>
                  </a:moveTo>
                  <a:cubicBezTo>
                    <a:pt x="52649" y="10171"/>
                    <a:pt x="44274" y="19145"/>
                    <a:pt x="34701" y="25726"/>
                  </a:cubicBezTo>
                  <a:cubicBezTo>
                    <a:pt x="29914" y="28718"/>
                    <a:pt x="23932" y="31709"/>
                    <a:pt x="17949" y="32906"/>
                  </a:cubicBezTo>
                  <a:cubicBezTo>
                    <a:pt x="11966" y="34103"/>
                    <a:pt x="5385" y="33504"/>
                    <a:pt x="0" y="30513"/>
                  </a:cubicBezTo>
                  <a:cubicBezTo>
                    <a:pt x="11966" y="32906"/>
                    <a:pt x="22735" y="28718"/>
                    <a:pt x="31709" y="22137"/>
                  </a:cubicBezTo>
                  <a:cubicBezTo>
                    <a:pt x="36496" y="19145"/>
                    <a:pt x="40684" y="15556"/>
                    <a:pt x="45470" y="11367"/>
                  </a:cubicBezTo>
                  <a:cubicBezTo>
                    <a:pt x="50256" y="7778"/>
                    <a:pt x="54445" y="4188"/>
                    <a:pt x="586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28"/>
            <p:cNvSpPr/>
            <p:nvPr/>
          </p:nvSpPr>
          <p:spPr>
            <a:xfrm>
              <a:off x="3948874" y="3934895"/>
              <a:ext cx="271761" cy="346743"/>
            </a:xfrm>
            <a:custGeom>
              <a:rect b="b" l="l" r="r" t="t"/>
              <a:pathLst>
                <a:path extrusionOk="0" h="200637" w="157250">
                  <a:moveTo>
                    <a:pt x="73431" y="2890"/>
                  </a:moveTo>
                  <a:cubicBezTo>
                    <a:pt x="73431" y="-10870"/>
                    <a:pt x="82405" y="28617"/>
                    <a:pt x="94371" y="35198"/>
                  </a:cubicBezTo>
                  <a:cubicBezTo>
                    <a:pt x="106337" y="41779"/>
                    <a:pt x="120098" y="45369"/>
                    <a:pt x="131465" y="52548"/>
                  </a:cubicBezTo>
                  <a:cubicBezTo>
                    <a:pt x="146422" y="62719"/>
                    <a:pt x="156593" y="80069"/>
                    <a:pt x="157191" y="98616"/>
                  </a:cubicBezTo>
                  <a:cubicBezTo>
                    <a:pt x="157790" y="111779"/>
                    <a:pt x="153602" y="125539"/>
                    <a:pt x="155396" y="138702"/>
                  </a:cubicBezTo>
                  <a:cubicBezTo>
                    <a:pt x="157191" y="151864"/>
                    <a:pt x="144627" y="180582"/>
                    <a:pt x="125482" y="189556"/>
                  </a:cubicBezTo>
                  <a:cubicBezTo>
                    <a:pt x="104542" y="200326"/>
                    <a:pt x="79414" y="203915"/>
                    <a:pt x="56081" y="197334"/>
                  </a:cubicBezTo>
                  <a:cubicBezTo>
                    <a:pt x="32747" y="190753"/>
                    <a:pt x="13004" y="174001"/>
                    <a:pt x="4628" y="151864"/>
                  </a:cubicBezTo>
                  <a:cubicBezTo>
                    <a:pt x="440" y="139898"/>
                    <a:pt x="-757" y="126736"/>
                    <a:pt x="440" y="113574"/>
                  </a:cubicBezTo>
                  <a:cubicBezTo>
                    <a:pt x="2833" y="85454"/>
                    <a:pt x="17192" y="56736"/>
                    <a:pt x="41722" y="42377"/>
                  </a:cubicBezTo>
                  <a:cubicBezTo>
                    <a:pt x="48901" y="38189"/>
                    <a:pt x="56679" y="35198"/>
                    <a:pt x="61465" y="29215"/>
                  </a:cubicBezTo>
                  <a:cubicBezTo>
                    <a:pt x="65653" y="23830"/>
                    <a:pt x="66850" y="16651"/>
                    <a:pt x="65055" y="10070"/>
                  </a:cubicBezTo>
                  <a:cubicBezTo>
                    <a:pt x="65055" y="10668"/>
                    <a:pt x="73431" y="26223"/>
                    <a:pt x="73431" y="28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28"/>
            <p:cNvSpPr/>
            <p:nvPr/>
          </p:nvSpPr>
          <p:spPr>
            <a:xfrm>
              <a:off x="4080349" y="4086186"/>
              <a:ext cx="57487" cy="64970"/>
            </a:xfrm>
            <a:custGeom>
              <a:rect b="b" l="l" r="r" t="t"/>
              <a:pathLst>
                <a:path extrusionOk="0" h="37594" w="33264">
                  <a:moveTo>
                    <a:pt x="30178" y="4399"/>
                  </a:moveTo>
                  <a:cubicBezTo>
                    <a:pt x="20606" y="-7567"/>
                    <a:pt x="2059" y="7391"/>
                    <a:pt x="264" y="19356"/>
                  </a:cubicBezTo>
                  <a:cubicBezTo>
                    <a:pt x="-933" y="25339"/>
                    <a:pt x="2059" y="31920"/>
                    <a:pt x="6845" y="35510"/>
                  </a:cubicBezTo>
                  <a:cubicBezTo>
                    <a:pt x="9238" y="37305"/>
                    <a:pt x="14025" y="38502"/>
                    <a:pt x="18811" y="36707"/>
                  </a:cubicBezTo>
                  <a:cubicBezTo>
                    <a:pt x="31375" y="31920"/>
                    <a:pt x="37358" y="14570"/>
                    <a:pt x="30178" y="439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28"/>
            <p:cNvSpPr/>
            <p:nvPr/>
          </p:nvSpPr>
          <p:spPr>
            <a:xfrm>
              <a:off x="4096297" y="4103074"/>
              <a:ext cx="31794" cy="30187"/>
            </a:xfrm>
            <a:custGeom>
              <a:rect b="b" l="l" r="r" t="t"/>
              <a:pathLst>
                <a:path extrusionOk="0" h="17467" w="18397">
                  <a:moveTo>
                    <a:pt x="2991" y="1795"/>
                  </a:moveTo>
                  <a:cubicBezTo>
                    <a:pt x="2393" y="4188"/>
                    <a:pt x="2393" y="7180"/>
                    <a:pt x="2393" y="9573"/>
                  </a:cubicBezTo>
                  <a:cubicBezTo>
                    <a:pt x="2393" y="11966"/>
                    <a:pt x="3590" y="14359"/>
                    <a:pt x="5385" y="14359"/>
                  </a:cubicBezTo>
                  <a:cubicBezTo>
                    <a:pt x="7180" y="14957"/>
                    <a:pt x="9573" y="13761"/>
                    <a:pt x="11368" y="11966"/>
                  </a:cubicBezTo>
                  <a:cubicBezTo>
                    <a:pt x="13162" y="10171"/>
                    <a:pt x="14957" y="8376"/>
                    <a:pt x="16752" y="6581"/>
                  </a:cubicBezTo>
                  <a:lnTo>
                    <a:pt x="16752" y="6581"/>
                  </a:lnTo>
                  <a:cubicBezTo>
                    <a:pt x="17351" y="5983"/>
                    <a:pt x="17949" y="5983"/>
                    <a:pt x="17949" y="6581"/>
                  </a:cubicBezTo>
                  <a:cubicBezTo>
                    <a:pt x="18547" y="7180"/>
                    <a:pt x="18547" y="7180"/>
                    <a:pt x="17949" y="7778"/>
                  </a:cubicBezTo>
                  <a:cubicBezTo>
                    <a:pt x="16752" y="10171"/>
                    <a:pt x="14957" y="12564"/>
                    <a:pt x="12564" y="14359"/>
                  </a:cubicBezTo>
                  <a:cubicBezTo>
                    <a:pt x="10171" y="16154"/>
                    <a:pt x="7778" y="17949"/>
                    <a:pt x="4188" y="17351"/>
                  </a:cubicBezTo>
                  <a:cubicBezTo>
                    <a:pt x="2393" y="16752"/>
                    <a:pt x="1197" y="15556"/>
                    <a:pt x="599" y="13761"/>
                  </a:cubicBezTo>
                  <a:cubicBezTo>
                    <a:pt x="0" y="11966"/>
                    <a:pt x="0" y="10769"/>
                    <a:pt x="0" y="8974"/>
                  </a:cubicBezTo>
                  <a:cubicBezTo>
                    <a:pt x="0" y="5983"/>
                    <a:pt x="599" y="3590"/>
                    <a:pt x="1795" y="598"/>
                  </a:cubicBezTo>
                  <a:cubicBezTo>
                    <a:pt x="1795" y="0"/>
                    <a:pt x="2393" y="0"/>
                    <a:pt x="2991" y="0"/>
                  </a:cubicBezTo>
                  <a:cubicBezTo>
                    <a:pt x="2393" y="1197"/>
                    <a:pt x="2991" y="1795"/>
                    <a:pt x="2991" y="1795"/>
                  </a:cubicBezTo>
                  <a:lnTo>
                    <a:pt x="2991"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28"/>
            <p:cNvSpPr/>
            <p:nvPr/>
          </p:nvSpPr>
          <p:spPr>
            <a:xfrm>
              <a:off x="3894793" y="4146455"/>
              <a:ext cx="124175" cy="25982"/>
            </a:xfrm>
            <a:custGeom>
              <a:rect b="b" l="l" r="r" t="t"/>
              <a:pathLst>
                <a:path extrusionOk="0" h="15034" w="71852">
                  <a:moveTo>
                    <a:pt x="71853" y="13761"/>
                  </a:moveTo>
                  <a:cubicBezTo>
                    <a:pt x="70058" y="8376"/>
                    <a:pt x="68263" y="0"/>
                    <a:pt x="58092" y="0"/>
                  </a:cubicBezTo>
                  <a:cubicBezTo>
                    <a:pt x="47323" y="0"/>
                    <a:pt x="-6523" y="0"/>
                    <a:pt x="656" y="7778"/>
                  </a:cubicBezTo>
                  <a:cubicBezTo>
                    <a:pt x="12622" y="19145"/>
                    <a:pt x="41340" y="13761"/>
                    <a:pt x="71853" y="1376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28"/>
            <p:cNvSpPr/>
            <p:nvPr/>
          </p:nvSpPr>
          <p:spPr>
            <a:xfrm>
              <a:off x="3915288" y="4035899"/>
              <a:ext cx="103988" cy="134456"/>
            </a:xfrm>
            <a:custGeom>
              <a:rect b="b" l="l" r="r" t="t"/>
              <a:pathLst>
                <a:path extrusionOk="0" h="77801" w="60171">
                  <a:moveTo>
                    <a:pt x="59980" y="77801"/>
                  </a:moveTo>
                  <a:cubicBezTo>
                    <a:pt x="62972" y="48485"/>
                    <a:pt x="22288" y="41306"/>
                    <a:pt x="12716" y="3613"/>
                  </a:cubicBezTo>
                  <a:cubicBezTo>
                    <a:pt x="8527" y="-12540"/>
                    <a:pt x="-6430" y="29938"/>
                    <a:pt x="3143" y="43100"/>
                  </a:cubicBezTo>
                  <a:cubicBezTo>
                    <a:pt x="13314" y="56861"/>
                    <a:pt x="44425" y="73015"/>
                    <a:pt x="59980" y="77801"/>
                  </a:cubicBezTo>
                  <a:cubicBezTo>
                    <a:pt x="62972" y="72416"/>
                    <a:pt x="29468" y="43699"/>
                    <a:pt x="59980" y="7780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28"/>
            <p:cNvSpPr/>
            <p:nvPr/>
          </p:nvSpPr>
          <p:spPr>
            <a:xfrm>
              <a:off x="3825694" y="4355390"/>
              <a:ext cx="196776" cy="94269"/>
            </a:xfrm>
            <a:custGeom>
              <a:rect b="b" l="l" r="r" t="t"/>
              <a:pathLst>
                <a:path extrusionOk="0" h="54547" w="113861">
                  <a:moveTo>
                    <a:pt x="106495" y="27946"/>
                  </a:moveTo>
                  <a:cubicBezTo>
                    <a:pt x="101111" y="44698"/>
                    <a:pt x="90940" y="50681"/>
                    <a:pt x="69401" y="54270"/>
                  </a:cubicBezTo>
                  <a:cubicBezTo>
                    <a:pt x="59829" y="56065"/>
                    <a:pt x="52649" y="48886"/>
                    <a:pt x="49059" y="39911"/>
                  </a:cubicBezTo>
                  <a:cubicBezTo>
                    <a:pt x="47265" y="35723"/>
                    <a:pt x="11966" y="39313"/>
                    <a:pt x="0" y="37518"/>
                  </a:cubicBezTo>
                  <a:cubicBezTo>
                    <a:pt x="63418" y="24356"/>
                    <a:pt x="83162" y="9997"/>
                    <a:pt x="105897" y="424"/>
                  </a:cubicBezTo>
                  <a:cubicBezTo>
                    <a:pt x="110085" y="-1371"/>
                    <a:pt x="114871" y="2817"/>
                    <a:pt x="113675" y="7604"/>
                  </a:cubicBezTo>
                  <a:lnTo>
                    <a:pt x="106495" y="279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28"/>
            <p:cNvSpPr/>
            <p:nvPr/>
          </p:nvSpPr>
          <p:spPr>
            <a:xfrm>
              <a:off x="3914516" y="4396404"/>
              <a:ext cx="56867" cy="19645"/>
            </a:xfrm>
            <a:custGeom>
              <a:rect b="b" l="l" r="r" t="t"/>
              <a:pathLst>
                <a:path extrusionOk="0" h="11367" w="32905">
                  <a:moveTo>
                    <a:pt x="32906" y="0"/>
                  </a:moveTo>
                  <a:cubicBezTo>
                    <a:pt x="29316" y="4786"/>
                    <a:pt x="23932" y="8376"/>
                    <a:pt x="17949" y="10171"/>
                  </a:cubicBezTo>
                  <a:cubicBezTo>
                    <a:pt x="14957" y="10769"/>
                    <a:pt x="11966" y="11367"/>
                    <a:pt x="8974" y="11367"/>
                  </a:cubicBezTo>
                  <a:cubicBezTo>
                    <a:pt x="5983" y="11367"/>
                    <a:pt x="2991" y="10769"/>
                    <a:pt x="0" y="9572"/>
                  </a:cubicBezTo>
                  <a:cubicBezTo>
                    <a:pt x="5983" y="8376"/>
                    <a:pt x="11368" y="7778"/>
                    <a:pt x="16752" y="6581"/>
                  </a:cubicBezTo>
                  <a:cubicBezTo>
                    <a:pt x="22735" y="4188"/>
                    <a:pt x="27521" y="2393"/>
                    <a:pt x="3290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28"/>
            <p:cNvSpPr/>
            <p:nvPr/>
          </p:nvSpPr>
          <p:spPr>
            <a:xfrm>
              <a:off x="3971190" y="4186736"/>
              <a:ext cx="390219" cy="488370"/>
            </a:xfrm>
            <a:custGeom>
              <a:rect b="b" l="l" r="r" t="t"/>
              <a:pathLst>
                <a:path extrusionOk="0" h="282587" w="225794">
                  <a:moveTo>
                    <a:pt x="25205" y="15556"/>
                  </a:moveTo>
                  <a:cubicBezTo>
                    <a:pt x="30590" y="61025"/>
                    <a:pt x="-5308" y="139401"/>
                    <a:pt x="675" y="184871"/>
                  </a:cubicBezTo>
                  <a:cubicBezTo>
                    <a:pt x="4265" y="214786"/>
                    <a:pt x="25803" y="239914"/>
                    <a:pt x="50932" y="256666"/>
                  </a:cubicBezTo>
                  <a:cubicBezTo>
                    <a:pt x="76060" y="273418"/>
                    <a:pt x="105974" y="284188"/>
                    <a:pt x="135889" y="282392"/>
                  </a:cubicBezTo>
                  <a:cubicBezTo>
                    <a:pt x="165803" y="281196"/>
                    <a:pt x="196316" y="266837"/>
                    <a:pt x="213666" y="242307"/>
                  </a:cubicBezTo>
                  <a:cubicBezTo>
                    <a:pt x="227427" y="223760"/>
                    <a:pt x="231615" y="194444"/>
                    <a:pt x="214863" y="178888"/>
                  </a:cubicBezTo>
                  <a:cubicBezTo>
                    <a:pt x="207085" y="186666"/>
                    <a:pt x="197512" y="194444"/>
                    <a:pt x="186743" y="194444"/>
                  </a:cubicBezTo>
                  <a:cubicBezTo>
                    <a:pt x="170589" y="194444"/>
                    <a:pt x="159820" y="177094"/>
                    <a:pt x="155632" y="160940"/>
                  </a:cubicBezTo>
                  <a:cubicBezTo>
                    <a:pt x="151444" y="145384"/>
                    <a:pt x="149051" y="127436"/>
                    <a:pt x="137085" y="116667"/>
                  </a:cubicBezTo>
                  <a:cubicBezTo>
                    <a:pt x="120333" y="102307"/>
                    <a:pt x="89820" y="105897"/>
                    <a:pt x="79649" y="85555"/>
                  </a:cubicBezTo>
                  <a:cubicBezTo>
                    <a:pt x="76658" y="79573"/>
                    <a:pt x="76658" y="72393"/>
                    <a:pt x="76060" y="65812"/>
                  </a:cubicBezTo>
                  <a:cubicBezTo>
                    <a:pt x="76060" y="43675"/>
                    <a:pt x="76658" y="22137"/>
                    <a:pt x="78453" y="0"/>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28"/>
            <p:cNvSpPr/>
            <p:nvPr/>
          </p:nvSpPr>
          <p:spPr>
            <a:xfrm>
              <a:off x="4120479" y="4367194"/>
              <a:ext cx="219806" cy="101619"/>
            </a:xfrm>
            <a:custGeom>
              <a:rect b="b" l="l" r="r" t="t"/>
              <a:pathLst>
                <a:path extrusionOk="0" h="58800" w="127187">
                  <a:moveTo>
                    <a:pt x="9923" y="168"/>
                  </a:moveTo>
                  <a:cubicBezTo>
                    <a:pt x="3940" y="-1029"/>
                    <a:pt x="-1444" y="4356"/>
                    <a:pt x="351" y="10339"/>
                  </a:cubicBezTo>
                  <a:cubicBezTo>
                    <a:pt x="5735" y="34869"/>
                    <a:pt x="35650" y="58202"/>
                    <a:pt x="60180" y="58800"/>
                  </a:cubicBezTo>
                  <a:cubicBezTo>
                    <a:pt x="70351" y="58800"/>
                    <a:pt x="81120" y="55809"/>
                    <a:pt x="90094" y="51023"/>
                  </a:cubicBezTo>
                  <a:cubicBezTo>
                    <a:pt x="82914" y="48031"/>
                    <a:pt x="75735" y="45040"/>
                    <a:pt x="68556" y="42646"/>
                  </a:cubicBezTo>
                  <a:cubicBezTo>
                    <a:pt x="88897" y="43245"/>
                    <a:pt x="109837" y="37262"/>
                    <a:pt x="127188" y="26492"/>
                  </a:cubicBezTo>
                  <a:cubicBezTo>
                    <a:pt x="82914" y="22304"/>
                    <a:pt x="50607" y="14527"/>
                    <a:pt x="9923" y="168"/>
                  </a:cubicBezTo>
                  <a:lnTo>
                    <a:pt x="9923" y="168"/>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28"/>
            <p:cNvSpPr/>
            <p:nvPr/>
          </p:nvSpPr>
          <p:spPr>
            <a:xfrm>
              <a:off x="4194418" y="4417059"/>
              <a:ext cx="84784" cy="12407"/>
            </a:xfrm>
            <a:custGeom>
              <a:rect b="b" l="l" r="r" t="t"/>
              <a:pathLst>
                <a:path extrusionOk="0" h="7179" w="49059">
                  <a:moveTo>
                    <a:pt x="0" y="0"/>
                  </a:moveTo>
                  <a:cubicBezTo>
                    <a:pt x="8376" y="1795"/>
                    <a:pt x="16154" y="2991"/>
                    <a:pt x="24530" y="2991"/>
                  </a:cubicBezTo>
                  <a:cubicBezTo>
                    <a:pt x="28718" y="2991"/>
                    <a:pt x="32906" y="2991"/>
                    <a:pt x="36496" y="2393"/>
                  </a:cubicBezTo>
                  <a:cubicBezTo>
                    <a:pt x="40684" y="1795"/>
                    <a:pt x="44872" y="598"/>
                    <a:pt x="49060" y="0"/>
                  </a:cubicBezTo>
                  <a:cubicBezTo>
                    <a:pt x="45470" y="2393"/>
                    <a:pt x="41880" y="4786"/>
                    <a:pt x="37693" y="5384"/>
                  </a:cubicBezTo>
                  <a:cubicBezTo>
                    <a:pt x="33504" y="6581"/>
                    <a:pt x="29316" y="7180"/>
                    <a:pt x="24530" y="7180"/>
                  </a:cubicBezTo>
                  <a:cubicBezTo>
                    <a:pt x="16154" y="7180"/>
                    <a:pt x="7180" y="5384"/>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28"/>
            <p:cNvSpPr/>
            <p:nvPr/>
          </p:nvSpPr>
          <p:spPr>
            <a:xfrm>
              <a:off x="4166531" y="4485227"/>
              <a:ext cx="59143" cy="49002"/>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9"/>
                    <a:pt x="20342" y="19743"/>
                    <a:pt x="19743" y="17949"/>
                  </a:cubicBezTo>
                  <a:cubicBezTo>
                    <a:pt x="19145" y="16154"/>
                    <a:pt x="16752" y="14957"/>
                    <a:pt x="13761" y="13761"/>
                  </a:cubicBezTo>
                  <a:lnTo>
                    <a:pt x="14957" y="10171"/>
                  </a:lnTo>
                  <a:cubicBezTo>
                    <a:pt x="19145" y="11368"/>
                    <a:pt x="24530" y="10769"/>
                    <a:pt x="28718" y="8974"/>
                  </a:cubicBezTo>
                  <a:cubicBezTo>
                    <a:pt x="31111" y="7778"/>
                    <a:pt x="31709" y="7180"/>
                    <a:pt x="30513" y="4786"/>
                  </a:cubicBezTo>
                  <a:cubicBezTo>
                    <a:pt x="29316" y="2393"/>
                    <a:pt x="27521" y="1197"/>
                    <a:pt x="25128" y="0"/>
                  </a:cubicBezTo>
                  <a:cubicBezTo>
                    <a:pt x="27521" y="599"/>
                    <a:pt x="30513" y="1795"/>
                    <a:pt x="32307" y="4188"/>
                  </a:cubicBezTo>
                  <a:cubicBezTo>
                    <a:pt x="32906" y="5385"/>
                    <a:pt x="34701" y="6581"/>
                    <a:pt x="34102" y="8974"/>
                  </a:cubicBezTo>
                  <a:cubicBezTo>
                    <a:pt x="33504" y="10769"/>
                    <a:pt x="32307" y="11966"/>
                    <a:pt x="31111" y="12564"/>
                  </a:cubicBezTo>
                  <a:cubicBezTo>
                    <a:pt x="26325" y="15556"/>
                    <a:pt x="20342" y="16752"/>
                    <a:pt x="14359" y="14957"/>
                  </a:cubicBezTo>
                  <a:lnTo>
                    <a:pt x="15555" y="11368"/>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1795"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5" name="Google Shape;1025;p28"/>
          <p:cNvGrpSpPr/>
          <p:nvPr/>
        </p:nvGrpSpPr>
        <p:grpSpPr>
          <a:xfrm>
            <a:off x="2897677" y="4719617"/>
            <a:ext cx="440212" cy="239792"/>
            <a:chOff x="6849227" y="4807679"/>
            <a:chExt cx="440212" cy="239792"/>
          </a:xfrm>
        </p:grpSpPr>
        <p:sp>
          <p:nvSpPr>
            <p:cNvPr id="1026" name="Google Shape;1026;p28"/>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28"/>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28"/>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28"/>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 name="Shape 1033"/>
        <p:cNvGrpSpPr/>
        <p:nvPr/>
      </p:nvGrpSpPr>
      <p:grpSpPr>
        <a:xfrm>
          <a:off x="0" y="0"/>
          <a:ext cx="0" cy="0"/>
          <a:chOff x="0" y="0"/>
          <a:chExt cx="0" cy="0"/>
        </a:xfrm>
      </p:grpSpPr>
      <p:sp>
        <p:nvSpPr>
          <p:cNvPr id="1034" name="Google Shape;1034;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035" name="Google Shape;1035;p29"/>
          <p:cNvSpPr txBox="1"/>
          <p:nvPr>
            <p:ph idx="1" type="body"/>
          </p:nvPr>
        </p:nvSpPr>
        <p:spPr>
          <a:xfrm>
            <a:off x="720000" y="1102250"/>
            <a:ext cx="7704000" cy="4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solidFill>
                <a:schemeClr val="dk1"/>
              </a:solidFill>
            </a:endParaRPr>
          </a:p>
        </p:txBody>
      </p:sp>
      <p:graphicFrame>
        <p:nvGraphicFramePr>
          <p:cNvPr id="1036" name="Google Shape;1036;p29"/>
          <p:cNvGraphicFramePr/>
          <p:nvPr/>
        </p:nvGraphicFramePr>
        <p:xfrm>
          <a:off x="720000" y="1611575"/>
          <a:ext cx="3000000" cy="3000000"/>
        </p:xfrm>
        <a:graphic>
          <a:graphicData uri="http://schemas.openxmlformats.org/drawingml/2006/table">
            <a:tbl>
              <a:tblPr>
                <a:noFill/>
                <a:tableStyleId>{80FA97E3-FB37-4355-BF93-F1723B7E530F}</a:tableStyleId>
              </a:tblPr>
              <a:tblGrid>
                <a:gridCol w="2373175"/>
                <a:gridCol w="5330825"/>
              </a:tblGrid>
              <a:tr h="350500">
                <a:tc>
                  <a:txBody>
                    <a:bodyPr/>
                    <a:lstStyle/>
                    <a:p>
                      <a:pPr indent="0" lvl="0" marL="0" rtl="0" algn="l">
                        <a:spcBef>
                          <a:spcPts val="0"/>
                        </a:spcBef>
                        <a:spcAft>
                          <a:spcPts val="0"/>
                        </a:spcAft>
                        <a:buNone/>
                      </a:pPr>
                      <a:r>
                        <a:rPr b="1" lang="en" sz="1100" u="sng">
                          <a:solidFill>
                            <a:schemeClr val="hlink"/>
                          </a:solidFill>
                          <a:latin typeface="Hind Guntur"/>
                          <a:ea typeface="Hind Guntur"/>
                          <a:cs typeface="Hind Guntur"/>
                          <a:sym typeface="Hind Guntur"/>
                          <a:hlinkClick action="ppaction://hlinksldjump" r:id="rId3"/>
                        </a:rPr>
                        <a:t>Fonts</a:t>
                      </a:r>
                      <a:endParaRPr b="1" sz="1100" u="sng">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Hind Guntur"/>
                          <a:ea typeface="Hind Guntur"/>
                          <a:cs typeface="Hind Guntur"/>
                          <a:sym typeface="Hind Guntur"/>
                        </a:rPr>
                        <a:t>To view this template correctly in PowerPoint, download and install the fonts we used</a:t>
                      </a:r>
                      <a:endParaRPr sz="1000">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u="sng">
                          <a:solidFill>
                            <a:schemeClr val="hlink"/>
                          </a:solidFill>
                          <a:latin typeface="Hind Guntur"/>
                          <a:ea typeface="Hind Guntur"/>
                          <a:cs typeface="Hind Guntur"/>
                          <a:sym typeface="Hind Guntur"/>
                          <a:hlinkClick action="ppaction://hlinksldjump" r:id="rId4"/>
                        </a:rPr>
                        <a:t>Used </a:t>
                      </a:r>
                      <a:r>
                        <a:rPr b="1" lang="en" sz="1100">
                          <a:solidFill>
                            <a:schemeClr val="dk1"/>
                          </a:solidFill>
                          <a:latin typeface="Hind Guntur"/>
                          <a:ea typeface="Hind Guntur"/>
                          <a:cs typeface="Hind Guntur"/>
                          <a:sym typeface="Hind Guntur"/>
                        </a:rPr>
                        <a:t>and </a:t>
                      </a:r>
                      <a:r>
                        <a:rPr b="1" lang="en" sz="1100" u="sng">
                          <a:solidFill>
                            <a:schemeClr val="hlink"/>
                          </a:solidFill>
                          <a:latin typeface="Hind Guntur"/>
                          <a:ea typeface="Hind Guntur"/>
                          <a:cs typeface="Hind Guntur"/>
                          <a:sym typeface="Hind Guntur"/>
                          <a:hlinkClick/>
                        </a:rPr>
                        <a:t>alternative</a:t>
                      </a:r>
                      <a:r>
                        <a:rPr b="1" lang="en" sz="1100" u="sng">
                          <a:solidFill>
                            <a:schemeClr val="hlink"/>
                          </a:solidFill>
                          <a:latin typeface="Hind Guntur"/>
                          <a:ea typeface="Hind Guntur"/>
                          <a:cs typeface="Hind Guntur"/>
                          <a:sym typeface="Hind Guntur"/>
                          <a:hlinkClick/>
                        </a:rPr>
                        <a:t> resources</a:t>
                      </a:r>
                      <a:endParaRPr b="1" sz="1100" u="sng">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Hind Guntur"/>
                          <a:ea typeface="Hind Guntur"/>
                          <a:cs typeface="Hind Guntur"/>
                          <a:sym typeface="Hind Guntur"/>
                        </a:rPr>
                        <a:t>An assortment of graphic resources that are suitable for use in this presentation</a:t>
                      </a:r>
                      <a:endParaRPr sz="1000">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u="sng">
                          <a:solidFill>
                            <a:schemeClr val="hlink"/>
                          </a:solidFill>
                          <a:latin typeface="Hind Guntur"/>
                          <a:ea typeface="Hind Guntur"/>
                          <a:cs typeface="Hind Guntur"/>
                          <a:sym typeface="Hind Guntur"/>
                          <a:hlinkClick action="ppaction://hlinksldjump" r:id="rId5"/>
                        </a:rPr>
                        <a:t>Thanks slide</a:t>
                      </a:r>
                      <a:endParaRPr b="1" sz="1100" u="sng">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Hind Guntur"/>
                          <a:ea typeface="Hind Guntur"/>
                          <a:cs typeface="Hind Guntur"/>
                          <a:sym typeface="Hind Guntur"/>
                        </a:rPr>
                        <a:t>You must keep it so that proper credits for our design are given</a:t>
                      </a:r>
                      <a:endParaRPr sz="1000">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u="sng">
                          <a:solidFill>
                            <a:schemeClr val="hlink"/>
                          </a:solidFill>
                          <a:latin typeface="Hind Guntur"/>
                          <a:ea typeface="Hind Guntur"/>
                          <a:cs typeface="Hind Guntur"/>
                          <a:sym typeface="Hind Guntur"/>
                          <a:hlinkClick action="ppaction://hlinksldjump" r:id="rId6"/>
                        </a:rPr>
                        <a:t>Colors</a:t>
                      </a:r>
                      <a:endParaRPr b="1" sz="1100" u="sng">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Hind Guntur"/>
                          <a:ea typeface="Hind Guntur"/>
                          <a:cs typeface="Hind Guntur"/>
                          <a:sym typeface="Hind Guntur"/>
                        </a:rPr>
                        <a:t>All the colors used in this presentation</a:t>
                      </a:r>
                      <a:endParaRPr sz="1000">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u="sng">
                          <a:solidFill>
                            <a:schemeClr val="dk1"/>
                          </a:solidFill>
                          <a:latin typeface="Hind Guntur"/>
                          <a:ea typeface="Hind Guntur"/>
                          <a:cs typeface="Hind Guntur"/>
                          <a:sym typeface="Hind Guntur"/>
                          <a:hlinkClick action="ppaction://hlinksldjump" r:id="rId7">
                            <a:extLst>
                              <a:ext uri="{A12FA001-AC4F-418D-AE19-62706E023703}">
                                <ahyp:hlinkClr val="tx"/>
                              </a:ext>
                            </a:extLst>
                          </a:hlinkClick>
                        </a:rPr>
                        <a:t>Icons</a:t>
                      </a:r>
                      <a:r>
                        <a:rPr b="1" lang="en" sz="1100">
                          <a:solidFill>
                            <a:schemeClr val="dk1"/>
                          </a:solidFill>
                          <a:latin typeface="Hind Guntur"/>
                          <a:ea typeface="Hind Guntur"/>
                          <a:cs typeface="Hind Guntur"/>
                          <a:sym typeface="Hind Guntur"/>
                        </a:rPr>
                        <a:t> and</a:t>
                      </a:r>
                      <a:r>
                        <a:rPr b="1" lang="en" sz="1100" u="sng">
                          <a:solidFill>
                            <a:schemeClr val="hlink"/>
                          </a:solidFill>
                          <a:latin typeface="Hind Guntur"/>
                          <a:ea typeface="Hind Guntur"/>
                          <a:cs typeface="Hind Guntur"/>
                          <a:sym typeface="Hind Guntur"/>
                          <a:hlinkClick action="ppaction://hlinksldjump" r:id="rId8"/>
                        </a:rPr>
                        <a:t> infographic resources</a:t>
                      </a:r>
                      <a:endParaRPr b="1" sz="1100" u="sng">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Hind Guntur"/>
                          <a:ea typeface="Hind Guntur"/>
                          <a:cs typeface="Hind Guntur"/>
                          <a:sym typeface="Hind Guntur"/>
                        </a:rPr>
                        <a:t>These can be used in the template, and their size and color can be edited</a:t>
                      </a:r>
                      <a:endParaRPr sz="1000">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86225">
                <a:tc>
                  <a:txBody>
                    <a:bodyPr/>
                    <a:lstStyle/>
                    <a:p>
                      <a:pPr indent="0" lvl="0" marL="0" rtl="0" algn="l">
                        <a:spcBef>
                          <a:spcPts val="0"/>
                        </a:spcBef>
                        <a:spcAft>
                          <a:spcPts val="0"/>
                        </a:spcAft>
                        <a:buNone/>
                      </a:pPr>
                      <a:r>
                        <a:rPr b="1" lang="en" sz="1100">
                          <a:solidFill>
                            <a:schemeClr val="dk1"/>
                          </a:solidFill>
                          <a:latin typeface="Hind Guntur"/>
                          <a:ea typeface="Hind Guntur"/>
                          <a:cs typeface="Hind Guntur"/>
                          <a:sym typeface="Hind Guntur"/>
                        </a:rPr>
                        <a:t>Editable presentation theme </a:t>
                      </a:r>
                      <a:endParaRPr b="1" sz="1100">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Hind Guntur"/>
                          <a:ea typeface="Hind Guntur"/>
                          <a:cs typeface="Hind Guntur"/>
                          <a:sym typeface="Hind Guntur"/>
                        </a:rPr>
                        <a:t>You can edit the master slides easily. For more info, click </a:t>
                      </a:r>
                      <a:r>
                        <a:rPr lang="en" sz="1000" u="sng">
                          <a:solidFill>
                            <a:schemeClr val="dk1"/>
                          </a:solidFill>
                          <a:latin typeface="Hind Guntur"/>
                          <a:ea typeface="Hind Guntur"/>
                          <a:cs typeface="Hind Guntur"/>
                          <a:sym typeface="Hind Guntur"/>
                          <a:hlinkClick r:id="rId9">
                            <a:extLst>
                              <a:ext uri="{A12FA001-AC4F-418D-AE19-62706E023703}">
                                <ahyp:hlinkClr val="tx"/>
                              </a:ext>
                            </a:extLst>
                          </a:hlinkClick>
                        </a:rPr>
                        <a:t>here</a:t>
                      </a:r>
                      <a:endParaRPr sz="1000">
                        <a:solidFill>
                          <a:schemeClr val="dk1"/>
                        </a:solidFill>
                        <a:latin typeface="Hind Guntur"/>
                        <a:ea typeface="Hind Guntur"/>
                        <a:cs typeface="Hind Guntur"/>
                        <a:sym typeface="Hind Guntu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037" name="Google Shape;1037;p29"/>
          <p:cNvSpPr txBox="1"/>
          <p:nvPr/>
        </p:nvSpPr>
        <p:spPr>
          <a:xfrm>
            <a:off x="1155937" y="3964800"/>
            <a:ext cx="3048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Hind Guntur"/>
                <a:ea typeface="Hind Guntur"/>
                <a:cs typeface="Hind Guntur"/>
                <a:sym typeface="Hind Guntur"/>
              </a:rPr>
              <a:t>For more info:</a:t>
            </a:r>
            <a:br>
              <a:rPr lang="en" sz="800">
                <a:solidFill>
                  <a:schemeClr val="dk1"/>
                </a:solidFill>
                <a:latin typeface="Hind Guntur"/>
                <a:ea typeface="Hind Guntur"/>
                <a:cs typeface="Hind Guntur"/>
                <a:sym typeface="Hind Guntur"/>
              </a:rPr>
            </a:br>
            <a:r>
              <a:rPr b="1" lang="en" sz="1000" u="sng">
                <a:solidFill>
                  <a:schemeClr val="dk1"/>
                </a:solidFill>
                <a:latin typeface="Hind Guntur"/>
                <a:ea typeface="Hind Guntur"/>
                <a:cs typeface="Hind Guntur"/>
                <a:sym typeface="Hind Guntur"/>
                <a:hlinkClick r:id="rId10">
                  <a:extLst>
                    <a:ext uri="{A12FA001-AC4F-418D-AE19-62706E023703}">
                      <ahyp:hlinkClr val="tx"/>
                    </a:ext>
                  </a:extLst>
                </a:hlinkClick>
              </a:rPr>
              <a:t>SLIDESGO</a:t>
            </a:r>
            <a:r>
              <a:rPr b="1" lang="en" sz="1000">
                <a:solidFill>
                  <a:schemeClr val="dk1"/>
                </a:solidFill>
                <a:uFill>
                  <a:noFill/>
                </a:uFill>
                <a:latin typeface="Hind Guntur"/>
                <a:ea typeface="Hind Guntur"/>
                <a:cs typeface="Hind Guntur"/>
                <a:sym typeface="Hind Guntur"/>
                <a:hlinkClick r:id="rId11">
                  <a:extLst>
                    <a:ext uri="{A12FA001-AC4F-418D-AE19-62706E023703}">
                      <ahyp:hlinkClr val="tx"/>
                    </a:ext>
                  </a:extLst>
                </a:hlinkClick>
              </a:rPr>
              <a:t> </a:t>
            </a:r>
            <a:r>
              <a:rPr b="1" lang="en" sz="1000">
                <a:solidFill>
                  <a:schemeClr val="dk1"/>
                </a:solidFill>
                <a:latin typeface="Hind Guntur"/>
                <a:ea typeface="Hind Guntur"/>
                <a:cs typeface="Hind Guntur"/>
                <a:sym typeface="Hind Guntur"/>
              </a:rPr>
              <a:t>| </a:t>
            </a:r>
            <a:r>
              <a:rPr b="1" lang="en" sz="1000" u="sng">
                <a:solidFill>
                  <a:schemeClr val="dk1"/>
                </a:solidFill>
                <a:latin typeface="Hind Guntur"/>
                <a:ea typeface="Hind Guntur"/>
                <a:cs typeface="Hind Guntur"/>
                <a:sym typeface="Hind Guntur"/>
                <a:hlinkClick r:id="rId12">
                  <a:extLst>
                    <a:ext uri="{A12FA001-AC4F-418D-AE19-62706E023703}">
                      <ahyp:hlinkClr val="tx"/>
                    </a:ext>
                  </a:extLst>
                </a:hlinkClick>
              </a:rPr>
              <a:t>SLIDESGO SCHOOL</a:t>
            </a:r>
            <a:r>
              <a:rPr b="1" lang="en" sz="1000">
                <a:solidFill>
                  <a:schemeClr val="dk1"/>
                </a:solidFill>
                <a:latin typeface="Hind Guntur"/>
                <a:ea typeface="Hind Guntur"/>
                <a:cs typeface="Hind Guntur"/>
                <a:sym typeface="Hind Guntur"/>
              </a:rPr>
              <a:t> | </a:t>
            </a:r>
            <a:r>
              <a:rPr b="1" lang="en" sz="1000" u="sng">
                <a:solidFill>
                  <a:schemeClr val="dk1"/>
                </a:solidFill>
                <a:latin typeface="Hind Guntur"/>
                <a:ea typeface="Hind Guntur"/>
                <a:cs typeface="Hind Guntur"/>
                <a:sym typeface="Hind Guntur"/>
                <a:hlinkClick r:id="rId13">
                  <a:extLst>
                    <a:ext uri="{A12FA001-AC4F-418D-AE19-62706E023703}">
                      <ahyp:hlinkClr val="tx"/>
                    </a:ext>
                  </a:extLst>
                </a:hlinkClick>
              </a:rPr>
              <a:t>FAQ</a:t>
            </a:r>
            <a:r>
              <a:rPr b="1" lang="en" sz="1000" u="sng">
                <a:solidFill>
                  <a:schemeClr val="dk1"/>
                </a:solidFill>
                <a:latin typeface="Hind Guntur"/>
                <a:ea typeface="Hind Guntur"/>
                <a:cs typeface="Hind Guntur"/>
                <a:sym typeface="Hind Guntur"/>
              </a:rPr>
              <a:t>s</a:t>
            </a:r>
            <a:endParaRPr b="1" sz="1000" u="sng">
              <a:solidFill>
                <a:schemeClr val="dk1"/>
              </a:solidFill>
              <a:latin typeface="Hind Guntur"/>
              <a:ea typeface="Hind Guntur"/>
              <a:cs typeface="Hind Guntur"/>
              <a:sym typeface="Hind Guntur"/>
            </a:endParaRPr>
          </a:p>
        </p:txBody>
      </p:sp>
      <p:sp>
        <p:nvSpPr>
          <p:cNvPr id="1038" name="Google Shape;1038;p29"/>
          <p:cNvSpPr txBox="1"/>
          <p:nvPr/>
        </p:nvSpPr>
        <p:spPr>
          <a:xfrm>
            <a:off x="4691363" y="3964800"/>
            <a:ext cx="3296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Hind Guntur"/>
                <a:ea typeface="Hind Guntur"/>
                <a:cs typeface="Hind Guntur"/>
                <a:sym typeface="Hind Guntur"/>
              </a:rPr>
              <a:t>You can visit our sister </a:t>
            </a:r>
            <a:r>
              <a:rPr lang="en" sz="900">
                <a:solidFill>
                  <a:schemeClr val="dk1"/>
                </a:solidFill>
                <a:latin typeface="Hind Guntur"/>
                <a:ea typeface="Hind Guntur"/>
                <a:cs typeface="Hind Guntur"/>
                <a:sym typeface="Hind Guntur"/>
              </a:rPr>
              <a:t>projects</a:t>
            </a:r>
            <a:r>
              <a:rPr lang="en" sz="900">
                <a:solidFill>
                  <a:schemeClr val="dk1"/>
                </a:solidFill>
                <a:latin typeface="Hind Guntur"/>
                <a:ea typeface="Hind Guntur"/>
                <a:cs typeface="Hind Guntur"/>
                <a:sym typeface="Hind Guntur"/>
              </a:rPr>
              <a:t>:</a:t>
            </a:r>
            <a:br>
              <a:rPr lang="en" sz="800">
                <a:solidFill>
                  <a:schemeClr val="dk1"/>
                </a:solidFill>
                <a:latin typeface="Hind Guntur"/>
                <a:ea typeface="Hind Guntur"/>
                <a:cs typeface="Hind Guntur"/>
                <a:sym typeface="Hind Guntur"/>
              </a:rPr>
            </a:br>
            <a:r>
              <a:rPr b="1" lang="en" sz="1000" u="sng">
                <a:solidFill>
                  <a:schemeClr val="dk1"/>
                </a:solidFill>
                <a:latin typeface="Hind Guntur"/>
                <a:ea typeface="Hind Guntur"/>
                <a:cs typeface="Hind Guntur"/>
                <a:sym typeface="Hind Guntur"/>
                <a:hlinkClick r:id="rId14">
                  <a:extLst>
                    <a:ext uri="{A12FA001-AC4F-418D-AE19-62706E023703}">
                      <ahyp:hlinkClr val="tx"/>
                    </a:ext>
                  </a:extLst>
                </a:hlinkClick>
              </a:rPr>
              <a:t>FREEPIK</a:t>
            </a:r>
            <a:r>
              <a:rPr b="1" lang="en" sz="1000">
                <a:solidFill>
                  <a:schemeClr val="dk1"/>
                </a:solidFill>
                <a:latin typeface="Hind Guntur"/>
                <a:ea typeface="Hind Guntur"/>
                <a:cs typeface="Hind Guntur"/>
                <a:sym typeface="Hind Guntur"/>
              </a:rPr>
              <a:t> | </a:t>
            </a:r>
            <a:r>
              <a:rPr b="1" lang="en" sz="1000" u="sng">
                <a:solidFill>
                  <a:schemeClr val="dk1"/>
                </a:solidFill>
                <a:latin typeface="Hind Guntur"/>
                <a:ea typeface="Hind Guntur"/>
                <a:cs typeface="Hind Guntur"/>
                <a:sym typeface="Hind Guntur"/>
                <a:hlinkClick r:id="rId15">
                  <a:extLst>
                    <a:ext uri="{A12FA001-AC4F-418D-AE19-62706E023703}">
                      <ahyp:hlinkClr val="tx"/>
                    </a:ext>
                  </a:extLst>
                </a:hlinkClick>
              </a:rPr>
              <a:t>FLATICON</a:t>
            </a:r>
            <a:r>
              <a:rPr b="1" lang="en" sz="1000">
                <a:solidFill>
                  <a:schemeClr val="dk1"/>
                </a:solidFill>
                <a:latin typeface="Hind Guntur"/>
                <a:ea typeface="Hind Guntur"/>
                <a:cs typeface="Hind Guntur"/>
                <a:sym typeface="Hind Guntur"/>
              </a:rPr>
              <a:t> | </a:t>
            </a:r>
            <a:r>
              <a:rPr b="1" lang="en" sz="1000" u="sng">
                <a:solidFill>
                  <a:schemeClr val="dk1"/>
                </a:solidFill>
                <a:latin typeface="Hind Guntur"/>
                <a:ea typeface="Hind Guntur"/>
                <a:cs typeface="Hind Guntur"/>
                <a:sym typeface="Hind Guntur"/>
                <a:hlinkClick r:id="rId16">
                  <a:extLst>
                    <a:ext uri="{A12FA001-AC4F-418D-AE19-62706E023703}">
                      <ahyp:hlinkClr val="tx"/>
                    </a:ext>
                  </a:extLst>
                </a:hlinkClick>
              </a:rPr>
              <a:t>STORYSET</a:t>
            </a:r>
            <a:r>
              <a:rPr b="1" lang="en" sz="1000">
                <a:solidFill>
                  <a:schemeClr val="dk1"/>
                </a:solidFill>
                <a:latin typeface="Hind Guntur"/>
                <a:ea typeface="Hind Guntur"/>
                <a:cs typeface="Hind Guntur"/>
                <a:sym typeface="Hind Guntur"/>
              </a:rPr>
              <a:t> | </a:t>
            </a:r>
            <a:r>
              <a:rPr b="1" lang="en" sz="1000" u="sng">
                <a:solidFill>
                  <a:schemeClr val="dk1"/>
                </a:solidFill>
                <a:latin typeface="Hind Guntur"/>
                <a:ea typeface="Hind Guntur"/>
                <a:cs typeface="Hind Guntur"/>
                <a:sym typeface="Hind Guntur"/>
                <a:hlinkClick r:id="rId17">
                  <a:extLst>
                    <a:ext uri="{A12FA001-AC4F-418D-AE19-62706E023703}">
                      <ahyp:hlinkClr val="tx"/>
                    </a:ext>
                  </a:extLst>
                </a:hlinkClick>
              </a:rPr>
              <a:t>WEPIK</a:t>
            </a:r>
            <a:r>
              <a:rPr b="1" lang="en" sz="1000">
                <a:solidFill>
                  <a:schemeClr val="dk1"/>
                </a:solidFill>
                <a:uFill>
                  <a:noFill/>
                </a:uFill>
                <a:latin typeface="Hind Guntur"/>
                <a:ea typeface="Hind Guntur"/>
                <a:cs typeface="Hind Guntur"/>
                <a:sym typeface="Hind Guntur"/>
                <a:hlinkClick r:id="rId18">
                  <a:extLst>
                    <a:ext uri="{A12FA001-AC4F-418D-AE19-62706E023703}">
                      <ahyp:hlinkClr val="tx"/>
                    </a:ext>
                  </a:extLst>
                </a:hlinkClick>
              </a:rPr>
              <a:t> </a:t>
            </a:r>
            <a:r>
              <a:rPr b="1" lang="en" sz="1000">
                <a:solidFill>
                  <a:schemeClr val="dk1"/>
                </a:solidFill>
                <a:latin typeface="Hind Guntur"/>
                <a:ea typeface="Hind Guntur"/>
                <a:cs typeface="Hind Guntur"/>
                <a:sym typeface="Hind Guntur"/>
              </a:rPr>
              <a:t>| </a:t>
            </a:r>
            <a:r>
              <a:rPr b="1" lang="en" sz="1000" u="sng">
                <a:solidFill>
                  <a:schemeClr val="dk1"/>
                </a:solidFill>
                <a:latin typeface="Hind Guntur"/>
                <a:ea typeface="Hind Guntur"/>
                <a:cs typeface="Hind Guntur"/>
                <a:sym typeface="Hind Guntur"/>
                <a:hlinkClick r:id="rId19">
                  <a:extLst>
                    <a:ext uri="{A12FA001-AC4F-418D-AE19-62706E023703}">
                      <ahyp:hlinkClr val="tx"/>
                    </a:ext>
                  </a:extLst>
                </a:hlinkClick>
              </a:rPr>
              <a:t>VIDEVO</a:t>
            </a:r>
            <a:endParaRPr b="1" sz="1000">
              <a:solidFill>
                <a:schemeClr val="dk1"/>
              </a:solidFill>
              <a:latin typeface="Hind Guntur"/>
              <a:ea typeface="Hind Guntur"/>
              <a:cs typeface="Hind Guntur"/>
              <a:sym typeface="Hind Guntur"/>
            </a:endParaRPr>
          </a:p>
          <a:p>
            <a:pPr indent="0" lvl="0" marL="0" rtl="0" algn="ctr">
              <a:spcBef>
                <a:spcPts val="0"/>
              </a:spcBef>
              <a:spcAft>
                <a:spcPts val="0"/>
              </a:spcAft>
              <a:buNone/>
            </a:pPr>
            <a:r>
              <a:t/>
            </a:r>
            <a:endParaRPr sz="1000">
              <a:solidFill>
                <a:schemeClr val="dk1"/>
              </a:solidFill>
              <a:latin typeface="Hind Guntur"/>
              <a:ea typeface="Hind Guntur"/>
              <a:cs typeface="Hind Guntur"/>
              <a:sym typeface="Hind Guntu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2" name="Shape 1042"/>
        <p:cNvGrpSpPr/>
        <p:nvPr/>
      </p:nvGrpSpPr>
      <p:grpSpPr>
        <a:xfrm>
          <a:off x="0" y="0"/>
          <a:ext cx="0" cy="0"/>
          <a:chOff x="0" y="0"/>
          <a:chExt cx="0" cy="0"/>
        </a:xfrm>
      </p:grpSpPr>
      <p:sp>
        <p:nvSpPr>
          <p:cNvPr id="1043" name="Google Shape;1043;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latin typeface="Lily Script One"/>
                <a:ea typeface="Lily Script One"/>
                <a:cs typeface="Lily Script One"/>
                <a:sym typeface="Lily Script One"/>
              </a:rPr>
              <a:t>Table of contents</a:t>
            </a:r>
            <a:endParaRPr b="0">
              <a:latin typeface="Lily Script One"/>
              <a:ea typeface="Lily Script One"/>
              <a:cs typeface="Lily Script One"/>
              <a:sym typeface="Lily Script One"/>
            </a:endParaRPr>
          </a:p>
        </p:txBody>
      </p:sp>
      <p:sp>
        <p:nvSpPr>
          <p:cNvPr id="1044" name="Google Shape;1044;p30"/>
          <p:cNvSpPr txBox="1"/>
          <p:nvPr>
            <p:ph idx="1" type="subTitle"/>
          </p:nvPr>
        </p:nvSpPr>
        <p:spPr>
          <a:xfrm>
            <a:off x="720000" y="2228699"/>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045" name="Google Shape;1045;p30"/>
          <p:cNvSpPr txBox="1"/>
          <p:nvPr>
            <p:ph idx="7" type="subTitle"/>
          </p:nvPr>
        </p:nvSpPr>
        <p:spPr>
          <a:xfrm>
            <a:off x="5958000" y="2228699"/>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046" name="Google Shape;1046;p30"/>
          <p:cNvSpPr txBox="1"/>
          <p:nvPr>
            <p:ph idx="13" type="subTitle"/>
          </p:nvPr>
        </p:nvSpPr>
        <p:spPr>
          <a:xfrm>
            <a:off x="2029500" y="3878324"/>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047" name="Google Shape;1047;p30"/>
          <p:cNvSpPr txBox="1"/>
          <p:nvPr>
            <p:ph idx="2" type="title"/>
          </p:nvPr>
        </p:nvSpPr>
        <p:spPr>
          <a:xfrm>
            <a:off x="720000" y="1284825"/>
            <a:ext cx="733500" cy="53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048" name="Google Shape;1048;p30"/>
          <p:cNvSpPr txBox="1"/>
          <p:nvPr>
            <p:ph idx="8" type="title"/>
          </p:nvPr>
        </p:nvSpPr>
        <p:spPr>
          <a:xfrm>
            <a:off x="5958000" y="1284825"/>
            <a:ext cx="733500" cy="53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049" name="Google Shape;1049;p30"/>
          <p:cNvSpPr txBox="1"/>
          <p:nvPr>
            <p:ph idx="14" type="title"/>
          </p:nvPr>
        </p:nvSpPr>
        <p:spPr>
          <a:xfrm>
            <a:off x="2029500" y="2934450"/>
            <a:ext cx="733500" cy="53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050" name="Google Shape;1050;p30"/>
          <p:cNvSpPr txBox="1"/>
          <p:nvPr>
            <p:ph idx="3" type="subTitle"/>
          </p:nvPr>
        </p:nvSpPr>
        <p:spPr>
          <a:xfrm>
            <a:off x="720000" y="1940254"/>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051" name="Google Shape;1051;p30"/>
          <p:cNvSpPr txBox="1"/>
          <p:nvPr>
            <p:ph idx="4" type="subTitle"/>
          </p:nvPr>
        </p:nvSpPr>
        <p:spPr>
          <a:xfrm>
            <a:off x="3339000" y="2228699"/>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a:p>
            <a:pPr indent="0" lvl="0" marL="0" rtl="0" algn="l">
              <a:spcBef>
                <a:spcPts val="0"/>
              </a:spcBef>
              <a:spcAft>
                <a:spcPts val="0"/>
              </a:spcAft>
              <a:buNone/>
            </a:pPr>
            <a:r>
              <a:t/>
            </a:r>
            <a:endParaRPr/>
          </a:p>
        </p:txBody>
      </p:sp>
      <p:sp>
        <p:nvSpPr>
          <p:cNvPr id="1052" name="Google Shape;1052;p30"/>
          <p:cNvSpPr txBox="1"/>
          <p:nvPr>
            <p:ph idx="6" type="subTitle"/>
          </p:nvPr>
        </p:nvSpPr>
        <p:spPr>
          <a:xfrm>
            <a:off x="3339000" y="1940254"/>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Types</a:t>
            </a:r>
            <a:endParaRPr/>
          </a:p>
        </p:txBody>
      </p:sp>
      <p:sp>
        <p:nvSpPr>
          <p:cNvPr id="1053" name="Google Shape;1053;p30"/>
          <p:cNvSpPr txBox="1"/>
          <p:nvPr>
            <p:ph idx="5" type="title"/>
          </p:nvPr>
        </p:nvSpPr>
        <p:spPr>
          <a:xfrm>
            <a:off x="3339000" y="1284825"/>
            <a:ext cx="733500" cy="53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054" name="Google Shape;1054;p30"/>
          <p:cNvSpPr txBox="1"/>
          <p:nvPr>
            <p:ph idx="9" type="subTitle"/>
          </p:nvPr>
        </p:nvSpPr>
        <p:spPr>
          <a:xfrm>
            <a:off x="5958000" y="1940254"/>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Natural habitat</a:t>
            </a:r>
            <a:endParaRPr/>
          </a:p>
        </p:txBody>
      </p:sp>
      <p:sp>
        <p:nvSpPr>
          <p:cNvPr id="1055" name="Google Shape;1055;p30"/>
          <p:cNvSpPr txBox="1"/>
          <p:nvPr>
            <p:ph idx="15" type="subTitle"/>
          </p:nvPr>
        </p:nvSpPr>
        <p:spPr>
          <a:xfrm>
            <a:off x="2029500" y="3589879"/>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Reproduction</a:t>
            </a:r>
            <a:endParaRPr/>
          </a:p>
        </p:txBody>
      </p:sp>
      <p:sp>
        <p:nvSpPr>
          <p:cNvPr id="1056" name="Google Shape;1056;p30"/>
          <p:cNvSpPr txBox="1"/>
          <p:nvPr>
            <p:ph idx="16" type="subTitle"/>
          </p:nvPr>
        </p:nvSpPr>
        <p:spPr>
          <a:xfrm>
            <a:off x="4648500" y="3878324"/>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057" name="Google Shape;1057;p30"/>
          <p:cNvSpPr txBox="1"/>
          <p:nvPr>
            <p:ph idx="17" type="title"/>
          </p:nvPr>
        </p:nvSpPr>
        <p:spPr>
          <a:xfrm>
            <a:off x="4648500" y="2934450"/>
            <a:ext cx="733500" cy="53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058" name="Google Shape;1058;p30"/>
          <p:cNvSpPr txBox="1"/>
          <p:nvPr>
            <p:ph idx="18" type="subTitle"/>
          </p:nvPr>
        </p:nvSpPr>
        <p:spPr>
          <a:xfrm>
            <a:off x="4648500" y="3589879"/>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Immigration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2" name="Shape 1062"/>
        <p:cNvGrpSpPr/>
        <p:nvPr/>
      </p:nvGrpSpPr>
      <p:grpSpPr>
        <a:xfrm>
          <a:off x="0" y="0"/>
          <a:ext cx="0" cy="0"/>
          <a:chOff x="0" y="0"/>
          <a:chExt cx="0" cy="0"/>
        </a:xfrm>
      </p:grpSpPr>
      <p:sp>
        <p:nvSpPr>
          <p:cNvPr id="1063" name="Google Shape;1063;p31"/>
          <p:cNvSpPr txBox="1"/>
          <p:nvPr>
            <p:ph idx="1" type="subTitle"/>
          </p:nvPr>
        </p:nvSpPr>
        <p:spPr>
          <a:xfrm>
            <a:off x="720075" y="1730825"/>
            <a:ext cx="3597000" cy="22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a:t>
            </a:r>
            <a:r>
              <a:rPr lang="en"/>
              <a:t>milar to that of Earth's Moon, which means there are a lot of craters and plains</a:t>
            </a:r>
            <a:endParaRPr/>
          </a:p>
        </p:txBody>
      </p:sp>
      <p:sp>
        <p:nvSpPr>
          <p:cNvPr id="1064" name="Google Shape;1064;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065" name="Google Shape;1065;p31"/>
          <p:cNvSpPr txBox="1"/>
          <p:nvPr>
            <p:ph idx="2" type="subTitle"/>
          </p:nvPr>
        </p:nvSpPr>
        <p:spPr>
          <a:xfrm>
            <a:off x="4826935" y="1730825"/>
            <a:ext cx="3597000" cy="22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9" name="Shape 1069"/>
        <p:cNvGrpSpPr/>
        <p:nvPr/>
      </p:nvGrpSpPr>
      <p:grpSpPr>
        <a:xfrm>
          <a:off x="0" y="0"/>
          <a:ext cx="0" cy="0"/>
          <a:chOff x="0" y="0"/>
          <a:chExt cx="0" cy="0"/>
        </a:xfrm>
      </p:grpSpPr>
      <p:sp>
        <p:nvSpPr>
          <p:cNvPr id="1070" name="Google Shape;1070;p32"/>
          <p:cNvSpPr txBox="1"/>
          <p:nvPr>
            <p:ph idx="1" type="subTitle"/>
          </p:nvPr>
        </p:nvSpPr>
        <p:spPr>
          <a:xfrm>
            <a:off x="713225" y="3398172"/>
            <a:ext cx="5244000" cy="47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071" name="Google Shape;1071;p32"/>
          <p:cNvSpPr txBox="1"/>
          <p:nvPr>
            <p:ph type="title"/>
          </p:nvPr>
        </p:nvSpPr>
        <p:spPr>
          <a:xfrm>
            <a:off x="713225" y="2556372"/>
            <a:ext cx="52440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Types of baby ducks</a:t>
            </a:r>
            <a:endParaRPr/>
          </a:p>
        </p:txBody>
      </p:sp>
      <p:sp>
        <p:nvSpPr>
          <p:cNvPr id="1072" name="Google Shape;1072;p32"/>
          <p:cNvSpPr txBox="1"/>
          <p:nvPr>
            <p:ph idx="2" type="title"/>
          </p:nvPr>
        </p:nvSpPr>
        <p:spPr>
          <a:xfrm>
            <a:off x="713225" y="1271028"/>
            <a:ext cx="1268400" cy="1269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073" name="Google Shape;1073;p32"/>
          <p:cNvSpPr/>
          <p:nvPr/>
        </p:nvSpPr>
        <p:spPr>
          <a:xfrm>
            <a:off x="4719908" y="1071513"/>
            <a:ext cx="1587295" cy="771161"/>
          </a:xfrm>
          <a:custGeom>
            <a:rect b="b" l="l" r="r" t="t"/>
            <a:pathLst>
              <a:path extrusionOk="0" h="771161" w="1587295">
                <a:moveTo>
                  <a:pt x="1485220" y="415164"/>
                </a:moveTo>
                <a:cubicBezTo>
                  <a:pt x="1478100" y="414571"/>
                  <a:pt x="1470980" y="415164"/>
                  <a:pt x="1463860" y="416351"/>
                </a:cubicBezTo>
                <a:cubicBezTo>
                  <a:pt x="1463860" y="415758"/>
                  <a:pt x="1463860" y="415164"/>
                  <a:pt x="1463860" y="413977"/>
                </a:cubicBezTo>
                <a:cubicBezTo>
                  <a:pt x="1468014" y="330911"/>
                  <a:pt x="1403934" y="260306"/>
                  <a:pt x="1320868" y="256152"/>
                </a:cubicBezTo>
                <a:cubicBezTo>
                  <a:pt x="1288235" y="254372"/>
                  <a:pt x="1257382" y="263865"/>
                  <a:pt x="1231869" y="280479"/>
                </a:cubicBezTo>
                <a:cubicBezTo>
                  <a:pt x="1187963" y="125620"/>
                  <a:pt x="1049717" y="8734"/>
                  <a:pt x="880025" y="428"/>
                </a:cubicBezTo>
                <a:cubicBezTo>
                  <a:pt x="715080" y="-7286"/>
                  <a:pt x="569715" y="90020"/>
                  <a:pt x="508008" y="233012"/>
                </a:cubicBezTo>
                <a:cubicBezTo>
                  <a:pt x="477156" y="235386"/>
                  <a:pt x="447489" y="243099"/>
                  <a:pt x="420196" y="255559"/>
                </a:cubicBezTo>
                <a:cubicBezTo>
                  <a:pt x="406549" y="189699"/>
                  <a:pt x="350183" y="139266"/>
                  <a:pt x="280170" y="135707"/>
                </a:cubicBezTo>
                <a:cubicBezTo>
                  <a:pt x="271864" y="135113"/>
                  <a:pt x="263557" y="135707"/>
                  <a:pt x="255844" y="136893"/>
                </a:cubicBezTo>
                <a:lnTo>
                  <a:pt x="255844" y="136893"/>
                </a:lnTo>
                <a:cubicBezTo>
                  <a:pt x="255844" y="136893"/>
                  <a:pt x="255844" y="136893"/>
                  <a:pt x="255844" y="136893"/>
                </a:cubicBezTo>
                <a:cubicBezTo>
                  <a:pt x="194731" y="144013"/>
                  <a:pt x="144298" y="187919"/>
                  <a:pt x="128278" y="246066"/>
                </a:cubicBezTo>
                <a:cubicBezTo>
                  <a:pt x="127092" y="249626"/>
                  <a:pt x="126499" y="252592"/>
                  <a:pt x="125905" y="256152"/>
                </a:cubicBezTo>
                <a:cubicBezTo>
                  <a:pt x="118192" y="253779"/>
                  <a:pt x="110479" y="251999"/>
                  <a:pt x="101579" y="251406"/>
                </a:cubicBezTo>
                <a:cubicBezTo>
                  <a:pt x="81406" y="250219"/>
                  <a:pt x="62419" y="255559"/>
                  <a:pt x="46399" y="265645"/>
                </a:cubicBezTo>
                <a:cubicBezTo>
                  <a:pt x="38686" y="270392"/>
                  <a:pt x="30973" y="276326"/>
                  <a:pt x="25039" y="283445"/>
                </a:cubicBezTo>
                <a:cubicBezTo>
                  <a:pt x="22666" y="285819"/>
                  <a:pt x="20886" y="288192"/>
                  <a:pt x="19106" y="290565"/>
                </a:cubicBezTo>
                <a:cubicBezTo>
                  <a:pt x="15546" y="295312"/>
                  <a:pt x="11986" y="300652"/>
                  <a:pt x="9613" y="306585"/>
                </a:cubicBezTo>
                <a:cubicBezTo>
                  <a:pt x="6646" y="312518"/>
                  <a:pt x="4273" y="319045"/>
                  <a:pt x="2493" y="326165"/>
                </a:cubicBezTo>
                <a:cubicBezTo>
                  <a:pt x="1306" y="332098"/>
                  <a:pt x="120" y="338031"/>
                  <a:pt x="120" y="343965"/>
                </a:cubicBezTo>
                <a:cubicBezTo>
                  <a:pt x="-2254" y="392024"/>
                  <a:pt x="30973" y="433557"/>
                  <a:pt x="76659" y="443051"/>
                </a:cubicBezTo>
                <a:cubicBezTo>
                  <a:pt x="76066" y="444237"/>
                  <a:pt x="74879" y="446017"/>
                  <a:pt x="74286" y="447797"/>
                </a:cubicBezTo>
                <a:cubicBezTo>
                  <a:pt x="73099" y="450171"/>
                  <a:pt x="71319" y="453137"/>
                  <a:pt x="70132" y="455510"/>
                </a:cubicBezTo>
                <a:cubicBezTo>
                  <a:pt x="67759" y="460257"/>
                  <a:pt x="65979" y="465004"/>
                  <a:pt x="64199" y="470344"/>
                </a:cubicBezTo>
                <a:cubicBezTo>
                  <a:pt x="62419" y="474497"/>
                  <a:pt x="61232" y="479243"/>
                  <a:pt x="60046" y="483990"/>
                </a:cubicBezTo>
                <a:cubicBezTo>
                  <a:pt x="58859" y="487550"/>
                  <a:pt x="58266" y="491110"/>
                  <a:pt x="57672" y="495263"/>
                </a:cubicBezTo>
                <a:cubicBezTo>
                  <a:pt x="56486" y="501197"/>
                  <a:pt x="55893" y="507723"/>
                  <a:pt x="55299" y="514250"/>
                </a:cubicBezTo>
                <a:cubicBezTo>
                  <a:pt x="51146" y="597316"/>
                  <a:pt x="115225" y="667922"/>
                  <a:pt x="198291" y="672075"/>
                </a:cubicBezTo>
                <a:cubicBezTo>
                  <a:pt x="207784" y="672669"/>
                  <a:pt x="217278" y="672075"/>
                  <a:pt x="226771" y="670889"/>
                </a:cubicBezTo>
                <a:cubicBezTo>
                  <a:pt x="227364" y="670889"/>
                  <a:pt x="227958" y="670889"/>
                  <a:pt x="229144" y="670295"/>
                </a:cubicBezTo>
                <a:cubicBezTo>
                  <a:pt x="232704" y="669702"/>
                  <a:pt x="236858" y="669108"/>
                  <a:pt x="240417" y="667922"/>
                </a:cubicBezTo>
                <a:cubicBezTo>
                  <a:pt x="243977" y="667329"/>
                  <a:pt x="247537" y="666142"/>
                  <a:pt x="251097" y="664955"/>
                </a:cubicBezTo>
                <a:cubicBezTo>
                  <a:pt x="259404" y="662582"/>
                  <a:pt x="267117" y="659022"/>
                  <a:pt x="274831" y="655462"/>
                </a:cubicBezTo>
                <a:cubicBezTo>
                  <a:pt x="276610" y="654275"/>
                  <a:pt x="278984" y="653089"/>
                  <a:pt x="280764" y="651902"/>
                </a:cubicBezTo>
                <a:cubicBezTo>
                  <a:pt x="285510" y="649529"/>
                  <a:pt x="289664" y="646562"/>
                  <a:pt x="293817" y="643595"/>
                </a:cubicBezTo>
                <a:cubicBezTo>
                  <a:pt x="296784" y="641222"/>
                  <a:pt x="299750" y="639442"/>
                  <a:pt x="302124" y="637069"/>
                </a:cubicBezTo>
                <a:cubicBezTo>
                  <a:pt x="302717" y="637069"/>
                  <a:pt x="302717" y="636475"/>
                  <a:pt x="303310" y="636475"/>
                </a:cubicBezTo>
                <a:cubicBezTo>
                  <a:pt x="347810" y="708862"/>
                  <a:pt x="425536" y="758701"/>
                  <a:pt x="516908" y="762855"/>
                </a:cubicBezTo>
                <a:cubicBezTo>
                  <a:pt x="520468" y="762855"/>
                  <a:pt x="524028" y="762855"/>
                  <a:pt x="527588" y="763448"/>
                </a:cubicBezTo>
                <a:cubicBezTo>
                  <a:pt x="545388" y="763448"/>
                  <a:pt x="562595" y="761668"/>
                  <a:pt x="579801" y="758701"/>
                </a:cubicBezTo>
                <a:cubicBezTo>
                  <a:pt x="583361" y="758108"/>
                  <a:pt x="586328" y="757515"/>
                  <a:pt x="589888" y="756328"/>
                </a:cubicBezTo>
                <a:cubicBezTo>
                  <a:pt x="616588" y="749801"/>
                  <a:pt x="641507" y="739715"/>
                  <a:pt x="664647" y="726068"/>
                </a:cubicBezTo>
                <a:cubicBezTo>
                  <a:pt x="667614" y="724288"/>
                  <a:pt x="670580" y="722508"/>
                  <a:pt x="672954" y="720728"/>
                </a:cubicBezTo>
                <a:cubicBezTo>
                  <a:pt x="685414" y="727848"/>
                  <a:pt x="699060" y="734375"/>
                  <a:pt x="712113" y="740308"/>
                </a:cubicBezTo>
                <a:cubicBezTo>
                  <a:pt x="732287" y="749208"/>
                  <a:pt x="753646" y="755735"/>
                  <a:pt x="775599" y="761074"/>
                </a:cubicBezTo>
                <a:cubicBezTo>
                  <a:pt x="782720" y="762855"/>
                  <a:pt x="790433" y="764041"/>
                  <a:pt x="797553" y="765821"/>
                </a:cubicBezTo>
                <a:cubicBezTo>
                  <a:pt x="804673" y="767601"/>
                  <a:pt x="812386" y="768194"/>
                  <a:pt x="820099" y="768788"/>
                </a:cubicBezTo>
                <a:cubicBezTo>
                  <a:pt x="827812" y="769381"/>
                  <a:pt x="835526" y="769974"/>
                  <a:pt x="843239" y="770568"/>
                </a:cubicBezTo>
                <a:cubicBezTo>
                  <a:pt x="863412" y="771755"/>
                  <a:pt x="882992" y="771161"/>
                  <a:pt x="901978" y="768788"/>
                </a:cubicBezTo>
                <a:cubicBezTo>
                  <a:pt x="909692" y="768194"/>
                  <a:pt x="917405" y="767008"/>
                  <a:pt x="925118" y="765821"/>
                </a:cubicBezTo>
                <a:cubicBezTo>
                  <a:pt x="932831" y="764635"/>
                  <a:pt x="939951" y="762855"/>
                  <a:pt x="947665" y="761074"/>
                </a:cubicBezTo>
                <a:cubicBezTo>
                  <a:pt x="967244" y="756328"/>
                  <a:pt x="986231" y="750394"/>
                  <a:pt x="1004624" y="743274"/>
                </a:cubicBezTo>
                <a:cubicBezTo>
                  <a:pt x="1010557" y="740901"/>
                  <a:pt x="1016491" y="738528"/>
                  <a:pt x="1022424" y="735561"/>
                </a:cubicBezTo>
                <a:cubicBezTo>
                  <a:pt x="1039631" y="727848"/>
                  <a:pt x="1055650" y="718355"/>
                  <a:pt x="1071077" y="708268"/>
                </a:cubicBezTo>
                <a:cubicBezTo>
                  <a:pt x="1077010" y="704115"/>
                  <a:pt x="1083537" y="699962"/>
                  <a:pt x="1089470" y="695808"/>
                </a:cubicBezTo>
                <a:cubicBezTo>
                  <a:pt x="1095404" y="691655"/>
                  <a:pt x="1101337" y="686908"/>
                  <a:pt x="1107270" y="682162"/>
                </a:cubicBezTo>
                <a:cubicBezTo>
                  <a:pt x="1127443" y="665549"/>
                  <a:pt x="1145243" y="647156"/>
                  <a:pt x="1161856" y="626389"/>
                </a:cubicBezTo>
                <a:cubicBezTo>
                  <a:pt x="1164823" y="634696"/>
                  <a:pt x="1168976" y="643002"/>
                  <a:pt x="1173723" y="650715"/>
                </a:cubicBezTo>
                <a:cubicBezTo>
                  <a:pt x="1176689" y="656056"/>
                  <a:pt x="1180249" y="660802"/>
                  <a:pt x="1184403" y="664955"/>
                </a:cubicBezTo>
                <a:cubicBezTo>
                  <a:pt x="1187369" y="668515"/>
                  <a:pt x="1190336" y="671482"/>
                  <a:pt x="1193896" y="674449"/>
                </a:cubicBezTo>
                <a:cubicBezTo>
                  <a:pt x="1195676" y="676228"/>
                  <a:pt x="1198049" y="678008"/>
                  <a:pt x="1200422" y="679789"/>
                </a:cubicBezTo>
                <a:cubicBezTo>
                  <a:pt x="1215256" y="692248"/>
                  <a:pt x="1233649" y="701148"/>
                  <a:pt x="1253822" y="705302"/>
                </a:cubicBezTo>
                <a:cubicBezTo>
                  <a:pt x="1259755" y="706488"/>
                  <a:pt x="1266282" y="707082"/>
                  <a:pt x="1272808" y="707675"/>
                </a:cubicBezTo>
                <a:cubicBezTo>
                  <a:pt x="1276962" y="707675"/>
                  <a:pt x="1281115" y="707675"/>
                  <a:pt x="1285269" y="707675"/>
                </a:cubicBezTo>
                <a:cubicBezTo>
                  <a:pt x="1293575" y="707082"/>
                  <a:pt x="1301882" y="705895"/>
                  <a:pt x="1309595" y="704115"/>
                </a:cubicBezTo>
                <a:cubicBezTo>
                  <a:pt x="1317308" y="702335"/>
                  <a:pt x="1325021" y="699368"/>
                  <a:pt x="1332141" y="695808"/>
                </a:cubicBezTo>
                <a:cubicBezTo>
                  <a:pt x="1371301" y="676822"/>
                  <a:pt x="1399187" y="637662"/>
                  <a:pt x="1401561" y="591383"/>
                </a:cubicBezTo>
                <a:lnTo>
                  <a:pt x="1401561" y="591383"/>
                </a:lnTo>
                <a:lnTo>
                  <a:pt x="1401561" y="591383"/>
                </a:lnTo>
                <a:cubicBezTo>
                  <a:pt x="1401561" y="591383"/>
                  <a:pt x="1401561" y="590789"/>
                  <a:pt x="1401561" y="590789"/>
                </a:cubicBezTo>
                <a:lnTo>
                  <a:pt x="1401561" y="590789"/>
                </a:lnTo>
                <a:cubicBezTo>
                  <a:pt x="1401561" y="589603"/>
                  <a:pt x="1401561" y="589009"/>
                  <a:pt x="1401561" y="587823"/>
                </a:cubicBezTo>
                <a:cubicBezTo>
                  <a:pt x="1419954" y="609776"/>
                  <a:pt x="1446653" y="624016"/>
                  <a:pt x="1476913" y="625796"/>
                </a:cubicBezTo>
                <a:cubicBezTo>
                  <a:pt x="1535060" y="628762"/>
                  <a:pt x="1584306" y="583669"/>
                  <a:pt x="1587272" y="525523"/>
                </a:cubicBezTo>
                <a:cubicBezTo>
                  <a:pt x="1588459" y="466784"/>
                  <a:pt x="1543366" y="417538"/>
                  <a:pt x="1485220" y="4151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4" name="Google Shape;1074;p32"/>
          <p:cNvGrpSpPr/>
          <p:nvPr/>
        </p:nvGrpSpPr>
        <p:grpSpPr>
          <a:xfrm>
            <a:off x="4810502" y="2927189"/>
            <a:ext cx="3309784" cy="1880811"/>
            <a:chOff x="4810502" y="2927189"/>
            <a:chExt cx="3309784" cy="1880811"/>
          </a:xfrm>
        </p:grpSpPr>
        <p:sp>
          <p:nvSpPr>
            <p:cNvPr id="1075" name="Google Shape;1075;p32"/>
            <p:cNvSpPr/>
            <p:nvPr/>
          </p:nvSpPr>
          <p:spPr>
            <a:xfrm>
              <a:off x="5566040" y="4582966"/>
              <a:ext cx="56542" cy="68356"/>
            </a:xfrm>
            <a:custGeom>
              <a:rect b="b" l="l" r="r" t="t"/>
              <a:pathLst>
                <a:path extrusionOk="0" h="43076" w="35631">
                  <a:moveTo>
                    <a:pt x="332" y="16154"/>
                  </a:moveTo>
                  <a:cubicBezTo>
                    <a:pt x="-266" y="22735"/>
                    <a:pt x="-266" y="32906"/>
                    <a:pt x="2127" y="43077"/>
                  </a:cubicBezTo>
                  <a:lnTo>
                    <a:pt x="35632" y="0"/>
                  </a:lnTo>
                  <a:cubicBezTo>
                    <a:pt x="35632" y="0"/>
                    <a:pt x="20674" y="14359"/>
                    <a:pt x="8110" y="10769"/>
                  </a:cubicBezTo>
                  <a:cubicBezTo>
                    <a:pt x="4520" y="9572"/>
                    <a:pt x="930" y="11966"/>
                    <a:pt x="332" y="16154"/>
                  </a:cubicBezTo>
                  <a:close/>
                </a:path>
              </a:pathLst>
            </a:custGeom>
            <a:solidFill>
              <a:srgbClr val="FAC54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76" name="Google Shape;1076;p32"/>
            <p:cNvGrpSpPr/>
            <p:nvPr/>
          </p:nvGrpSpPr>
          <p:grpSpPr>
            <a:xfrm>
              <a:off x="4810502" y="4503167"/>
              <a:ext cx="440038" cy="239697"/>
              <a:chOff x="6849227" y="4807679"/>
              <a:chExt cx="440038" cy="239697"/>
            </a:xfrm>
          </p:grpSpPr>
          <p:sp>
            <p:nvSpPr>
              <p:cNvPr id="1077" name="Google Shape;1077;p32"/>
              <p:cNvSpPr/>
              <p:nvPr/>
            </p:nvSpPr>
            <p:spPr>
              <a:xfrm>
                <a:off x="6849227" y="4807679"/>
                <a:ext cx="440038" cy="239697"/>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 name="Google Shape;1078;p32"/>
              <p:cNvSpPr/>
              <p:nvPr/>
            </p:nvSpPr>
            <p:spPr>
              <a:xfrm>
                <a:off x="6964471" y="4835892"/>
                <a:ext cx="167095" cy="103777"/>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32"/>
              <p:cNvSpPr/>
              <p:nvPr/>
            </p:nvSpPr>
            <p:spPr>
              <a:xfrm>
                <a:off x="6987244" y="4808680"/>
                <a:ext cx="123422" cy="81992"/>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32"/>
              <p:cNvSpPr/>
              <p:nvPr/>
            </p:nvSpPr>
            <p:spPr>
              <a:xfrm>
                <a:off x="6989649" y="4814370"/>
                <a:ext cx="122906" cy="60588"/>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1" name="Google Shape;1081;p32"/>
            <p:cNvGrpSpPr/>
            <p:nvPr/>
          </p:nvGrpSpPr>
          <p:grpSpPr>
            <a:xfrm>
              <a:off x="6439078" y="4615822"/>
              <a:ext cx="272506" cy="149050"/>
              <a:chOff x="5969728" y="4805622"/>
              <a:chExt cx="272506" cy="149050"/>
            </a:xfrm>
          </p:grpSpPr>
          <p:sp>
            <p:nvSpPr>
              <p:cNvPr id="1082" name="Google Shape;1082;p32"/>
              <p:cNvSpPr/>
              <p:nvPr/>
            </p:nvSpPr>
            <p:spPr>
              <a:xfrm>
                <a:off x="5969728" y="4805622"/>
                <a:ext cx="272506" cy="149050"/>
              </a:xfrm>
              <a:custGeom>
                <a:rect b="b" l="l" r="r" t="t"/>
                <a:pathLst>
                  <a:path extrusionOk="0" h="93927" w="171725">
                    <a:moveTo>
                      <a:pt x="75320" y="34237"/>
                    </a:moveTo>
                    <a:cubicBezTo>
                      <a:pt x="75320" y="34237"/>
                      <a:pt x="124379" y="-2259"/>
                      <a:pt x="144123" y="9707"/>
                    </a:cubicBezTo>
                    <a:cubicBezTo>
                      <a:pt x="164465" y="21074"/>
                      <a:pt x="191388" y="41416"/>
                      <a:pt x="150106" y="45006"/>
                    </a:cubicBezTo>
                    <a:cubicBezTo>
                      <a:pt x="108824" y="48596"/>
                      <a:pt x="85491" y="45006"/>
                      <a:pt x="85491" y="45006"/>
                    </a:cubicBezTo>
                    <a:cubicBezTo>
                      <a:pt x="85491" y="45006"/>
                      <a:pt x="144721" y="67143"/>
                      <a:pt x="134551" y="74322"/>
                    </a:cubicBezTo>
                    <a:cubicBezTo>
                      <a:pt x="124379" y="81501"/>
                      <a:pt x="93269" y="101245"/>
                      <a:pt x="81901" y="91074"/>
                    </a:cubicBezTo>
                    <a:cubicBezTo>
                      <a:pt x="70533" y="80903"/>
                      <a:pt x="72927" y="50390"/>
                      <a:pt x="72927" y="50390"/>
                    </a:cubicBezTo>
                    <a:cubicBezTo>
                      <a:pt x="72927" y="50390"/>
                      <a:pt x="34636" y="85690"/>
                      <a:pt x="14295" y="74920"/>
                    </a:cubicBezTo>
                    <a:cubicBezTo>
                      <a:pt x="-6645" y="64151"/>
                      <a:pt x="-4851" y="38425"/>
                      <a:pt x="21474" y="37228"/>
                    </a:cubicBezTo>
                    <a:cubicBezTo>
                      <a:pt x="47799" y="35433"/>
                      <a:pt x="55576" y="34835"/>
                      <a:pt x="55576" y="34835"/>
                    </a:cubicBezTo>
                    <a:cubicBezTo>
                      <a:pt x="55576" y="34835"/>
                      <a:pt x="16089" y="21074"/>
                      <a:pt x="26260" y="12698"/>
                    </a:cubicBezTo>
                    <a:cubicBezTo>
                      <a:pt x="36431" y="4322"/>
                      <a:pt x="60363" y="-6447"/>
                      <a:pt x="69935" y="4921"/>
                    </a:cubicBezTo>
                    <a:cubicBezTo>
                      <a:pt x="78909" y="15690"/>
                      <a:pt x="75320" y="34237"/>
                      <a:pt x="75320" y="3423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32"/>
              <p:cNvSpPr/>
              <p:nvPr/>
            </p:nvSpPr>
            <p:spPr>
              <a:xfrm>
                <a:off x="6051186" y="4829811"/>
                <a:ext cx="87345" cy="54796"/>
              </a:xfrm>
              <a:custGeom>
                <a:rect b="b" l="l" r="r" t="t"/>
                <a:pathLst>
                  <a:path extrusionOk="0" h="34531" w="55042">
                    <a:moveTo>
                      <a:pt x="55042" y="11198"/>
                    </a:moveTo>
                    <a:cubicBezTo>
                      <a:pt x="55042" y="23763"/>
                      <a:pt x="43077" y="34532"/>
                      <a:pt x="27521" y="34532"/>
                    </a:cubicBezTo>
                    <a:cubicBezTo>
                      <a:pt x="12564" y="34532"/>
                      <a:pt x="0" y="24361"/>
                      <a:pt x="0" y="11198"/>
                    </a:cubicBezTo>
                    <a:cubicBezTo>
                      <a:pt x="0" y="-1366"/>
                      <a:pt x="10171" y="429"/>
                      <a:pt x="25128" y="429"/>
                    </a:cubicBezTo>
                    <a:cubicBezTo>
                      <a:pt x="40684" y="-169"/>
                      <a:pt x="55042" y="-1964"/>
                      <a:pt x="55042" y="111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 name="Google Shape;1084;p32"/>
              <p:cNvSpPr/>
              <p:nvPr/>
            </p:nvSpPr>
            <p:spPr>
              <a:xfrm>
                <a:off x="6063396" y="4815318"/>
                <a:ext cx="64327" cy="42746"/>
              </a:xfrm>
              <a:custGeom>
                <a:rect b="b" l="l" r="r" t="t"/>
                <a:pathLst>
                  <a:path extrusionOk="0" h="26937" w="40537">
                    <a:moveTo>
                      <a:pt x="6058" y="22735"/>
                    </a:moveTo>
                    <a:cubicBezTo>
                      <a:pt x="6058" y="22735"/>
                      <a:pt x="-4711" y="12564"/>
                      <a:pt x="2468" y="2393"/>
                    </a:cubicBezTo>
                    <a:lnTo>
                      <a:pt x="13835" y="11966"/>
                    </a:lnTo>
                    <a:lnTo>
                      <a:pt x="22810" y="0"/>
                    </a:lnTo>
                    <a:lnTo>
                      <a:pt x="31784" y="13761"/>
                    </a:lnTo>
                    <a:lnTo>
                      <a:pt x="39562" y="2991"/>
                    </a:lnTo>
                    <a:cubicBezTo>
                      <a:pt x="39562" y="2991"/>
                      <a:pt x="43750" y="19743"/>
                      <a:pt x="34775" y="23932"/>
                    </a:cubicBezTo>
                    <a:cubicBezTo>
                      <a:pt x="26399" y="28120"/>
                      <a:pt x="11442" y="28120"/>
                      <a:pt x="6058" y="227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 name="Google Shape;1085;p32"/>
              <p:cNvSpPr/>
              <p:nvPr/>
            </p:nvSpPr>
            <p:spPr>
              <a:xfrm>
                <a:off x="6064550" y="4818163"/>
                <a:ext cx="63540" cy="31360"/>
              </a:xfrm>
              <a:custGeom>
                <a:rect b="b" l="l" r="r" t="t"/>
                <a:pathLst>
                  <a:path extrusionOk="0" h="19762" w="40041">
                    <a:moveTo>
                      <a:pt x="7125" y="16752"/>
                    </a:moveTo>
                    <a:cubicBezTo>
                      <a:pt x="7125" y="16752"/>
                      <a:pt x="-4243" y="8376"/>
                      <a:pt x="1740" y="1197"/>
                    </a:cubicBezTo>
                    <a:lnTo>
                      <a:pt x="9518" y="6581"/>
                    </a:lnTo>
                    <a:cubicBezTo>
                      <a:pt x="11911" y="8376"/>
                      <a:pt x="15501" y="7778"/>
                      <a:pt x="17296" y="5385"/>
                    </a:cubicBezTo>
                    <a:lnTo>
                      <a:pt x="22082" y="0"/>
                    </a:lnTo>
                    <a:lnTo>
                      <a:pt x="25671" y="4786"/>
                    </a:lnTo>
                    <a:cubicBezTo>
                      <a:pt x="28065" y="7778"/>
                      <a:pt x="31654" y="7778"/>
                      <a:pt x="34646" y="5385"/>
                    </a:cubicBezTo>
                    <a:lnTo>
                      <a:pt x="40030" y="598"/>
                    </a:lnTo>
                    <a:cubicBezTo>
                      <a:pt x="40030" y="598"/>
                      <a:pt x="40629" y="14359"/>
                      <a:pt x="32851" y="17351"/>
                    </a:cubicBezTo>
                    <a:cubicBezTo>
                      <a:pt x="25073" y="20940"/>
                      <a:pt x="11911" y="20342"/>
                      <a:pt x="7125" y="167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86" name="Google Shape;1086;p32"/>
            <p:cNvSpPr/>
            <p:nvPr/>
          </p:nvSpPr>
          <p:spPr>
            <a:xfrm>
              <a:off x="6102825" y="4429125"/>
              <a:ext cx="3900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087" name="Google Shape;1087;p32"/>
            <p:cNvSpPr/>
            <p:nvPr/>
          </p:nvSpPr>
          <p:spPr>
            <a:xfrm>
              <a:off x="5566050" y="4739600"/>
              <a:ext cx="3900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088" name="Google Shape;1088;p32"/>
            <p:cNvSpPr/>
            <p:nvPr/>
          </p:nvSpPr>
          <p:spPr>
            <a:xfrm>
              <a:off x="5318550" y="4426300"/>
              <a:ext cx="3900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nvGrpSpPr>
            <p:cNvPr id="1089" name="Google Shape;1089;p32"/>
            <p:cNvGrpSpPr/>
            <p:nvPr/>
          </p:nvGrpSpPr>
          <p:grpSpPr>
            <a:xfrm>
              <a:off x="5318783" y="4054584"/>
              <a:ext cx="448775" cy="402459"/>
              <a:chOff x="5484058" y="3908197"/>
              <a:chExt cx="448775" cy="402459"/>
            </a:xfrm>
          </p:grpSpPr>
          <p:sp>
            <p:nvSpPr>
              <p:cNvPr id="1090" name="Google Shape;1090;p32"/>
              <p:cNvSpPr/>
              <p:nvPr/>
            </p:nvSpPr>
            <p:spPr>
              <a:xfrm>
                <a:off x="5700386" y="3939117"/>
                <a:ext cx="186261" cy="185888"/>
              </a:xfrm>
              <a:custGeom>
                <a:rect b="b" l="l" r="r" t="t"/>
                <a:pathLst>
                  <a:path extrusionOk="0" h="117141" w="117376">
                    <a:moveTo>
                      <a:pt x="115408" y="72930"/>
                    </a:moveTo>
                    <a:cubicBezTo>
                      <a:pt x="107630" y="104041"/>
                      <a:pt x="75322" y="123186"/>
                      <a:pt x="44212" y="115408"/>
                    </a:cubicBezTo>
                    <a:cubicBezTo>
                      <a:pt x="13100" y="107630"/>
                      <a:pt x="-6045" y="75323"/>
                      <a:pt x="1733" y="44212"/>
                    </a:cubicBezTo>
                    <a:cubicBezTo>
                      <a:pt x="9511" y="13101"/>
                      <a:pt x="41818" y="-6045"/>
                      <a:pt x="72929" y="1733"/>
                    </a:cubicBezTo>
                    <a:cubicBezTo>
                      <a:pt x="104639" y="10109"/>
                      <a:pt x="123784" y="41819"/>
                      <a:pt x="115408" y="7293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 name="Google Shape;1091;p32"/>
              <p:cNvSpPr/>
              <p:nvPr/>
            </p:nvSpPr>
            <p:spPr>
              <a:xfrm>
                <a:off x="5863815" y="4052729"/>
                <a:ext cx="56117" cy="32826"/>
              </a:xfrm>
              <a:custGeom>
                <a:rect b="b" l="l" r="r" t="t"/>
                <a:pathLst>
                  <a:path extrusionOk="0" h="20686" w="35363">
                    <a:moveTo>
                      <a:pt x="24871" y="3650"/>
                    </a:moveTo>
                    <a:cubicBezTo>
                      <a:pt x="24871" y="3650"/>
                      <a:pt x="41024" y="14419"/>
                      <a:pt x="33247" y="19205"/>
                    </a:cubicBezTo>
                    <a:cubicBezTo>
                      <a:pt x="25469" y="23991"/>
                      <a:pt x="5725" y="16214"/>
                      <a:pt x="939" y="9633"/>
                    </a:cubicBezTo>
                    <a:cubicBezTo>
                      <a:pt x="-3848" y="3051"/>
                      <a:pt x="10511" y="-4727"/>
                      <a:pt x="24871" y="365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 name="Google Shape;1092;p32"/>
              <p:cNvSpPr/>
              <p:nvPr/>
            </p:nvSpPr>
            <p:spPr>
              <a:xfrm>
                <a:off x="5502961" y="4034387"/>
                <a:ext cx="348484" cy="276268"/>
              </a:xfrm>
              <a:custGeom>
                <a:rect b="b" l="l" r="r" t="t"/>
                <a:pathLst>
                  <a:path extrusionOk="0" h="174096" w="219604">
                    <a:moveTo>
                      <a:pt x="147221" y="14622"/>
                    </a:moveTo>
                    <a:lnTo>
                      <a:pt x="147221" y="14622"/>
                    </a:lnTo>
                    <a:cubicBezTo>
                      <a:pt x="107733" y="18212"/>
                      <a:pt x="88588" y="27784"/>
                      <a:pt x="55682" y="46929"/>
                    </a:cubicBezTo>
                    <a:cubicBezTo>
                      <a:pt x="28759" y="62485"/>
                      <a:pt x="-7138" y="106758"/>
                      <a:pt x="1238" y="124707"/>
                    </a:cubicBezTo>
                    <a:cubicBezTo>
                      <a:pt x="14400" y="153425"/>
                      <a:pt x="61665" y="180946"/>
                      <a:pt x="116707" y="172570"/>
                    </a:cubicBezTo>
                    <a:cubicBezTo>
                      <a:pt x="166366" y="164793"/>
                      <a:pt x="226195" y="126502"/>
                      <a:pt x="219015" y="62485"/>
                    </a:cubicBezTo>
                    <a:cubicBezTo>
                      <a:pt x="217220" y="48724"/>
                      <a:pt x="215425" y="36759"/>
                      <a:pt x="212434" y="27186"/>
                    </a:cubicBezTo>
                    <a:cubicBezTo>
                      <a:pt x="204656" y="-2130"/>
                      <a:pt x="165767" y="-9908"/>
                      <a:pt x="147221" y="14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32"/>
              <p:cNvSpPr/>
              <p:nvPr/>
            </p:nvSpPr>
            <p:spPr>
              <a:xfrm>
                <a:off x="5484058" y="3993059"/>
                <a:ext cx="238302" cy="130193"/>
              </a:xfrm>
              <a:custGeom>
                <a:rect b="b" l="l" r="r" t="t"/>
                <a:pathLst>
                  <a:path extrusionOk="0" h="82044" w="150171">
                    <a:moveTo>
                      <a:pt x="55641" y="71806"/>
                    </a:moveTo>
                    <a:lnTo>
                      <a:pt x="0" y="37703"/>
                    </a:lnTo>
                    <a:lnTo>
                      <a:pt x="0" y="37703"/>
                    </a:lnTo>
                    <a:cubicBezTo>
                      <a:pt x="19744" y="5396"/>
                      <a:pt x="67607" y="-10160"/>
                      <a:pt x="101709" y="7190"/>
                    </a:cubicBezTo>
                    <a:cubicBezTo>
                      <a:pt x="117863" y="15566"/>
                      <a:pt x="150171" y="49669"/>
                      <a:pt x="150171" y="49669"/>
                    </a:cubicBezTo>
                    <a:lnTo>
                      <a:pt x="150171" y="49669"/>
                    </a:lnTo>
                    <a:cubicBezTo>
                      <a:pt x="130427" y="81977"/>
                      <a:pt x="87949" y="91549"/>
                      <a:pt x="55641" y="7180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 name="Google Shape;1094;p32"/>
              <p:cNvSpPr/>
              <p:nvPr/>
            </p:nvSpPr>
            <p:spPr>
              <a:xfrm>
                <a:off x="5862459" y="4021243"/>
                <a:ext cx="70375" cy="48838"/>
              </a:xfrm>
              <a:custGeom>
                <a:rect b="b" l="l" r="r" t="t"/>
                <a:pathLst>
                  <a:path extrusionOk="0" h="30776" w="44348">
                    <a:moveTo>
                      <a:pt x="12564" y="777"/>
                    </a:moveTo>
                    <a:cubicBezTo>
                      <a:pt x="12564" y="777"/>
                      <a:pt x="27521" y="9153"/>
                      <a:pt x="40684" y="11547"/>
                    </a:cubicBezTo>
                    <a:cubicBezTo>
                      <a:pt x="44872" y="12145"/>
                      <a:pt x="45470" y="17530"/>
                      <a:pt x="42478" y="19923"/>
                    </a:cubicBezTo>
                    <a:cubicBezTo>
                      <a:pt x="31710" y="27102"/>
                      <a:pt x="15555" y="34282"/>
                      <a:pt x="3590" y="28897"/>
                    </a:cubicBezTo>
                    <a:cubicBezTo>
                      <a:pt x="1197" y="27700"/>
                      <a:pt x="0" y="25307"/>
                      <a:pt x="0" y="22914"/>
                    </a:cubicBezTo>
                    <a:cubicBezTo>
                      <a:pt x="598" y="14538"/>
                      <a:pt x="2393" y="-4009"/>
                      <a:pt x="12564" y="77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 name="Google Shape;1095;p32"/>
              <p:cNvSpPr/>
              <p:nvPr/>
            </p:nvSpPr>
            <p:spPr>
              <a:xfrm>
                <a:off x="5823797" y="4010975"/>
                <a:ext cx="16645" cy="24925"/>
              </a:xfrm>
              <a:custGeom>
                <a:rect b="b" l="l" r="r" t="t"/>
                <a:pathLst>
                  <a:path extrusionOk="0" h="15707" w="10489">
                    <a:moveTo>
                      <a:pt x="458" y="6657"/>
                    </a:moveTo>
                    <a:cubicBezTo>
                      <a:pt x="-738" y="10845"/>
                      <a:pt x="458" y="15034"/>
                      <a:pt x="3450" y="15632"/>
                    </a:cubicBezTo>
                    <a:cubicBezTo>
                      <a:pt x="6441" y="16230"/>
                      <a:pt x="9433" y="13238"/>
                      <a:pt x="10031" y="9051"/>
                    </a:cubicBezTo>
                    <a:cubicBezTo>
                      <a:pt x="11228" y="4863"/>
                      <a:pt x="10031" y="674"/>
                      <a:pt x="7039" y="76"/>
                    </a:cubicBezTo>
                    <a:cubicBezTo>
                      <a:pt x="4048" y="-522"/>
                      <a:pt x="1655" y="2469"/>
                      <a:pt x="458" y="66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32"/>
              <p:cNvSpPr/>
              <p:nvPr/>
            </p:nvSpPr>
            <p:spPr>
              <a:xfrm>
                <a:off x="5491542" y="4152403"/>
                <a:ext cx="48523" cy="78799"/>
              </a:xfrm>
              <a:custGeom>
                <a:rect b="b" l="l" r="r" t="t"/>
                <a:pathLst>
                  <a:path extrusionOk="0" h="49657" w="30578">
                    <a:moveTo>
                      <a:pt x="66" y="23932"/>
                    </a:moveTo>
                    <a:cubicBezTo>
                      <a:pt x="1262" y="30513"/>
                      <a:pt x="3057" y="40085"/>
                      <a:pt x="8442" y="49658"/>
                    </a:cubicBezTo>
                    <a:lnTo>
                      <a:pt x="30578" y="0"/>
                    </a:lnTo>
                    <a:cubicBezTo>
                      <a:pt x="30578" y="0"/>
                      <a:pt x="19211" y="17351"/>
                      <a:pt x="6647" y="17351"/>
                    </a:cubicBezTo>
                    <a:cubicBezTo>
                      <a:pt x="3057" y="17351"/>
                      <a:pt x="-532" y="20342"/>
                      <a:pt x="66" y="23932"/>
                    </a:cubicBezTo>
                    <a:close/>
                  </a:path>
                </a:pathLst>
              </a:custGeom>
              <a:solidFill>
                <a:srgbClr val="FAC54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 name="Google Shape;1097;p32"/>
              <p:cNvSpPr/>
              <p:nvPr/>
            </p:nvSpPr>
            <p:spPr>
              <a:xfrm>
                <a:off x="5766657" y="3908197"/>
                <a:ext cx="13308" cy="40349"/>
              </a:xfrm>
              <a:custGeom>
                <a:rect b="b" l="l" r="r" t="t"/>
                <a:pathLst>
                  <a:path extrusionOk="0" h="25427" w="8386">
                    <a:moveTo>
                      <a:pt x="4797" y="25427"/>
                    </a:moveTo>
                    <a:cubicBezTo>
                      <a:pt x="4797" y="25427"/>
                      <a:pt x="8386" y="15256"/>
                      <a:pt x="8386" y="7479"/>
                    </a:cubicBezTo>
                    <a:cubicBezTo>
                      <a:pt x="8386" y="1496"/>
                      <a:pt x="4198" y="-897"/>
                      <a:pt x="1805" y="299"/>
                    </a:cubicBezTo>
                    <a:cubicBezTo>
                      <a:pt x="-3579" y="3889"/>
                      <a:pt x="4797" y="25427"/>
                      <a:pt x="4797" y="2542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8" name="Google Shape;1098;p32"/>
              <p:cNvSpPr/>
              <p:nvPr/>
            </p:nvSpPr>
            <p:spPr>
              <a:xfrm>
                <a:off x="5753012" y="3925624"/>
                <a:ext cx="22219" cy="21004"/>
              </a:xfrm>
              <a:custGeom>
                <a:rect b="b" l="l" r="r" t="t"/>
                <a:pathLst>
                  <a:path extrusionOk="0" h="13236" w="14002">
                    <a:moveTo>
                      <a:pt x="14003" y="13236"/>
                    </a:moveTo>
                    <a:cubicBezTo>
                      <a:pt x="14003" y="13236"/>
                      <a:pt x="2635" y="-3516"/>
                      <a:pt x="242" y="672"/>
                    </a:cubicBezTo>
                    <a:cubicBezTo>
                      <a:pt x="-2151" y="4860"/>
                      <a:pt x="14003" y="13236"/>
                      <a:pt x="14003" y="1323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9" name="Google Shape;1099;p32"/>
            <p:cNvGrpSpPr/>
            <p:nvPr/>
          </p:nvGrpSpPr>
          <p:grpSpPr>
            <a:xfrm>
              <a:off x="6102820" y="4084805"/>
              <a:ext cx="451300" cy="379908"/>
              <a:chOff x="6102820" y="4084805"/>
              <a:chExt cx="451300" cy="379908"/>
            </a:xfrm>
          </p:grpSpPr>
          <p:sp>
            <p:nvSpPr>
              <p:cNvPr id="1100" name="Google Shape;1100;p32"/>
              <p:cNvSpPr/>
              <p:nvPr/>
            </p:nvSpPr>
            <p:spPr>
              <a:xfrm rot="-4844192">
                <a:off x="6322286" y="4106153"/>
                <a:ext cx="186055" cy="186055"/>
              </a:xfrm>
              <a:custGeom>
                <a:rect b="b" l="l" r="r" t="t"/>
                <a:pathLst>
                  <a:path extrusionOk="0" h="117264" w="117264">
                    <a:moveTo>
                      <a:pt x="117264" y="58632"/>
                    </a:moveTo>
                    <a:cubicBezTo>
                      <a:pt x="117264" y="91014"/>
                      <a:pt x="91014" y="117264"/>
                      <a:pt x="58632" y="117264"/>
                    </a:cubicBezTo>
                    <a:cubicBezTo>
                      <a:pt x="26250" y="117264"/>
                      <a:pt x="-1" y="91014"/>
                      <a:pt x="-1" y="58632"/>
                    </a:cubicBezTo>
                    <a:cubicBezTo>
                      <a:pt x="-1" y="26250"/>
                      <a:pt x="26249" y="0"/>
                      <a:pt x="58632" y="0"/>
                    </a:cubicBezTo>
                    <a:cubicBezTo>
                      <a:pt x="91013" y="0"/>
                      <a:pt x="117264" y="26251"/>
                      <a:pt x="117264" y="58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32"/>
              <p:cNvSpPr/>
              <p:nvPr/>
            </p:nvSpPr>
            <p:spPr>
              <a:xfrm>
                <a:off x="6491156" y="4196034"/>
                <a:ext cx="58026" cy="28710"/>
              </a:xfrm>
              <a:custGeom>
                <a:rect b="b" l="l" r="r" t="t"/>
                <a:pathLst>
                  <a:path extrusionOk="0" h="18092" w="36566">
                    <a:moveTo>
                      <a:pt x="23380" y="1193"/>
                    </a:moveTo>
                    <a:cubicBezTo>
                      <a:pt x="23380" y="1193"/>
                      <a:pt x="41329" y="7774"/>
                      <a:pt x="35346" y="14355"/>
                    </a:cubicBezTo>
                    <a:cubicBezTo>
                      <a:pt x="29363" y="20338"/>
                      <a:pt x="7824" y="18543"/>
                      <a:pt x="1841" y="13159"/>
                    </a:cubicBezTo>
                    <a:cubicBezTo>
                      <a:pt x="-4740" y="7176"/>
                      <a:pt x="7226" y="-3594"/>
                      <a:pt x="23380" y="119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2" name="Google Shape;1102;p32"/>
              <p:cNvSpPr/>
              <p:nvPr/>
            </p:nvSpPr>
            <p:spPr>
              <a:xfrm>
                <a:off x="6104925" y="4219163"/>
                <a:ext cx="362992" cy="245550"/>
              </a:xfrm>
              <a:custGeom>
                <a:rect b="b" l="l" r="r" t="t"/>
                <a:pathLst>
                  <a:path extrusionOk="0" h="154738" w="228747">
                    <a:moveTo>
                      <a:pt x="168320" y="8140"/>
                    </a:moveTo>
                    <a:lnTo>
                      <a:pt x="168320" y="8140"/>
                    </a:lnTo>
                    <a:cubicBezTo>
                      <a:pt x="129431" y="2157"/>
                      <a:pt x="107892" y="6944"/>
                      <a:pt x="71995" y="17713"/>
                    </a:cubicBezTo>
                    <a:cubicBezTo>
                      <a:pt x="42081" y="26687"/>
                      <a:pt x="-3389" y="60790"/>
                      <a:pt x="200" y="79935"/>
                    </a:cubicBezTo>
                    <a:cubicBezTo>
                      <a:pt x="6183" y="111046"/>
                      <a:pt x="45072" y="149336"/>
                      <a:pt x="100713" y="154123"/>
                    </a:cubicBezTo>
                    <a:cubicBezTo>
                      <a:pt x="150970" y="158909"/>
                      <a:pt x="217978" y="136174"/>
                      <a:pt x="226354" y="72157"/>
                    </a:cubicBezTo>
                    <a:cubicBezTo>
                      <a:pt x="228149" y="58396"/>
                      <a:pt x="228747" y="46431"/>
                      <a:pt x="228747" y="36260"/>
                    </a:cubicBezTo>
                    <a:cubicBezTo>
                      <a:pt x="228149" y="5747"/>
                      <a:pt x="192252" y="-11005"/>
                      <a:pt x="168320" y="81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32"/>
              <p:cNvSpPr/>
              <p:nvPr/>
            </p:nvSpPr>
            <p:spPr>
              <a:xfrm>
                <a:off x="6485911" y="4167384"/>
                <a:ext cx="68209" cy="47487"/>
              </a:xfrm>
              <a:custGeom>
                <a:rect b="b" l="l" r="r" t="t"/>
                <a:pathLst>
                  <a:path extrusionOk="0" h="29925" w="42983">
                    <a:moveTo>
                      <a:pt x="8142" y="122"/>
                    </a:moveTo>
                    <a:cubicBezTo>
                      <a:pt x="8142" y="122"/>
                      <a:pt x="24894" y="4309"/>
                      <a:pt x="38056" y="3711"/>
                    </a:cubicBezTo>
                    <a:cubicBezTo>
                      <a:pt x="42245" y="3711"/>
                      <a:pt x="44638" y="8497"/>
                      <a:pt x="41647" y="11489"/>
                    </a:cubicBezTo>
                    <a:cubicBezTo>
                      <a:pt x="32672" y="21062"/>
                      <a:pt x="19510" y="32429"/>
                      <a:pt x="6347" y="29438"/>
                    </a:cubicBezTo>
                    <a:cubicBezTo>
                      <a:pt x="3954" y="28839"/>
                      <a:pt x="2159" y="27045"/>
                      <a:pt x="1561" y="24651"/>
                    </a:cubicBezTo>
                    <a:cubicBezTo>
                      <a:pt x="-234" y="16874"/>
                      <a:pt x="-2627" y="-1674"/>
                      <a:pt x="8142" y="12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 name="Google Shape;1104;p32"/>
              <p:cNvSpPr/>
              <p:nvPr/>
            </p:nvSpPr>
            <p:spPr>
              <a:xfrm>
                <a:off x="6439070" y="4168435"/>
                <a:ext cx="15190" cy="25815"/>
              </a:xfrm>
              <a:custGeom>
                <a:rect b="b" l="l" r="r" t="t"/>
                <a:pathLst>
                  <a:path extrusionOk="0" h="16268" w="9572">
                    <a:moveTo>
                      <a:pt x="0" y="8433"/>
                    </a:moveTo>
                    <a:cubicBezTo>
                      <a:pt x="0" y="12621"/>
                      <a:pt x="2393" y="16809"/>
                      <a:pt x="4786" y="16211"/>
                    </a:cubicBezTo>
                    <a:cubicBezTo>
                      <a:pt x="7777" y="16211"/>
                      <a:pt x="9572" y="12621"/>
                      <a:pt x="9572" y="7835"/>
                    </a:cubicBezTo>
                    <a:cubicBezTo>
                      <a:pt x="9572" y="3647"/>
                      <a:pt x="7179" y="-541"/>
                      <a:pt x="4786" y="57"/>
                    </a:cubicBezTo>
                    <a:cubicBezTo>
                      <a:pt x="2393" y="57"/>
                      <a:pt x="0" y="3647"/>
                      <a:pt x="0" y="84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32"/>
              <p:cNvSpPr/>
              <p:nvPr/>
            </p:nvSpPr>
            <p:spPr>
              <a:xfrm>
                <a:off x="6102820" y="4277589"/>
                <a:ext cx="56542" cy="68356"/>
              </a:xfrm>
              <a:custGeom>
                <a:rect b="b" l="l" r="r" t="t"/>
                <a:pathLst>
                  <a:path extrusionOk="0" h="43076" w="35631">
                    <a:moveTo>
                      <a:pt x="332" y="16154"/>
                    </a:moveTo>
                    <a:cubicBezTo>
                      <a:pt x="-266" y="22735"/>
                      <a:pt x="-266" y="32906"/>
                      <a:pt x="2127" y="43077"/>
                    </a:cubicBezTo>
                    <a:lnTo>
                      <a:pt x="35631" y="0"/>
                    </a:lnTo>
                    <a:cubicBezTo>
                      <a:pt x="35631" y="0"/>
                      <a:pt x="20674" y="14359"/>
                      <a:pt x="8110" y="10769"/>
                    </a:cubicBezTo>
                    <a:cubicBezTo>
                      <a:pt x="4520" y="9572"/>
                      <a:pt x="332" y="11966"/>
                      <a:pt x="332" y="16154"/>
                    </a:cubicBezTo>
                    <a:close/>
                  </a:path>
                </a:pathLst>
              </a:custGeom>
              <a:solidFill>
                <a:srgbClr val="FAC54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 name="Google Shape;1106;p32"/>
              <p:cNvSpPr/>
              <p:nvPr/>
            </p:nvSpPr>
            <p:spPr>
              <a:xfrm>
                <a:off x="6359372" y="4084805"/>
                <a:ext cx="16326" cy="38240"/>
              </a:xfrm>
              <a:custGeom>
                <a:rect b="b" l="l" r="r" t="t"/>
                <a:pathLst>
                  <a:path extrusionOk="0" h="24098" w="10288">
                    <a:moveTo>
                      <a:pt x="10193" y="24098"/>
                    </a:moveTo>
                    <a:cubicBezTo>
                      <a:pt x="10193" y="24098"/>
                      <a:pt x="10792" y="13329"/>
                      <a:pt x="8996" y="6149"/>
                    </a:cubicBezTo>
                    <a:cubicBezTo>
                      <a:pt x="7201" y="167"/>
                      <a:pt x="2415" y="-1030"/>
                      <a:pt x="620" y="765"/>
                    </a:cubicBezTo>
                    <a:cubicBezTo>
                      <a:pt x="-2969" y="4953"/>
                      <a:pt x="10193" y="24098"/>
                      <a:pt x="10193" y="2409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32"/>
              <p:cNvSpPr/>
              <p:nvPr/>
            </p:nvSpPr>
            <p:spPr>
              <a:xfrm>
                <a:off x="6350672" y="4105576"/>
                <a:ext cx="25834" cy="15547"/>
              </a:xfrm>
              <a:custGeom>
                <a:rect b="b" l="l" r="r" t="t"/>
                <a:pathLst>
                  <a:path extrusionOk="0" h="9797" w="16280">
                    <a:moveTo>
                      <a:pt x="16280" y="9797"/>
                    </a:moveTo>
                    <a:cubicBezTo>
                      <a:pt x="16280" y="9797"/>
                      <a:pt x="1323" y="-3365"/>
                      <a:pt x="126" y="823"/>
                    </a:cubicBezTo>
                    <a:cubicBezTo>
                      <a:pt x="-1668" y="5011"/>
                      <a:pt x="16280" y="9797"/>
                      <a:pt x="16280" y="979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32"/>
              <p:cNvSpPr/>
              <p:nvPr/>
            </p:nvSpPr>
            <p:spPr>
              <a:xfrm>
                <a:off x="6115676" y="4193180"/>
                <a:ext cx="236401" cy="125280"/>
              </a:xfrm>
              <a:custGeom>
                <a:rect b="b" l="l" r="r" t="t"/>
                <a:pathLst>
                  <a:path extrusionOk="0" h="78948" w="148973">
                    <a:moveTo>
                      <a:pt x="61623" y="75387"/>
                    </a:moveTo>
                    <a:lnTo>
                      <a:pt x="0" y="54447"/>
                    </a:lnTo>
                    <a:lnTo>
                      <a:pt x="0" y="54447"/>
                    </a:lnTo>
                    <a:cubicBezTo>
                      <a:pt x="12564" y="18550"/>
                      <a:pt x="55640" y="-7177"/>
                      <a:pt x="92735" y="1798"/>
                    </a:cubicBezTo>
                    <a:cubicBezTo>
                      <a:pt x="110085" y="5985"/>
                      <a:pt x="148973" y="32310"/>
                      <a:pt x="148973" y="32310"/>
                    </a:cubicBezTo>
                    <a:lnTo>
                      <a:pt x="148973" y="32310"/>
                    </a:lnTo>
                    <a:cubicBezTo>
                      <a:pt x="137008" y="68208"/>
                      <a:pt x="97521" y="87353"/>
                      <a:pt x="61623" y="753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9" name="Google Shape;1109;p32"/>
            <p:cNvGrpSpPr/>
            <p:nvPr/>
          </p:nvGrpSpPr>
          <p:grpSpPr>
            <a:xfrm>
              <a:off x="5569095" y="4390182"/>
              <a:ext cx="449194" cy="379908"/>
              <a:chOff x="5569095" y="4390182"/>
              <a:chExt cx="449194" cy="379908"/>
            </a:xfrm>
          </p:grpSpPr>
          <p:sp>
            <p:nvSpPr>
              <p:cNvPr id="1110" name="Google Shape;1110;p32"/>
              <p:cNvSpPr/>
              <p:nvPr/>
            </p:nvSpPr>
            <p:spPr>
              <a:xfrm rot="-4601925">
                <a:off x="5786423" y="4411282"/>
                <a:ext cx="185668" cy="185668"/>
              </a:xfrm>
              <a:custGeom>
                <a:rect b="b" l="l" r="r" t="t"/>
                <a:pathLst>
                  <a:path extrusionOk="0" h="117267" w="117267">
                    <a:moveTo>
                      <a:pt x="117267" y="58634"/>
                    </a:moveTo>
                    <a:cubicBezTo>
                      <a:pt x="117267" y="91017"/>
                      <a:pt x="91016" y="117268"/>
                      <a:pt x="58633" y="117268"/>
                    </a:cubicBezTo>
                    <a:cubicBezTo>
                      <a:pt x="26251" y="117268"/>
                      <a:pt x="-1" y="91016"/>
                      <a:pt x="-1" y="58634"/>
                    </a:cubicBezTo>
                    <a:cubicBezTo>
                      <a:pt x="-1" y="26251"/>
                      <a:pt x="26250" y="0"/>
                      <a:pt x="58633" y="0"/>
                    </a:cubicBezTo>
                    <a:cubicBezTo>
                      <a:pt x="91016" y="0"/>
                      <a:pt x="117267" y="26252"/>
                      <a:pt x="117267" y="5863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 name="Google Shape;1111;p32"/>
              <p:cNvSpPr/>
              <p:nvPr/>
            </p:nvSpPr>
            <p:spPr>
              <a:xfrm>
                <a:off x="5954807" y="4501411"/>
                <a:ext cx="57594" cy="29106"/>
              </a:xfrm>
              <a:custGeom>
                <a:rect b="b" l="l" r="r" t="t"/>
                <a:pathLst>
                  <a:path extrusionOk="0" h="18342" w="36294">
                    <a:moveTo>
                      <a:pt x="23108" y="1193"/>
                    </a:moveTo>
                    <a:cubicBezTo>
                      <a:pt x="23108" y="1193"/>
                      <a:pt x="41057" y="7774"/>
                      <a:pt x="35074" y="14355"/>
                    </a:cubicBezTo>
                    <a:cubicBezTo>
                      <a:pt x="29091" y="20936"/>
                      <a:pt x="7553" y="18543"/>
                      <a:pt x="1570" y="13159"/>
                    </a:cubicBezTo>
                    <a:cubicBezTo>
                      <a:pt x="-4413" y="7176"/>
                      <a:pt x="7553" y="-3594"/>
                      <a:pt x="23108" y="119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32"/>
              <p:cNvSpPr/>
              <p:nvPr/>
            </p:nvSpPr>
            <p:spPr>
              <a:xfrm>
                <a:off x="5569095" y="4524366"/>
                <a:ext cx="362992" cy="245724"/>
              </a:xfrm>
              <a:custGeom>
                <a:rect b="b" l="l" r="r" t="t"/>
                <a:pathLst>
                  <a:path extrusionOk="0" h="154848" w="228747">
                    <a:moveTo>
                      <a:pt x="168320" y="8250"/>
                    </a:moveTo>
                    <a:lnTo>
                      <a:pt x="168320" y="8250"/>
                    </a:lnTo>
                    <a:cubicBezTo>
                      <a:pt x="129431" y="2267"/>
                      <a:pt x="107892" y="7054"/>
                      <a:pt x="71995" y="17823"/>
                    </a:cubicBezTo>
                    <a:cubicBezTo>
                      <a:pt x="42081" y="26797"/>
                      <a:pt x="-3389" y="60900"/>
                      <a:pt x="200" y="80045"/>
                    </a:cubicBezTo>
                    <a:cubicBezTo>
                      <a:pt x="6183" y="111156"/>
                      <a:pt x="45072" y="149446"/>
                      <a:pt x="100713" y="154233"/>
                    </a:cubicBezTo>
                    <a:cubicBezTo>
                      <a:pt x="150970" y="159019"/>
                      <a:pt x="217978" y="136284"/>
                      <a:pt x="226354" y="72267"/>
                    </a:cubicBezTo>
                    <a:cubicBezTo>
                      <a:pt x="228149" y="58506"/>
                      <a:pt x="228747" y="46541"/>
                      <a:pt x="228747" y="36370"/>
                    </a:cubicBezTo>
                    <a:cubicBezTo>
                      <a:pt x="228149" y="5259"/>
                      <a:pt x="192252" y="-10895"/>
                      <a:pt x="168320" y="82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 name="Google Shape;1113;p32"/>
              <p:cNvSpPr/>
              <p:nvPr/>
            </p:nvSpPr>
            <p:spPr>
              <a:xfrm>
                <a:off x="5950081" y="4472761"/>
                <a:ext cx="68209" cy="47487"/>
              </a:xfrm>
              <a:custGeom>
                <a:rect b="b" l="l" r="r" t="t"/>
                <a:pathLst>
                  <a:path extrusionOk="0" h="29925" w="42983">
                    <a:moveTo>
                      <a:pt x="8142" y="122"/>
                    </a:moveTo>
                    <a:cubicBezTo>
                      <a:pt x="8142" y="122"/>
                      <a:pt x="24894" y="4310"/>
                      <a:pt x="38056" y="3712"/>
                    </a:cubicBezTo>
                    <a:cubicBezTo>
                      <a:pt x="42245" y="3712"/>
                      <a:pt x="44638" y="8498"/>
                      <a:pt x="41647" y="11489"/>
                    </a:cubicBezTo>
                    <a:cubicBezTo>
                      <a:pt x="32672" y="21062"/>
                      <a:pt x="19510" y="32429"/>
                      <a:pt x="6347" y="29438"/>
                    </a:cubicBezTo>
                    <a:cubicBezTo>
                      <a:pt x="3954" y="28840"/>
                      <a:pt x="2159" y="27045"/>
                      <a:pt x="1561" y="24652"/>
                    </a:cubicBezTo>
                    <a:cubicBezTo>
                      <a:pt x="-234" y="16874"/>
                      <a:pt x="-2627" y="-1673"/>
                      <a:pt x="8142" y="12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 name="Google Shape;1114;p32"/>
              <p:cNvSpPr/>
              <p:nvPr/>
            </p:nvSpPr>
            <p:spPr>
              <a:xfrm>
                <a:off x="5823540" y="4390182"/>
                <a:ext cx="16326" cy="38240"/>
              </a:xfrm>
              <a:custGeom>
                <a:rect b="b" l="l" r="r" t="t"/>
                <a:pathLst>
                  <a:path extrusionOk="0" h="24098" w="10288">
                    <a:moveTo>
                      <a:pt x="10193" y="24098"/>
                    </a:moveTo>
                    <a:cubicBezTo>
                      <a:pt x="10193" y="24098"/>
                      <a:pt x="10792" y="13329"/>
                      <a:pt x="8996" y="6149"/>
                    </a:cubicBezTo>
                    <a:cubicBezTo>
                      <a:pt x="7201" y="167"/>
                      <a:pt x="2415" y="-1030"/>
                      <a:pt x="620" y="765"/>
                    </a:cubicBezTo>
                    <a:cubicBezTo>
                      <a:pt x="-2969" y="4953"/>
                      <a:pt x="10193" y="24098"/>
                      <a:pt x="10193" y="2409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5" name="Google Shape;1115;p32"/>
              <p:cNvSpPr/>
              <p:nvPr/>
            </p:nvSpPr>
            <p:spPr>
              <a:xfrm>
                <a:off x="5814841" y="4410955"/>
                <a:ext cx="25834" cy="15547"/>
              </a:xfrm>
              <a:custGeom>
                <a:rect b="b" l="l" r="r" t="t"/>
                <a:pathLst>
                  <a:path extrusionOk="0" h="9797" w="16280">
                    <a:moveTo>
                      <a:pt x="16280" y="9797"/>
                    </a:moveTo>
                    <a:cubicBezTo>
                      <a:pt x="16280" y="9797"/>
                      <a:pt x="1323" y="-3365"/>
                      <a:pt x="126" y="823"/>
                    </a:cubicBezTo>
                    <a:cubicBezTo>
                      <a:pt x="-1668" y="5011"/>
                      <a:pt x="16280" y="9797"/>
                      <a:pt x="16280" y="979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32"/>
              <p:cNvSpPr/>
              <p:nvPr/>
            </p:nvSpPr>
            <p:spPr>
              <a:xfrm>
                <a:off x="5889015" y="4475800"/>
                <a:ext cx="39873" cy="22784"/>
              </a:xfrm>
              <a:custGeom>
                <a:rect b="b" l="l" r="r" t="t"/>
                <a:pathLst>
                  <a:path extrusionOk="0" h="14358" w="25127">
                    <a:moveTo>
                      <a:pt x="22136" y="14359"/>
                    </a:moveTo>
                    <a:cubicBezTo>
                      <a:pt x="20940" y="14359"/>
                      <a:pt x="20342" y="13162"/>
                      <a:pt x="20342" y="12564"/>
                    </a:cubicBezTo>
                    <a:cubicBezTo>
                      <a:pt x="20342" y="7778"/>
                      <a:pt x="16752" y="4188"/>
                      <a:pt x="11966" y="4188"/>
                    </a:cubicBezTo>
                    <a:cubicBezTo>
                      <a:pt x="7179" y="4188"/>
                      <a:pt x="3590" y="7778"/>
                      <a:pt x="3590" y="12564"/>
                    </a:cubicBezTo>
                    <a:cubicBezTo>
                      <a:pt x="3590" y="13761"/>
                      <a:pt x="2393" y="14359"/>
                      <a:pt x="1794" y="14359"/>
                    </a:cubicBezTo>
                    <a:cubicBezTo>
                      <a:pt x="1196" y="14359"/>
                      <a:pt x="0" y="13162"/>
                      <a:pt x="0" y="12564"/>
                    </a:cubicBezTo>
                    <a:cubicBezTo>
                      <a:pt x="0" y="5384"/>
                      <a:pt x="5983" y="0"/>
                      <a:pt x="12564" y="0"/>
                    </a:cubicBezTo>
                    <a:cubicBezTo>
                      <a:pt x="19145" y="0"/>
                      <a:pt x="25128" y="5983"/>
                      <a:pt x="25128" y="12564"/>
                    </a:cubicBezTo>
                    <a:cubicBezTo>
                      <a:pt x="24530" y="13761"/>
                      <a:pt x="23333" y="14359"/>
                      <a:pt x="22136" y="143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 name="Google Shape;1117;p32"/>
              <p:cNvSpPr/>
              <p:nvPr/>
            </p:nvSpPr>
            <p:spPr>
              <a:xfrm>
                <a:off x="5579845" y="4498557"/>
                <a:ext cx="236401" cy="125280"/>
              </a:xfrm>
              <a:custGeom>
                <a:rect b="b" l="l" r="r" t="t"/>
                <a:pathLst>
                  <a:path extrusionOk="0" h="78948" w="148973">
                    <a:moveTo>
                      <a:pt x="61623" y="75388"/>
                    </a:moveTo>
                    <a:lnTo>
                      <a:pt x="0" y="54447"/>
                    </a:lnTo>
                    <a:lnTo>
                      <a:pt x="0" y="54447"/>
                    </a:lnTo>
                    <a:cubicBezTo>
                      <a:pt x="12564" y="18550"/>
                      <a:pt x="55640" y="-7177"/>
                      <a:pt x="92735" y="1798"/>
                    </a:cubicBezTo>
                    <a:cubicBezTo>
                      <a:pt x="110085" y="5986"/>
                      <a:pt x="148973" y="32311"/>
                      <a:pt x="148973" y="32311"/>
                    </a:cubicBezTo>
                    <a:lnTo>
                      <a:pt x="148973" y="32311"/>
                    </a:lnTo>
                    <a:cubicBezTo>
                      <a:pt x="136409" y="68208"/>
                      <a:pt x="97521" y="87353"/>
                      <a:pt x="61623" y="7538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18" name="Google Shape;1118;p32"/>
            <p:cNvSpPr/>
            <p:nvPr/>
          </p:nvSpPr>
          <p:spPr>
            <a:xfrm>
              <a:off x="6960750" y="4494700"/>
              <a:ext cx="9969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nvGrpSpPr>
            <p:cNvPr id="1119" name="Google Shape;1119;p32"/>
            <p:cNvGrpSpPr/>
            <p:nvPr/>
          </p:nvGrpSpPr>
          <p:grpSpPr>
            <a:xfrm>
              <a:off x="6585780" y="2927189"/>
              <a:ext cx="1534507" cy="1598994"/>
              <a:chOff x="6297030" y="2927189"/>
              <a:chExt cx="1534507" cy="1598994"/>
            </a:xfrm>
          </p:grpSpPr>
          <p:sp>
            <p:nvSpPr>
              <p:cNvPr id="1120" name="Google Shape;1120;p32"/>
              <p:cNvSpPr/>
              <p:nvPr/>
            </p:nvSpPr>
            <p:spPr>
              <a:xfrm>
                <a:off x="6297030" y="3604706"/>
                <a:ext cx="241882" cy="340372"/>
              </a:xfrm>
              <a:custGeom>
                <a:rect b="b" l="l" r="r" t="t"/>
                <a:pathLst>
                  <a:path extrusionOk="0" h="214492" w="152427">
                    <a:moveTo>
                      <a:pt x="152427" y="214493"/>
                    </a:moveTo>
                    <a:cubicBezTo>
                      <a:pt x="152427" y="214493"/>
                      <a:pt x="-40222" y="42185"/>
                      <a:pt x="7641" y="3895"/>
                    </a:cubicBezTo>
                    <a:cubicBezTo>
                      <a:pt x="55504" y="-33797"/>
                      <a:pt x="152427" y="214493"/>
                      <a:pt x="152427" y="2144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 name="Google Shape;1121;p32"/>
              <p:cNvSpPr/>
              <p:nvPr/>
            </p:nvSpPr>
            <p:spPr>
              <a:xfrm>
                <a:off x="6458089" y="3648162"/>
                <a:ext cx="81151" cy="306365"/>
              </a:xfrm>
              <a:custGeom>
                <a:rect b="b" l="l" r="r" t="t"/>
                <a:pathLst>
                  <a:path extrusionOk="0" h="193062" w="51139">
                    <a:moveTo>
                      <a:pt x="49626" y="193062"/>
                    </a:moveTo>
                    <a:cubicBezTo>
                      <a:pt x="49626" y="193062"/>
                      <a:pt x="-32938" y="11780"/>
                      <a:pt x="14925" y="413"/>
                    </a:cubicBezTo>
                    <a:cubicBezTo>
                      <a:pt x="62190" y="-10356"/>
                      <a:pt x="49626" y="193062"/>
                      <a:pt x="49626" y="1930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32"/>
              <p:cNvSpPr/>
              <p:nvPr/>
            </p:nvSpPr>
            <p:spPr>
              <a:xfrm>
                <a:off x="6308635" y="3809783"/>
                <a:ext cx="230266" cy="135071"/>
              </a:xfrm>
              <a:custGeom>
                <a:rect b="b" l="l" r="r" t="t"/>
                <a:pathLst>
                  <a:path extrusionOk="0" h="85118" w="145107">
                    <a:moveTo>
                      <a:pt x="145107" y="85119"/>
                    </a:moveTo>
                    <a:cubicBezTo>
                      <a:pt x="145107" y="85119"/>
                      <a:pt x="23056" y="-39325"/>
                      <a:pt x="920" y="12726"/>
                    </a:cubicBezTo>
                    <a:cubicBezTo>
                      <a:pt x="-13439" y="47426"/>
                      <a:pt x="145107" y="85119"/>
                      <a:pt x="145107" y="8511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32"/>
              <p:cNvSpPr/>
              <p:nvPr/>
            </p:nvSpPr>
            <p:spPr>
              <a:xfrm>
                <a:off x="7499352" y="3110139"/>
                <a:ext cx="308556" cy="554453"/>
              </a:xfrm>
              <a:custGeom>
                <a:rect b="b" l="l" r="r" t="t"/>
                <a:pathLst>
                  <a:path extrusionOk="0" h="349400" w="194443">
                    <a:moveTo>
                      <a:pt x="0" y="157350"/>
                    </a:moveTo>
                    <a:cubicBezTo>
                      <a:pt x="0" y="157350"/>
                      <a:pt x="31111" y="257862"/>
                      <a:pt x="33505" y="335640"/>
                    </a:cubicBezTo>
                    <a:cubicBezTo>
                      <a:pt x="33505" y="335640"/>
                      <a:pt x="140598" y="308717"/>
                      <a:pt x="194444" y="349401"/>
                    </a:cubicBezTo>
                    <a:cubicBezTo>
                      <a:pt x="194444" y="349401"/>
                      <a:pt x="177094" y="189657"/>
                      <a:pt x="120257" y="0"/>
                    </a:cubicBezTo>
                    <a:lnTo>
                      <a:pt x="0" y="15735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32"/>
              <p:cNvSpPr/>
              <p:nvPr/>
            </p:nvSpPr>
            <p:spPr>
              <a:xfrm>
                <a:off x="6507959" y="3600449"/>
                <a:ext cx="1309943" cy="925734"/>
              </a:xfrm>
              <a:custGeom>
                <a:rect b="b" l="l" r="r" t="t"/>
                <a:pathLst>
                  <a:path extrusionOk="0" h="583370" w="825487">
                    <a:moveTo>
                      <a:pt x="658334" y="8376"/>
                    </a:moveTo>
                    <a:cubicBezTo>
                      <a:pt x="677480" y="198034"/>
                      <a:pt x="486027" y="135214"/>
                      <a:pt x="298763" y="181282"/>
                    </a:cubicBezTo>
                    <a:cubicBezTo>
                      <a:pt x="58849" y="240512"/>
                      <a:pt x="-13544" y="137008"/>
                      <a:pt x="2011" y="215384"/>
                    </a:cubicBezTo>
                    <a:cubicBezTo>
                      <a:pt x="27139" y="340427"/>
                      <a:pt x="83379" y="586922"/>
                      <a:pt x="426797" y="583332"/>
                    </a:cubicBezTo>
                    <a:cubicBezTo>
                      <a:pt x="605087" y="581537"/>
                      <a:pt x="724745" y="518119"/>
                      <a:pt x="777394" y="387692"/>
                    </a:cubicBezTo>
                    <a:cubicBezTo>
                      <a:pt x="813291" y="297350"/>
                      <a:pt x="846795" y="199231"/>
                      <a:pt x="808505" y="0"/>
                    </a:cubicBezTo>
                    <a:cubicBezTo>
                      <a:pt x="775600" y="15556"/>
                      <a:pt x="684659" y="26325"/>
                      <a:pt x="658334" y="837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32"/>
              <p:cNvSpPr/>
              <p:nvPr/>
            </p:nvSpPr>
            <p:spPr>
              <a:xfrm>
                <a:off x="6854547" y="3784433"/>
                <a:ext cx="661083" cy="426452"/>
              </a:xfrm>
              <a:custGeom>
                <a:rect b="b" l="l" r="r" t="t"/>
                <a:pathLst>
                  <a:path extrusionOk="0" h="268631" w="416430">
                    <a:moveTo>
                      <a:pt x="213533" y="247093"/>
                    </a:moveTo>
                    <a:lnTo>
                      <a:pt x="1141" y="268632"/>
                    </a:lnTo>
                    <a:lnTo>
                      <a:pt x="1141" y="268632"/>
                    </a:lnTo>
                    <a:cubicBezTo>
                      <a:pt x="-11423" y="144786"/>
                      <a:pt x="81311" y="16752"/>
                      <a:pt x="205157" y="4188"/>
                    </a:cubicBezTo>
                    <a:lnTo>
                      <a:pt x="415156" y="0"/>
                    </a:lnTo>
                    <a:lnTo>
                      <a:pt x="415156" y="0"/>
                    </a:lnTo>
                    <a:cubicBezTo>
                      <a:pt x="428319" y="123846"/>
                      <a:pt x="337977" y="234529"/>
                      <a:pt x="213533" y="24709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32"/>
              <p:cNvSpPr/>
              <p:nvPr/>
            </p:nvSpPr>
            <p:spPr>
              <a:xfrm>
                <a:off x="7336622" y="2972543"/>
                <a:ext cx="361569" cy="412404"/>
              </a:xfrm>
              <a:custGeom>
                <a:rect b="b" l="l" r="r" t="t"/>
                <a:pathLst>
                  <a:path extrusionOk="0" h="259885" w="227850">
                    <a:moveTo>
                      <a:pt x="222317" y="87400"/>
                    </a:moveTo>
                    <a:cubicBezTo>
                      <a:pt x="238471" y="156204"/>
                      <a:pt x="220523" y="236375"/>
                      <a:pt x="151719" y="252528"/>
                    </a:cubicBezTo>
                    <a:cubicBezTo>
                      <a:pt x="82916" y="268682"/>
                      <a:pt x="23685" y="262101"/>
                      <a:pt x="6933" y="193298"/>
                    </a:cubicBezTo>
                    <a:cubicBezTo>
                      <a:pt x="-9221" y="124494"/>
                      <a:pt x="-3238" y="26973"/>
                      <a:pt x="91890" y="4238"/>
                    </a:cubicBezTo>
                    <a:cubicBezTo>
                      <a:pt x="160694" y="-11915"/>
                      <a:pt x="206164" y="18597"/>
                      <a:pt x="222317" y="87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 name="Google Shape;1127;p32"/>
              <p:cNvSpPr/>
              <p:nvPr/>
            </p:nvSpPr>
            <p:spPr>
              <a:xfrm>
                <a:off x="7227790" y="3258065"/>
                <a:ext cx="243636" cy="121524"/>
              </a:xfrm>
              <a:custGeom>
                <a:rect b="b" l="l" r="r" t="t"/>
                <a:pathLst>
                  <a:path extrusionOk="0" h="76581" w="153532">
                    <a:moveTo>
                      <a:pt x="55249" y="9585"/>
                    </a:moveTo>
                    <a:cubicBezTo>
                      <a:pt x="55249" y="9585"/>
                      <a:pt x="-12358" y="24542"/>
                      <a:pt x="2002" y="58046"/>
                    </a:cubicBezTo>
                    <a:cubicBezTo>
                      <a:pt x="9779" y="75995"/>
                      <a:pt x="118070" y="92747"/>
                      <a:pt x="149181" y="47875"/>
                    </a:cubicBezTo>
                    <a:cubicBezTo>
                      <a:pt x="168924" y="19756"/>
                      <a:pt x="118668" y="-17937"/>
                      <a:pt x="55249" y="95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32"/>
              <p:cNvSpPr/>
              <p:nvPr/>
            </p:nvSpPr>
            <p:spPr>
              <a:xfrm>
                <a:off x="7174163" y="3153735"/>
                <a:ext cx="296317" cy="204646"/>
              </a:xfrm>
              <a:custGeom>
                <a:rect b="b" l="l" r="r" t="t"/>
                <a:pathLst>
                  <a:path extrusionOk="0" h="128962" w="186730">
                    <a:moveTo>
                      <a:pt x="116003" y="6000"/>
                    </a:moveTo>
                    <a:cubicBezTo>
                      <a:pt x="116003" y="6000"/>
                      <a:pt x="61558" y="52667"/>
                      <a:pt x="11302" y="75402"/>
                    </a:cubicBezTo>
                    <a:cubicBezTo>
                      <a:pt x="-4254" y="82581"/>
                      <a:pt x="-3655" y="104718"/>
                      <a:pt x="12499" y="110701"/>
                    </a:cubicBezTo>
                    <a:cubicBezTo>
                      <a:pt x="62157" y="129248"/>
                      <a:pt x="133353" y="141213"/>
                      <a:pt x="176430" y="108307"/>
                    </a:cubicBezTo>
                    <a:cubicBezTo>
                      <a:pt x="184806" y="101726"/>
                      <a:pt x="188396" y="96342"/>
                      <a:pt x="186003" y="86171"/>
                    </a:cubicBezTo>
                    <a:cubicBezTo>
                      <a:pt x="176430" y="52667"/>
                      <a:pt x="151900" y="-21521"/>
                      <a:pt x="116003" y="600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32"/>
              <p:cNvSpPr/>
              <p:nvPr/>
            </p:nvSpPr>
            <p:spPr>
              <a:xfrm>
                <a:off x="7511497" y="3121281"/>
                <a:ext cx="15558" cy="15612"/>
              </a:xfrm>
              <a:custGeom>
                <a:rect b="b" l="l" r="r" t="t"/>
                <a:pathLst>
                  <a:path extrusionOk="0" h="9838" w="9804">
                    <a:moveTo>
                      <a:pt x="9688" y="3739"/>
                    </a:moveTo>
                    <a:cubicBezTo>
                      <a:pt x="10287" y="6132"/>
                      <a:pt x="8492" y="9124"/>
                      <a:pt x="6099" y="9722"/>
                    </a:cubicBezTo>
                    <a:cubicBezTo>
                      <a:pt x="3706" y="10320"/>
                      <a:pt x="714" y="8526"/>
                      <a:pt x="116" y="6132"/>
                    </a:cubicBezTo>
                    <a:cubicBezTo>
                      <a:pt x="-482" y="3739"/>
                      <a:pt x="1312" y="748"/>
                      <a:pt x="3706" y="150"/>
                    </a:cubicBezTo>
                    <a:cubicBezTo>
                      <a:pt x="6099" y="-449"/>
                      <a:pt x="9090" y="748"/>
                      <a:pt x="9688" y="373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32"/>
              <p:cNvSpPr/>
              <p:nvPr/>
            </p:nvSpPr>
            <p:spPr>
              <a:xfrm>
                <a:off x="7462981" y="3087424"/>
                <a:ext cx="89912" cy="120480"/>
              </a:xfrm>
              <a:custGeom>
                <a:rect b="b" l="l" r="r" t="t"/>
                <a:pathLst>
                  <a:path extrusionOk="0" h="75923" w="56660">
                    <a:moveTo>
                      <a:pt x="55253" y="31680"/>
                    </a:moveTo>
                    <a:cubicBezTo>
                      <a:pt x="60040" y="52620"/>
                      <a:pt x="52262" y="71765"/>
                      <a:pt x="37304" y="75355"/>
                    </a:cubicBezTo>
                    <a:cubicBezTo>
                      <a:pt x="22347" y="78945"/>
                      <a:pt x="6792" y="65184"/>
                      <a:pt x="1407" y="44244"/>
                    </a:cubicBezTo>
                    <a:cubicBezTo>
                      <a:pt x="-3379" y="23304"/>
                      <a:pt x="4398" y="4159"/>
                      <a:pt x="19356" y="569"/>
                    </a:cubicBezTo>
                    <a:cubicBezTo>
                      <a:pt x="34313" y="-3021"/>
                      <a:pt x="50467" y="10740"/>
                      <a:pt x="55253" y="316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32"/>
              <p:cNvSpPr/>
              <p:nvPr/>
            </p:nvSpPr>
            <p:spPr>
              <a:xfrm>
                <a:off x="7481907" y="3134327"/>
                <a:ext cx="33977" cy="51980"/>
              </a:xfrm>
              <a:custGeom>
                <a:rect b="b" l="l" r="r" t="t"/>
                <a:pathLst>
                  <a:path extrusionOk="0" h="32756" w="21411">
                    <a:moveTo>
                      <a:pt x="20578" y="14057"/>
                    </a:moveTo>
                    <a:cubicBezTo>
                      <a:pt x="22971" y="23031"/>
                      <a:pt x="19979" y="31407"/>
                      <a:pt x="14595" y="32604"/>
                    </a:cubicBezTo>
                    <a:cubicBezTo>
                      <a:pt x="9210" y="33800"/>
                      <a:pt x="2629" y="27817"/>
                      <a:pt x="834" y="18843"/>
                    </a:cubicBezTo>
                    <a:cubicBezTo>
                      <a:pt x="-1559" y="9869"/>
                      <a:pt x="1432" y="1493"/>
                      <a:pt x="6817" y="296"/>
                    </a:cubicBezTo>
                    <a:cubicBezTo>
                      <a:pt x="12202" y="-1499"/>
                      <a:pt x="18783" y="5083"/>
                      <a:pt x="20578" y="140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 name="Google Shape;1132;p32"/>
              <p:cNvSpPr/>
              <p:nvPr/>
            </p:nvSpPr>
            <p:spPr>
              <a:xfrm>
                <a:off x="7461673" y="3085585"/>
                <a:ext cx="91836" cy="73948"/>
              </a:xfrm>
              <a:custGeom>
                <a:rect b="b" l="l" r="r" t="t"/>
                <a:pathLst>
                  <a:path extrusionOk="0" h="46600" w="57872">
                    <a:moveTo>
                      <a:pt x="20180" y="533"/>
                    </a:moveTo>
                    <a:cubicBezTo>
                      <a:pt x="4625" y="4122"/>
                      <a:pt x="-3751" y="25062"/>
                      <a:pt x="1633" y="46601"/>
                    </a:cubicBezTo>
                    <a:lnTo>
                      <a:pt x="57873" y="33438"/>
                    </a:lnTo>
                    <a:cubicBezTo>
                      <a:pt x="52488" y="11900"/>
                      <a:pt x="35736" y="-3057"/>
                      <a:pt x="20180" y="5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32"/>
              <p:cNvSpPr/>
              <p:nvPr/>
            </p:nvSpPr>
            <p:spPr>
              <a:xfrm>
                <a:off x="7534442" y="3581880"/>
                <a:ext cx="289861" cy="156375"/>
              </a:xfrm>
              <a:custGeom>
                <a:rect b="b" l="l" r="r" t="t"/>
                <a:pathLst>
                  <a:path extrusionOk="0" h="98543" w="182662">
                    <a:moveTo>
                      <a:pt x="178889" y="52996"/>
                    </a:moveTo>
                    <a:cubicBezTo>
                      <a:pt x="178889" y="52996"/>
                      <a:pt x="177093" y="37441"/>
                      <a:pt x="172906" y="9919"/>
                    </a:cubicBezTo>
                    <a:cubicBezTo>
                      <a:pt x="171709" y="3936"/>
                      <a:pt x="166324" y="-252"/>
                      <a:pt x="160341" y="945"/>
                    </a:cubicBezTo>
                    <a:cubicBezTo>
                      <a:pt x="85555" y="14107"/>
                      <a:pt x="38889" y="6928"/>
                      <a:pt x="16752" y="347"/>
                    </a:cubicBezTo>
                    <a:cubicBezTo>
                      <a:pt x="9572" y="-1448"/>
                      <a:pt x="2393" y="3936"/>
                      <a:pt x="2991" y="11714"/>
                    </a:cubicBezTo>
                    <a:cubicBezTo>
                      <a:pt x="3590" y="20688"/>
                      <a:pt x="4188" y="29064"/>
                      <a:pt x="4786" y="37441"/>
                    </a:cubicBezTo>
                    <a:cubicBezTo>
                      <a:pt x="4786" y="38039"/>
                      <a:pt x="4786" y="38637"/>
                      <a:pt x="4786" y="38637"/>
                    </a:cubicBezTo>
                    <a:cubicBezTo>
                      <a:pt x="4188" y="50004"/>
                      <a:pt x="2393" y="60774"/>
                      <a:pt x="0" y="70346"/>
                    </a:cubicBezTo>
                    <a:cubicBezTo>
                      <a:pt x="1196" y="73936"/>
                      <a:pt x="2393" y="76927"/>
                      <a:pt x="3590" y="81116"/>
                    </a:cubicBezTo>
                    <a:cubicBezTo>
                      <a:pt x="35299" y="106244"/>
                      <a:pt x="138803" y="97868"/>
                      <a:pt x="172906" y="94278"/>
                    </a:cubicBezTo>
                    <a:cubicBezTo>
                      <a:pt x="178889" y="93679"/>
                      <a:pt x="183674" y="88295"/>
                      <a:pt x="182478" y="81714"/>
                    </a:cubicBezTo>
                    <a:cubicBezTo>
                      <a:pt x="181281" y="72141"/>
                      <a:pt x="180085" y="62568"/>
                      <a:pt x="178889" y="529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32"/>
              <p:cNvSpPr/>
              <p:nvPr/>
            </p:nvSpPr>
            <p:spPr>
              <a:xfrm>
                <a:off x="7585184" y="2927189"/>
                <a:ext cx="60882" cy="63521"/>
              </a:xfrm>
              <a:custGeom>
                <a:rect b="b" l="l" r="r" t="t"/>
                <a:pathLst>
                  <a:path extrusionOk="0" h="40029" w="38366">
                    <a:moveTo>
                      <a:pt x="3887" y="40030"/>
                    </a:moveTo>
                    <a:cubicBezTo>
                      <a:pt x="3887" y="40030"/>
                      <a:pt x="-6284" y="-5440"/>
                      <a:pt x="6280" y="543"/>
                    </a:cubicBezTo>
                    <a:cubicBezTo>
                      <a:pt x="18844" y="6525"/>
                      <a:pt x="8075" y="32850"/>
                      <a:pt x="8075" y="32850"/>
                    </a:cubicBezTo>
                    <a:cubicBezTo>
                      <a:pt x="8075" y="32850"/>
                      <a:pt x="30212" y="13106"/>
                      <a:pt x="37391" y="18491"/>
                    </a:cubicBezTo>
                    <a:cubicBezTo>
                      <a:pt x="45169" y="24474"/>
                      <a:pt x="3887" y="40030"/>
                      <a:pt x="3887" y="400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32"/>
              <p:cNvSpPr/>
              <p:nvPr/>
            </p:nvSpPr>
            <p:spPr>
              <a:xfrm>
                <a:off x="7346664" y="3201901"/>
                <a:ext cx="37317" cy="33458"/>
              </a:xfrm>
              <a:custGeom>
                <a:rect b="b" l="l" r="r" t="t"/>
                <a:pathLst>
                  <a:path extrusionOk="0" h="21084" w="23516">
                    <a:moveTo>
                      <a:pt x="11368" y="8521"/>
                    </a:moveTo>
                    <a:cubicBezTo>
                      <a:pt x="11368" y="8521"/>
                      <a:pt x="17949" y="-4043"/>
                      <a:pt x="22137" y="1341"/>
                    </a:cubicBezTo>
                    <a:cubicBezTo>
                      <a:pt x="26325" y="6726"/>
                      <a:pt x="21538" y="16299"/>
                      <a:pt x="0" y="21085"/>
                    </a:cubicBezTo>
                    <a:lnTo>
                      <a:pt x="11368" y="852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32"/>
              <p:cNvSpPr/>
              <p:nvPr/>
            </p:nvSpPr>
            <p:spPr>
              <a:xfrm>
                <a:off x="7799987" y="3919103"/>
                <a:ext cx="31550" cy="52145"/>
              </a:xfrm>
              <a:custGeom>
                <a:rect b="b" l="l" r="r" t="t"/>
                <a:pathLst>
                  <a:path extrusionOk="0" h="32860" w="19882">
                    <a:moveTo>
                      <a:pt x="0" y="0"/>
                    </a:moveTo>
                    <a:cubicBezTo>
                      <a:pt x="0" y="0"/>
                      <a:pt x="29316" y="23333"/>
                      <a:pt x="16752" y="31709"/>
                    </a:cubicBezTo>
                    <a:cubicBezTo>
                      <a:pt x="3590" y="40085"/>
                      <a:pt x="0" y="0"/>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32"/>
              <p:cNvSpPr/>
              <p:nvPr/>
            </p:nvSpPr>
            <p:spPr>
              <a:xfrm>
                <a:off x="7798089" y="3919103"/>
                <a:ext cx="31179" cy="22197"/>
              </a:xfrm>
              <a:custGeom>
                <a:rect b="b" l="l" r="r" t="t"/>
                <a:pathLst>
                  <a:path extrusionOk="0" h="13988" w="19648">
                    <a:moveTo>
                      <a:pt x="0" y="0"/>
                    </a:moveTo>
                    <a:cubicBezTo>
                      <a:pt x="0" y="0"/>
                      <a:pt x="23333" y="2991"/>
                      <a:pt x="19146" y="11966"/>
                    </a:cubicBezTo>
                    <a:cubicBezTo>
                      <a:pt x="14957" y="20342"/>
                      <a:pt x="0" y="0"/>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32"/>
              <p:cNvSpPr/>
              <p:nvPr/>
            </p:nvSpPr>
            <p:spPr>
              <a:xfrm>
                <a:off x="7549071" y="3762354"/>
                <a:ext cx="35671" cy="21153"/>
              </a:xfrm>
              <a:custGeom>
                <a:rect b="b" l="l" r="r" t="t"/>
                <a:pathLst>
                  <a:path extrusionOk="0" h="13330" w="22479">
                    <a:moveTo>
                      <a:pt x="22480" y="13331"/>
                    </a:moveTo>
                    <a:cubicBezTo>
                      <a:pt x="22480" y="13331"/>
                      <a:pt x="-3246" y="12732"/>
                      <a:pt x="344" y="2561"/>
                    </a:cubicBezTo>
                    <a:cubicBezTo>
                      <a:pt x="3933" y="-7011"/>
                      <a:pt x="22480" y="13331"/>
                      <a:pt x="22480" y="133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32"/>
              <p:cNvSpPr/>
              <p:nvPr/>
            </p:nvSpPr>
            <p:spPr>
              <a:xfrm>
                <a:off x="7554632" y="3780640"/>
                <a:ext cx="27258" cy="13368"/>
              </a:xfrm>
              <a:custGeom>
                <a:rect b="b" l="l" r="r" t="t"/>
                <a:pathLst>
                  <a:path extrusionOk="0" h="8424" w="17177">
                    <a:moveTo>
                      <a:pt x="17177" y="0"/>
                    </a:moveTo>
                    <a:cubicBezTo>
                      <a:pt x="17177" y="0"/>
                      <a:pt x="4014" y="13162"/>
                      <a:pt x="425" y="6581"/>
                    </a:cubicBezTo>
                    <a:cubicBezTo>
                      <a:pt x="-3165" y="0"/>
                      <a:pt x="17177" y="0"/>
                      <a:pt x="1717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32"/>
              <p:cNvSpPr/>
              <p:nvPr/>
            </p:nvSpPr>
            <p:spPr>
              <a:xfrm>
                <a:off x="7028970" y="3876426"/>
                <a:ext cx="159563" cy="24694"/>
              </a:xfrm>
              <a:custGeom>
                <a:rect b="b" l="l" r="r" t="t"/>
                <a:pathLst>
                  <a:path extrusionOk="0" h="15555" w="100512">
                    <a:moveTo>
                      <a:pt x="19744" y="0"/>
                    </a:moveTo>
                    <a:lnTo>
                      <a:pt x="100513" y="2393"/>
                    </a:lnTo>
                    <a:lnTo>
                      <a:pt x="0" y="1555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1" name="Google Shape;1141;p32"/>
              <p:cNvSpPr/>
              <p:nvPr/>
            </p:nvSpPr>
            <p:spPr>
              <a:xfrm>
                <a:off x="6945512" y="3950400"/>
                <a:ext cx="160512" cy="23744"/>
              </a:xfrm>
              <a:custGeom>
                <a:rect b="b" l="l" r="r" t="t"/>
                <a:pathLst>
                  <a:path extrusionOk="0" h="14957" w="101110">
                    <a:moveTo>
                      <a:pt x="19744" y="0"/>
                    </a:moveTo>
                    <a:lnTo>
                      <a:pt x="101111" y="2393"/>
                    </a:lnTo>
                    <a:lnTo>
                      <a:pt x="0" y="1495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p:txBody>
          </p:sp>
          <p:sp>
            <p:nvSpPr>
              <p:cNvPr id="1142" name="Google Shape;1142;p32"/>
              <p:cNvSpPr/>
              <p:nvPr/>
            </p:nvSpPr>
            <p:spPr>
              <a:xfrm>
                <a:off x="6907578" y="4043340"/>
                <a:ext cx="160512" cy="24694"/>
              </a:xfrm>
              <a:custGeom>
                <a:rect b="b" l="l" r="r" t="t"/>
                <a:pathLst>
                  <a:path extrusionOk="0" h="15555" w="101110">
                    <a:moveTo>
                      <a:pt x="19744" y="0"/>
                    </a:moveTo>
                    <a:lnTo>
                      <a:pt x="101111" y="2393"/>
                    </a:lnTo>
                    <a:lnTo>
                      <a:pt x="0" y="155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6" name="Shape 1146"/>
        <p:cNvGrpSpPr/>
        <p:nvPr/>
      </p:nvGrpSpPr>
      <p:grpSpPr>
        <a:xfrm>
          <a:off x="0" y="0"/>
          <a:ext cx="0" cy="0"/>
          <a:chOff x="0" y="0"/>
          <a:chExt cx="0" cy="0"/>
        </a:xfrm>
      </p:grpSpPr>
      <p:pic>
        <p:nvPicPr>
          <p:cNvPr id="1147" name="Google Shape;1147;p33"/>
          <p:cNvPicPr preferRelativeResize="0"/>
          <p:nvPr>
            <p:ph idx="2" type="pic"/>
          </p:nvPr>
        </p:nvPicPr>
        <p:blipFill rotWithShape="1">
          <a:blip r:embed="rId3">
            <a:alphaModFix/>
          </a:blip>
          <a:srcRect b="0" l="32302" r="13142" t="0"/>
          <a:stretch/>
        </p:blipFill>
        <p:spPr>
          <a:xfrm>
            <a:off x="5398475" y="716787"/>
            <a:ext cx="3032300" cy="3709925"/>
          </a:xfrm>
          <a:prstGeom prst="rect">
            <a:avLst/>
          </a:prstGeom>
        </p:spPr>
      </p:pic>
      <p:sp>
        <p:nvSpPr>
          <p:cNvPr id="1148" name="Google Shape;1148;p33"/>
          <p:cNvSpPr txBox="1"/>
          <p:nvPr>
            <p:ph type="title"/>
          </p:nvPr>
        </p:nvSpPr>
        <p:spPr>
          <a:xfrm>
            <a:off x="720000" y="1254150"/>
            <a:ext cx="444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Types of baby ducks</a:t>
            </a:r>
            <a:endParaRPr/>
          </a:p>
        </p:txBody>
      </p:sp>
      <p:sp>
        <p:nvSpPr>
          <p:cNvPr id="1149" name="Google Shape;1149;p33"/>
          <p:cNvSpPr txBox="1"/>
          <p:nvPr>
            <p:ph idx="1" type="body"/>
          </p:nvPr>
        </p:nvSpPr>
        <p:spPr>
          <a:xfrm>
            <a:off x="726450" y="1826850"/>
            <a:ext cx="4447200" cy="206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Clr>
                <a:schemeClr val="dk1"/>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1600"/>
              </a:spcAft>
              <a:buNone/>
            </a:pPr>
            <a:r>
              <a:rPr lang="en"/>
              <a:t>You can replace the image. Just right-click on it and select “Replace image”</a:t>
            </a:r>
            <a:endParaRPr/>
          </a:p>
        </p:txBody>
      </p:sp>
      <p:sp>
        <p:nvSpPr>
          <p:cNvPr id="1150" name="Google Shape;1150;p33"/>
          <p:cNvSpPr/>
          <p:nvPr/>
        </p:nvSpPr>
        <p:spPr>
          <a:xfrm>
            <a:off x="7897789" y="407443"/>
            <a:ext cx="1420431" cy="1146050"/>
          </a:xfrm>
          <a:custGeom>
            <a:rect b="b" l="l" r="r" t="t"/>
            <a:pathLst>
              <a:path extrusionOk="0" h="1146050" w="1420431">
                <a:moveTo>
                  <a:pt x="1266756" y="311832"/>
                </a:moveTo>
                <a:lnTo>
                  <a:pt x="1266756" y="311832"/>
                </a:lnTo>
                <a:cubicBezTo>
                  <a:pt x="1266756" y="309458"/>
                  <a:pt x="1267349" y="306492"/>
                  <a:pt x="1267349" y="304118"/>
                </a:cubicBezTo>
                <a:cubicBezTo>
                  <a:pt x="1267349" y="254872"/>
                  <a:pt x="1245989" y="210373"/>
                  <a:pt x="1210983" y="177740"/>
                </a:cubicBezTo>
                <a:cubicBezTo>
                  <a:pt x="1180129" y="143920"/>
                  <a:pt x="1141563" y="130273"/>
                  <a:pt x="1104777" y="126120"/>
                </a:cubicBezTo>
                <a:cubicBezTo>
                  <a:pt x="1092910" y="124340"/>
                  <a:pt x="1081044" y="123153"/>
                  <a:pt x="1069177" y="123153"/>
                </a:cubicBezTo>
                <a:cubicBezTo>
                  <a:pt x="1061463" y="123153"/>
                  <a:pt x="1054344" y="123747"/>
                  <a:pt x="1047224" y="124340"/>
                </a:cubicBezTo>
                <a:cubicBezTo>
                  <a:pt x="1044851" y="124340"/>
                  <a:pt x="1043070" y="124933"/>
                  <a:pt x="1040697" y="125526"/>
                </a:cubicBezTo>
                <a:cubicBezTo>
                  <a:pt x="1035358" y="126120"/>
                  <a:pt x="1030611" y="127307"/>
                  <a:pt x="1025864" y="127900"/>
                </a:cubicBezTo>
                <a:cubicBezTo>
                  <a:pt x="1023491" y="128493"/>
                  <a:pt x="1020524" y="129087"/>
                  <a:pt x="1018151" y="129680"/>
                </a:cubicBezTo>
                <a:cubicBezTo>
                  <a:pt x="1013404" y="130867"/>
                  <a:pt x="1009251" y="132053"/>
                  <a:pt x="1004504" y="133240"/>
                </a:cubicBezTo>
                <a:cubicBezTo>
                  <a:pt x="1002131" y="133833"/>
                  <a:pt x="999758" y="135020"/>
                  <a:pt x="996791" y="135613"/>
                </a:cubicBezTo>
                <a:cubicBezTo>
                  <a:pt x="992044" y="137393"/>
                  <a:pt x="987891" y="139173"/>
                  <a:pt x="983738" y="140953"/>
                </a:cubicBezTo>
                <a:cubicBezTo>
                  <a:pt x="981958" y="141546"/>
                  <a:pt x="980178" y="142140"/>
                  <a:pt x="978398" y="142733"/>
                </a:cubicBezTo>
                <a:cubicBezTo>
                  <a:pt x="844899" y="-34079"/>
                  <a:pt x="633081" y="3301"/>
                  <a:pt x="633081" y="3301"/>
                </a:cubicBezTo>
                <a:cubicBezTo>
                  <a:pt x="633081" y="3301"/>
                  <a:pt x="633081" y="3301"/>
                  <a:pt x="633081" y="3301"/>
                </a:cubicBezTo>
                <a:cubicBezTo>
                  <a:pt x="456269" y="20508"/>
                  <a:pt x="314464" y="154600"/>
                  <a:pt x="300224" y="320732"/>
                </a:cubicBezTo>
                <a:cubicBezTo>
                  <a:pt x="299631" y="324885"/>
                  <a:pt x="299631" y="327258"/>
                  <a:pt x="299631" y="327258"/>
                </a:cubicBezTo>
                <a:cubicBezTo>
                  <a:pt x="226651" y="345058"/>
                  <a:pt x="165538" y="391931"/>
                  <a:pt x="131125" y="451857"/>
                </a:cubicBezTo>
                <a:cubicBezTo>
                  <a:pt x="110359" y="482710"/>
                  <a:pt x="100866" y="507037"/>
                  <a:pt x="100866" y="507037"/>
                </a:cubicBezTo>
                <a:cubicBezTo>
                  <a:pt x="99679" y="529583"/>
                  <a:pt x="99679" y="549756"/>
                  <a:pt x="100866" y="568743"/>
                </a:cubicBezTo>
                <a:cubicBezTo>
                  <a:pt x="101459" y="588916"/>
                  <a:pt x="104426" y="608496"/>
                  <a:pt x="109766" y="626889"/>
                </a:cubicBezTo>
                <a:cubicBezTo>
                  <a:pt x="124599" y="685628"/>
                  <a:pt x="153671" y="725381"/>
                  <a:pt x="186304" y="752081"/>
                </a:cubicBezTo>
                <a:cubicBezTo>
                  <a:pt x="179778" y="762761"/>
                  <a:pt x="173252" y="774628"/>
                  <a:pt x="166725" y="787681"/>
                </a:cubicBezTo>
                <a:lnTo>
                  <a:pt x="166725" y="804294"/>
                </a:lnTo>
                <a:cubicBezTo>
                  <a:pt x="166725" y="804887"/>
                  <a:pt x="166132" y="806074"/>
                  <a:pt x="166132" y="806667"/>
                </a:cubicBezTo>
                <a:cubicBezTo>
                  <a:pt x="74166" y="809041"/>
                  <a:pt x="0" y="884393"/>
                  <a:pt x="0" y="976359"/>
                </a:cubicBezTo>
                <a:cubicBezTo>
                  <a:pt x="0" y="1070105"/>
                  <a:pt x="75946" y="1146051"/>
                  <a:pt x="169692" y="1146051"/>
                </a:cubicBezTo>
                <a:lnTo>
                  <a:pt x="597481" y="1146051"/>
                </a:lnTo>
                <a:lnTo>
                  <a:pt x="675207" y="1146051"/>
                </a:lnTo>
                <a:lnTo>
                  <a:pt x="691820" y="1146051"/>
                </a:lnTo>
                <a:cubicBezTo>
                  <a:pt x="691820" y="1146051"/>
                  <a:pt x="815826" y="1141304"/>
                  <a:pt x="859139" y="1017892"/>
                </a:cubicBezTo>
                <a:cubicBezTo>
                  <a:pt x="859732" y="1015519"/>
                  <a:pt x="860919" y="1013146"/>
                  <a:pt x="861512" y="1010772"/>
                </a:cubicBezTo>
                <a:cubicBezTo>
                  <a:pt x="861512" y="1010772"/>
                  <a:pt x="861512" y="1010179"/>
                  <a:pt x="861512" y="1010179"/>
                </a:cubicBezTo>
                <a:cubicBezTo>
                  <a:pt x="861512" y="1010179"/>
                  <a:pt x="861512" y="1010179"/>
                  <a:pt x="861512" y="1010179"/>
                </a:cubicBezTo>
                <a:cubicBezTo>
                  <a:pt x="867445" y="991192"/>
                  <a:pt x="871005" y="971019"/>
                  <a:pt x="871005" y="949659"/>
                </a:cubicBezTo>
                <a:cubicBezTo>
                  <a:pt x="871005" y="892700"/>
                  <a:pt x="846679" y="841674"/>
                  <a:pt x="808113" y="805481"/>
                </a:cubicBezTo>
                <a:lnTo>
                  <a:pt x="1138003" y="805481"/>
                </a:lnTo>
                <a:cubicBezTo>
                  <a:pt x="1294049" y="805481"/>
                  <a:pt x="1420427" y="689782"/>
                  <a:pt x="1420427" y="546789"/>
                </a:cubicBezTo>
                <a:cubicBezTo>
                  <a:pt x="1421021" y="453044"/>
                  <a:pt x="1358128" y="357518"/>
                  <a:pt x="1266756" y="3118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1" name="Google Shape;1151;p33"/>
          <p:cNvGrpSpPr/>
          <p:nvPr/>
        </p:nvGrpSpPr>
        <p:grpSpPr>
          <a:xfrm flipH="1">
            <a:off x="440690" y="4098911"/>
            <a:ext cx="1831053" cy="1010190"/>
            <a:chOff x="3223415" y="3709561"/>
            <a:chExt cx="1831053" cy="1010190"/>
          </a:xfrm>
        </p:grpSpPr>
        <p:sp>
          <p:nvSpPr>
            <p:cNvPr id="1152" name="Google Shape;1152;p33"/>
            <p:cNvSpPr/>
            <p:nvPr/>
          </p:nvSpPr>
          <p:spPr>
            <a:xfrm>
              <a:off x="3323488" y="4371692"/>
              <a:ext cx="489900" cy="747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153" name="Google Shape;1153;p33"/>
            <p:cNvSpPr/>
            <p:nvPr/>
          </p:nvSpPr>
          <p:spPr>
            <a:xfrm>
              <a:off x="3963514" y="4645051"/>
              <a:ext cx="489900" cy="747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154" name="Google Shape;1154;p33"/>
            <p:cNvSpPr/>
            <p:nvPr/>
          </p:nvSpPr>
          <p:spPr>
            <a:xfrm>
              <a:off x="4564567" y="4446262"/>
              <a:ext cx="489900" cy="747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155" name="Google Shape;1155;p33"/>
            <p:cNvSpPr/>
            <p:nvPr/>
          </p:nvSpPr>
          <p:spPr>
            <a:xfrm>
              <a:off x="3265979" y="3709561"/>
              <a:ext cx="508231" cy="697577"/>
            </a:xfrm>
            <a:custGeom>
              <a:rect b="b" l="l" r="r" t="t"/>
              <a:pathLst>
                <a:path extrusionOk="0" h="403807" w="294200">
                  <a:moveTo>
                    <a:pt x="74137" y="245299"/>
                  </a:moveTo>
                  <a:cubicBezTo>
                    <a:pt x="70548" y="278803"/>
                    <a:pt x="72342" y="312905"/>
                    <a:pt x="79522" y="346409"/>
                  </a:cubicBezTo>
                  <a:cubicBezTo>
                    <a:pt x="86701" y="379914"/>
                    <a:pt x="92086" y="388888"/>
                    <a:pt x="124992" y="398460"/>
                  </a:cubicBezTo>
                  <a:cubicBezTo>
                    <a:pt x="158496" y="408033"/>
                    <a:pt x="194992" y="403845"/>
                    <a:pt x="227898" y="393076"/>
                  </a:cubicBezTo>
                  <a:cubicBezTo>
                    <a:pt x="251231" y="385896"/>
                    <a:pt x="275163" y="373931"/>
                    <a:pt x="286530" y="352392"/>
                  </a:cubicBezTo>
                  <a:cubicBezTo>
                    <a:pt x="305077" y="317093"/>
                    <a:pt x="283538" y="274016"/>
                    <a:pt x="288325" y="234529"/>
                  </a:cubicBezTo>
                  <a:cubicBezTo>
                    <a:pt x="279351" y="250085"/>
                    <a:pt x="268581" y="264444"/>
                    <a:pt x="256615" y="277606"/>
                  </a:cubicBezTo>
                  <a:cubicBezTo>
                    <a:pt x="253026" y="281794"/>
                    <a:pt x="248240" y="285384"/>
                    <a:pt x="242855" y="286580"/>
                  </a:cubicBezTo>
                  <a:cubicBezTo>
                    <a:pt x="236274" y="287777"/>
                    <a:pt x="229692" y="283589"/>
                    <a:pt x="224308" y="278803"/>
                  </a:cubicBezTo>
                  <a:cubicBezTo>
                    <a:pt x="213539" y="269828"/>
                    <a:pt x="203368" y="259059"/>
                    <a:pt x="190205" y="253076"/>
                  </a:cubicBezTo>
                  <a:cubicBezTo>
                    <a:pt x="177641" y="247093"/>
                    <a:pt x="160291" y="246495"/>
                    <a:pt x="150718" y="257264"/>
                  </a:cubicBezTo>
                  <a:cubicBezTo>
                    <a:pt x="133368" y="230341"/>
                    <a:pt x="124992" y="187863"/>
                    <a:pt x="150718" y="169316"/>
                  </a:cubicBezTo>
                  <a:cubicBezTo>
                    <a:pt x="168069" y="156752"/>
                    <a:pt x="165077" y="102906"/>
                    <a:pt x="157300" y="78974"/>
                  </a:cubicBezTo>
                  <a:cubicBezTo>
                    <a:pt x="149522" y="55042"/>
                    <a:pt x="136359" y="25726"/>
                    <a:pt x="110633" y="26325"/>
                  </a:cubicBezTo>
                  <a:cubicBezTo>
                    <a:pt x="112428" y="20940"/>
                    <a:pt x="114223" y="16154"/>
                    <a:pt x="116017" y="10769"/>
                  </a:cubicBezTo>
                  <a:cubicBezTo>
                    <a:pt x="98069" y="17949"/>
                    <a:pt x="80719" y="24530"/>
                    <a:pt x="62770" y="31709"/>
                  </a:cubicBezTo>
                  <a:cubicBezTo>
                    <a:pt x="54394" y="20940"/>
                    <a:pt x="45419" y="10171"/>
                    <a:pt x="35847" y="0"/>
                  </a:cubicBezTo>
                  <a:cubicBezTo>
                    <a:pt x="44821" y="22735"/>
                    <a:pt x="23283" y="44872"/>
                    <a:pt x="11317" y="66410"/>
                  </a:cubicBezTo>
                  <a:cubicBezTo>
                    <a:pt x="-1845" y="90342"/>
                    <a:pt x="-3640" y="120256"/>
                    <a:pt x="6531" y="145384"/>
                  </a:cubicBezTo>
                  <a:cubicBezTo>
                    <a:pt x="7129" y="144786"/>
                    <a:pt x="82513" y="161538"/>
                    <a:pt x="74137" y="2452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 name="Google Shape;1156;p33"/>
            <p:cNvSpPr/>
            <p:nvPr/>
          </p:nvSpPr>
          <p:spPr>
            <a:xfrm>
              <a:off x="3659405" y="4250772"/>
              <a:ext cx="65388" cy="54777"/>
            </a:xfrm>
            <a:custGeom>
              <a:rect b="b" l="l" r="r" t="t"/>
              <a:pathLst>
                <a:path extrusionOk="0" h="31709" w="37851">
                  <a:moveTo>
                    <a:pt x="0" y="27521"/>
                  </a:moveTo>
                  <a:cubicBezTo>
                    <a:pt x="2991" y="29316"/>
                    <a:pt x="6581" y="29914"/>
                    <a:pt x="9573" y="29316"/>
                  </a:cubicBezTo>
                  <a:cubicBezTo>
                    <a:pt x="12564" y="28718"/>
                    <a:pt x="16154" y="28119"/>
                    <a:pt x="18547" y="26923"/>
                  </a:cubicBezTo>
                  <a:cubicBezTo>
                    <a:pt x="21539" y="25727"/>
                    <a:pt x="22735" y="23333"/>
                    <a:pt x="22137" y="21538"/>
                  </a:cubicBezTo>
                  <a:cubicBezTo>
                    <a:pt x="21539" y="19743"/>
                    <a:pt x="18547" y="17949"/>
                    <a:pt x="15556" y="16752"/>
                  </a:cubicBezTo>
                  <a:lnTo>
                    <a:pt x="17351" y="12564"/>
                  </a:lnTo>
                  <a:cubicBezTo>
                    <a:pt x="22137" y="14359"/>
                    <a:pt x="28120" y="13761"/>
                    <a:pt x="32906" y="10769"/>
                  </a:cubicBezTo>
                  <a:cubicBezTo>
                    <a:pt x="35897" y="9573"/>
                    <a:pt x="36496" y="8376"/>
                    <a:pt x="34701" y="5983"/>
                  </a:cubicBezTo>
                  <a:cubicBezTo>
                    <a:pt x="33504" y="3590"/>
                    <a:pt x="31111" y="1795"/>
                    <a:pt x="28120" y="0"/>
                  </a:cubicBezTo>
                  <a:cubicBezTo>
                    <a:pt x="31111" y="598"/>
                    <a:pt x="34103" y="2393"/>
                    <a:pt x="35897" y="4188"/>
                  </a:cubicBezTo>
                  <a:cubicBezTo>
                    <a:pt x="37094" y="5385"/>
                    <a:pt x="38291" y="6581"/>
                    <a:pt x="37692" y="9573"/>
                  </a:cubicBezTo>
                  <a:cubicBezTo>
                    <a:pt x="37094" y="11966"/>
                    <a:pt x="35299" y="13162"/>
                    <a:pt x="34103" y="13761"/>
                  </a:cubicBezTo>
                  <a:cubicBezTo>
                    <a:pt x="28718" y="17350"/>
                    <a:pt x="21539" y="18547"/>
                    <a:pt x="15556" y="16752"/>
                  </a:cubicBezTo>
                  <a:lnTo>
                    <a:pt x="17351" y="12564"/>
                  </a:lnTo>
                  <a:cubicBezTo>
                    <a:pt x="19145" y="13162"/>
                    <a:pt x="20940" y="13761"/>
                    <a:pt x="22137" y="14957"/>
                  </a:cubicBezTo>
                  <a:cubicBezTo>
                    <a:pt x="23932" y="16154"/>
                    <a:pt x="25726" y="17350"/>
                    <a:pt x="26325" y="19743"/>
                  </a:cubicBezTo>
                  <a:cubicBezTo>
                    <a:pt x="26923" y="22137"/>
                    <a:pt x="26923" y="24530"/>
                    <a:pt x="25128" y="26325"/>
                  </a:cubicBezTo>
                  <a:cubicBezTo>
                    <a:pt x="23932" y="28119"/>
                    <a:pt x="22137" y="29316"/>
                    <a:pt x="20342" y="29914"/>
                  </a:cubicBezTo>
                  <a:cubicBezTo>
                    <a:pt x="16752" y="31709"/>
                    <a:pt x="13162" y="31709"/>
                    <a:pt x="9573" y="31709"/>
                  </a:cubicBezTo>
                  <a:cubicBezTo>
                    <a:pt x="5983" y="31111"/>
                    <a:pt x="2393" y="29914"/>
                    <a:pt x="0" y="2752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33"/>
            <p:cNvSpPr/>
            <p:nvPr/>
          </p:nvSpPr>
          <p:spPr>
            <a:xfrm>
              <a:off x="3520348" y="4133233"/>
              <a:ext cx="150920" cy="142011"/>
            </a:xfrm>
            <a:custGeom>
              <a:rect b="b" l="l" r="r" t="t"/>
              <a:pathLst>
                <a:path extrusionOk="0" h="82206" w="87363">
                  <a:moveTo>
                    <a:pt x="81149" y="30992"/>
                  </a:moveTo>
                  <a:cubicBezTo>
                    <a:pt x="84141" y="33983"/>
                    <a:pt x="86534" y="38171"/>
                    <a:pt x="87132" y="42359"/>
                  </a:cubicBezTo>
                  <a:cubicBezTo>
                    <a:pt x="89525" y="57915"/>
                    <a:pt x="72773" y="63897"/>
                    <a:pt x="63201" y="57915"/>
                  </a:cubicBezTo>
                  <a:lnTo>
                    <a:pt x="63201" y="57915"/>
                  </a:lnTo>
                  <a:cubicBezTo>
                    <a:pt x="64996" y="62701"/>
                    <a:pt x="60807" y="68086"/>
                    <a:pt x="55423" y="66889"/>
                  </a:cubicBezTo>
                  <a:cubicBezTo>
                    <a:pt x="53628" y="66291"/>
                    <a:pt x="51235" y="65692"/>
                    <a:pt x="49440" y="65094"/>
                  </a:cubicBezTo>
                  <a:cubicBezTo>
                    <a:pt x="47645" y="64496"/>
                    <a:pt x="46448" y="64496"/>
                    <a:pt x="45252" y="65094"/>
                  </a:cubicBezTo>
                  <a:cubicBezTo>
                    <a:pt x="43457" y="66291"/>
                    <a:pt x="44654" y="69282"/>
                    <a:pt x="45252" y="71077"/>
                  </a:cubicBezTo>
                  <a:lnTo>
                    <a:pt x="45252" y="71077"/>
                  </a:lnTo>
                  <a:cubicBezTo>
                    <a:pt x="48842" y="77658"/>
                    <a:pt x="41064" y="84838"/>
                    <a:pt x="34483" y="81248"/>
                  </a:cubicBezTo>
                  <a:cubicBezTo>
                    <a:pt x="12346" y="68684"/>
                    <a:pt x="-2611" y="42359"/>
                    <a:pt x="380" y="16633"/>
                  </a:cubicBezTo>
                  <a:cubicBezTo>
                    <a:pt x="-816" y="17231"/>
                    <a:pt x="23115" y="-29436"/>
                    <a:pt x="81149" y="3099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 name="Google Shape;1158;p33"/>
            <p:cNvSpPr/>
            <p:nvPr/>
          </p:nvSpPr>
          <p:spPr>
            <a:xfrm>
              <a:off x="3547859" y="4198097"/>
              <a:ext cx="48576" cy="44442"/>
            </a:xfrm>
            <a:custGeom>
              <a:rect b="b" l="l" r="r" t="t"/>
              <a:pathLst>
                <a:path extrusionOk="0" h="25726" w="28119">
                  <a:moveTo>
                    <a:pt x="0" y="0"/>
                  </a:moveTo>
                  <a:cubicBezTo>
                    <a:pt x="2393" y="2991"/>
                    <a:pt x="4188" y="5983"/>
                    <a:pt x="5983" y="8974"/>
                  </a:cubicBezTo>
                  <a:cubicBezTo>
                    <a:pt x="7778" y="11966"/>
                    <a:pt x="9572" y="14957"/>
                    <a:pt x="11966" y="17350"/>
                  </a:cubicBezTo>
                  <a:cubicBezTo>
                    <a:pt x="14359" y="19743"/>
                    <a:pt x="16752" y="22137"/>
                    <a:pt x="19145" y="22137"/>
                  </a:cubicBezTo>
                  <a:cubicBezTo>
                    <a:pt x="21538" y="22735"/>
                    <a:pt x="25128" y="20940"/>
                    <a:pt x="28120" y="18547"/>
                  </a:cubicBezTo>
                  <a:cubicBezTo>
                    <a:pt x="26325" y="21538"/>
                    <a:pt x="23932" y="25128"/>
                    <a:pt x="19145" y="25726"/>
                  </a:cubicBezTo>
                  <a:cubicBezTo>
                    <a:pt x="14359" y="25726"/>
                    <a:pt x="11368" y="22735"/>
                    <a:pt x="8376" y="20342"/>
                  </a:cubicBezTo>
                  <a:cubicBezTo>
                    <a:pt x="3590" y="13761"/>
                    <a:pt x="1197" y="718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 name="Google Shape;1159;p33"/>
            <p:cNvSpPr/>
            <p:nvPr/>
          </p:nvSpPr>
          <p:spPr>
            <a:xfrm>
              <a:off x="3378710" y="3847086"/>
              <a:ext cx="60305" cy="77698"/>
            </a:xfrm>
            <a:custGeom>
              <a:rect b="b" l="l" r="r" t="t"/>
              <a:pathLst>
                <a:path extrusionOk="0" h="44977" w="34909">
                  <a:moveTo>
                    <a:pt x="24990" y="1705"/>
                  </a:moveTo>
                  <a:cubicBezTo>
                    <a:pt x="9435" y="-6671"/>
                    <a:pt x="-2531" y="17858"/>
                    <a:pt x="461" y="31021"/>
                  </a:cubicBezTo>
                  <a:cubicBezTo>
                    <a:pt x="2256" y="37602"/>
                    <a:pt x="8238" y="43585"/>
                    <a:pt x="14820" y="44781"/>
                  </a:cubicBezTo>
                  <a:cubicBezTo>
                    <a:pt x="17811" y="45380"/>
                    <a:pt x="23794" y="44781"/>
                    <a:pt x="27982" y="40593"/>
                  </a:cubicBezTo>
                  <a:cubicBezTo>
                    <a:pt x="38751" y="30423"/>
                    <a:pt x="36358" y="9482"/>
                    <a:pt x="24990" y="170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33"/>
            <p:cNvSpPr/>
            <p:nvPr/>
          </p:nvSpPr>
          <p:spPr>
            <a:xfrm>
              <a:off x="3391899" y="3874817"/>
              <a:ext cx="35139" cy="30247"/>
            </a:xfrm>
            <a:custGeom>
              <a:rect b="b" l="l" r="r" t="t"/>
              <a:pathLst>
                <a:path extrusionOk="0" h="17509" w="20341">
                  <a:moveTo>
                    <a:pt x="1196" y="1795"/>
                  </a:moveTo>
                  <a:cubicBezTo>
                    <a:pt x="1795" y="4786"/>
                    <a:pt x="2991" y="7778"/>
                    <a:pt x="4188" y="10171"/>
                  </a:cubicBezTo>
                  <a:cubicBezTo>
                    <a:pt x="5384" y="12564"/>
                    <a:pt x="7179" y="14359"/>
                    <a:pt x="9572" y="14359"/>
                  </a:cubicBezTo>
                  <a:cubicBezTo>
                    <a:pt x="11966" y="14359"/>
                    <a:pt x="13761" y="11966"/>
                    <a:pt x="14957" y="8974"/>
                  </a:cubicBezTo>
                  <a:cubicBezTo>
                    <a:pt x="16154" y="6581"/>
                    <a:pt x="17350" y="3590"/>
                    <a:pt x="18547" y="598"/>
                  </a:cubicBezTo>
                  <a:lnTo>
                    <a:pt x="18547" y="598"/>
                  </a:lnTo>
                  <a:cubicBezTo>
                    <a:pt x="18547" y="0"/>
                    <a:pt x="19145" y="0"/>
                    <a:pt x="19743" y="0"/>
                  </a:cubicBezTo>
                  <a:cubicBezTo>
                    <a:pt x="20342" y="0"/>
                    <a:pt x="20342" y="598"/>
                    <a:pt x="20342" y="1196"/>
                  </a:cubicBezTo>
                  <a:cubicBezTo>
                    <a:pt x="19743" y="4188"/>
                    <a:pt x="19145" y="7179"/>
                    <a:pt x="17949" y="10171"/>
                  </a:cubicBezTo>
                  <a:cubicBezTo>
                    <a:pt x="16752" y="13162"/>
                    <a:pt x="14359" y="16154"/>
                    <a:pt x="10171" y="17350"/>
                  </a:cubicBezTo>
                  <a:cubicBezTo>
                    <a:pt x="8376" y="17949"/>
                    <a:pt x="5983" y="16752"/>
                    <a:pt x="4786" y="15555"/>
                  </a:cubicBezTo>
                  <a:cubicBezTo>
                    <a:pt x="3590" y="14359"/>
                    <a:pt x="2393" y="12564"/>
                    <a:pt x="1795" y="11367"/>
                  </a:cubicBezTo>
                  <a:cubicBezTo>
                    <a:pt x="598" y="8376"/>
                    <a:pt x="0" y="5385"/>
                    <a:pt x="0" y="1795"/>
                  </a:cubicBezTo>
                  <a:cubicBezTo>
                    <a:pt x="0" y="1196"/>
                    <a:pt x="598" y="598"/>
                    <a:pt x="598" y="598"/>
                  </a:cubicBezTo>
                  <a:cubicBezTo>
                    <a:pt x="1196" y="1196"/>
                    <a:pt x="1196" y="1795"/>
                    <a:pt x="1196" y="1795"/>
                  </a:cubicBezTo>
                  <a:lnTo>
                    <a:pt x="1196"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33"/>
            <p:cNvSpPr/>
            <p:nvPr/>
          </p:nvSpPr>
          <p:spPr>
            <a:xfrm>
              <a:off x="3242137" y="3979134"/>
              <a:ext cx="143661" cy="44184"/>
            </a:xfrm>
            <a:custGeom>
              <a:rect b="b" l="l" r="r" t="t"/>
              <a:pathLst>
                <a:path extrusionOk="0" h="25577" w="83161">
                  <a:moveTo>
                    <a:pt x="83162" y="0"/>
                  </a:moveTo>
                  <a:cubicBezTo>
                    <a:pt x="78974" y="14957"/>
                    <a:pt x="64017" y="20940"/>
                    <a:pt x="49059" y="24530"/>
                  </a:cubicBezTo>
                  <a:cubicBezTo>
                    <a:pt x="34102" y="28718"/>
                    <a:pt x="10769" y="19744"/>
                    <a:pt x="0" y="8376"/>
                  </a:cubicBezTo>
                  <a:cubicBezTo>
                    <a:pt x="0" y="8376"/>
                    <a:pt x="14957" y="7778"/>
                    <a:pt x="38889" y="4188"/>
                  </a:cubicBezTo>
                  <a:cubicBezTo>
                    <a:pt x="62222" y="1197"/>
                    <a:pt x="83162" y="0"/>
                    <a:pt x="83162" y="0"/>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33"/>
            <p:cNvSpPr/>
            <p:nvPr/>
          </p:nvSpPr>
          <p:spPr>
            <a:xfrm>
              <a:off x="3223415" y="3935776"/>
              <a:ext cx="169632" cy="72641"/>
            </a:xfrm>
            <a:custGeom>
              <a:rect b="b" l="l" r="r" t="t"/>
              <a:pathLst>
                <a:path extrusionOk="0" h="42050" w="98195">
                  <a:moveTo>
                    <a:pt x="98196" y="20329"/>
                  </a:moveTo>
                  <a:cubicBezTo>
                    <a:pt x="79649" y="21526"/>
                    <a:pt x="64093" y="21526"/>
                    <a:pt x="50333" y="10158"/>
                  </a:cubicBezTo>
                  <a:cubicBezTo>
                    <a:pt x="46743" y="7167"/>
                    <a:pt x="44350" y="4175"/>
                    <a:pt x="40162" y="1782"/>
                  </a:cubicBezTo>
                  <a:cubicBezTo>
                    <a:pt x="28196" y="-4201"/>
                    <a:pt x="15033" y="5970"/>
                    <a:pt x="5461" y="16141"/>
                  </a:cubicBezTo>
                  <a:cubicBezTo>
                    <a:pt x="3068" y="18534"/>
                    <a:pt x="76" y="21526"/>
                    <a:pt x="76" y="25115"/>
                  </a:cubicBezTo>
                  <a:cubicBezTo>
                    <a:pt x="-1120" y="34688"/>
                    <a:pt x="12042" y="37679"/>
                    <a:pt x="21615" y="37081"/>
                  </a:cubicBezTo>
                  <a:cubicBezTo>
                    <a:pt x="36572" y="36483"/>
                    <a:pt x="41956" y="46654"/>
                    <a:pt x="73067" y="39474"/>
                  </a:cubicBezTo>
                  <a:cubicBezTo>
                    <a:pt x="83837" y="36483"/>
                    <a:pt x="94606" y="31098"/>
                    <a:pt x="98196" y="2032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33"/>
            <p:cNvSpPr/>
            <p:nvPr/>
          </p:nvSpPr>
          <p:spPr>
            <a:xfrm>
              <a:off x="4469214" y="3881315"/>
              <a:ext cx="62985" cy="124079"/>
            </a:xfrm>
            <a:custGeom>
              <a:rect b="b" l="l" r="r" t="t"/>
              <a:pathLst>
                <a:path extrusionOk="0" h="71826" w="36460">
                  <a:moveTo>
                    <a:pt x="32871" y="71022"/>
                  </a:moveTo>
                  <a:cubicBezTo>
                    <a:pt x="28683" y="51877"/>
                    <a:pt x="23897" y="32732"/>
                    <a:pt x="19708" y="13586"/>
                  </a:cubicBezTo>
                  <a:cubicBezTo>
                    <a:pt x="17914" y="6407"/>
                    <a:pt x="11931" y="-3166"/>
                    <a:pt x="5948" y="1022"/>
                  </a:cubicBezTo>
                  <a:cubicBezTo>
                    <a:pt x="2956" y="2817"/>
                    <a:pt x="2358" y="6407"/>
                    <a:pt x="1760" y="9997"/>
                  </a:cubicBezTo>
                  <a:cubicBezTo>
                    <a:pt x="-633" y="23757"/>
                    <a:pt x="-1232" y="38116"/>
                    <a:pt x="4153" y="50680"/>
                  </a:cubicBezTo>
                  <a:cubicBezTo>
                    <a:pt x="9537" y="63244"/>
                    <a:pt x="22700" y="73415"/>
                    <a:pt x="36460" y="7162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33"/>
            <p:cNvSpPr/>
            <p:nvPr/>
          </p:nvSpPr>
          <p:spPr>
            <a:xfrm>
              <a:off x="4450304" y="4005368"/>
              <a:ext cx="99478" cy="49197"/>
            </a:xfrm>
            <a:custGeom>
              <a:rect b="b" l="l" r="r" t="t"/>
              <a:pathLst>
                <a:path extrusionOk="0" h="28479" w="57585">
                  <a:moveTo>
                    <a:pt x="44423" y="1556"/>
                  </a:moveTo>
                  <a:cubicBezTo>
                    <a:pt x="26474" y="-4427"/>
                    <a:pt x="4936" y="7539"/>
                    <a:pt x="150" y="25488"/>
                  </a:cubicBezTo>
                  <a:cubicBezTo>
                    <a:pt x="150" y="26684"/>
                    <a:pt x="-449" y="27881"/>
                    <a:pt x="748" y="28479"/>
                  </a:cubicBezTo>
                  <a:cubicBezTo>
                    <a:pt x="1346" y="28479"/>
                    <a:pt x="1944" y="28479"/>
                    <a:pt x="2543" y="28479"/>
                  </a:cubicBezTo>
                  <a:cubicBezTo>
                    <a:pt x="21688" y="23095"/>
                    <a:pt x="40235" y="15317"/>
                    <a:pt x="57585" y="5744"/>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33"/>
            <p:cNvSpPr/>
            <p:nvPr/>
          </p:nvSpPr>
          <p:spPr>
            <a:xfrm>
              <a:off x="4501491" y="3824155"/>
              <a:ext cx="460797" cy="650960"/>
            </a:xfrm>
            <a:custGeom>
              <a:rect b="b" l="l" r="r" t="t"/>
              <a:pathLst>
                <a:path extrusionOk="0" h="376822" w="266742">
                  <a:moveTo>
                    <a:pt x="66823" y="33534"/>
                  </a:moveTo>
                  <a:cubicBezTo>
                    <a:pt x="53661" y="33534"/>
                    <a:pt x="41097" y="41312"/>
                    <a:pt x="29729" y="48492"/>
                  </a:cubicBezTo>
                  <a:cubicBezTo>
                    <a:pt x="5797" y="62851"/>
                    <a:pt x="-1980" y="94560"/>
                    <a:pt x="413" y="122081"/>
                  </a:cubicBezTo>
                  <a:cubicBezTo>
                    <a:pt x="2806" y="150201"/>
                    <a:pt x="12977" y="176526"/>
                    <a:pt x="14772" y="204645"/>
                  </a:cubicBezTo>
                  <a:cubicBezTo>
                    <a:pt x="16567" y="229175"/>
                    <a:pt x="12379" y="254303"/>
                    <a:pt x="17763" y="278833"/>
                  </a:cubicBezTo>
                  <a:cubicBezTo>
                    <a:pt x="24345" y="309346"/>
                    <a:pt x="47080" y="335671"/>
                    <a:pt x="74003" y="351824"/>
                  </a:cubicBezTo>
                  <a:cubicBezTo>
                    <a:pt x="100926" y="367978"/>
                    <a:pt x="133233" y="374559"/>
                    <a:pt x="164344" y="376354"/>
                  </a:cubicBezTo>
                  <a:cubicBezTo>
                    <a:pt x="182293" y="377551"/>
                    <a:pt x="200840" y="376952"/>
                    <a:pt x="216395" y="368577"/>
                  </a:cubicBezTo>
                  <a:cubicBezTo>
                    <a:pt x="242122" y="354816"/>
                    <a:pt x="254087" y="324303"/>
                    <a:pt x="260070" y="295585"/>
                  </a:cubicBezTo>
                  <a:cubicBezTo>
                    <a:pt x="264857" y="271055"/>
                    <a:pt x="267250" y="245927"/>
                    <a:pt x="266652" y="220799"/>
                  </a:cubicBezTo>
                  <a:cubicBezTo>
                    <a:pt x="241524" y="248919"/>
                    <a:pt x="201438" y="263876"/>
                    <a:pt x="163746" y="258491"/>
                  </a:cubicBezTo>
                  <a:cubicBezTo>
                    <a:pt x="126054" y="253107"/>
                    <a:pt x="91951" y="227978"/>
                    <a:pt x="75797" y="193278"/>
                  </a:cubicBezTo>
                  <a:cubicBezTo>
                    <a:pt x="97934" y="208833"/>
                    <a:pt x="138020" y="180115"/>
                    <a:pt x="138618" y="165756"/>
                  </a:cubicBezTo>
                  <a:cubicBezTo>
                    <a:pt x="139216" y="151397"/>
                    <a:pt x="143404" y="137039"/>
                    <a:pt x="144002" y="122081"/>
                  </a:cubicBezTo>
                  <a:cubicBezTo>
                    <a:pt x="145199" y="100543"/>
                    <a:pt x="138020" y="79004"/>
                    <a:pt x="124857" y="62252"/>
                  </a:cubicBezTo>
                  <a:cubicBezTo>
                    <a:pt x="108703" y="42509"/>
                    <a:pt x="82977" y="25158"/>
                    <a:pt x="84772" y="30"/>
                  </a:cubicBezTo>
                  <a:cubicBezTo>
                    <a:pt x="85370" y="-1166"/>
                    <a:pt x="83575" y="33534"/>
                    <a:pt x="66823" y="3353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33"/>
            <p:cNvSpPr/>
            <p:nvPr/>
          </p:nvSpPr>
          <p:spPr>
            <a:xfrm>
              <a:off x="4598095" y="3970218"/>
              <a:ext cx="58833" cy="62188"/>
            </a:xfrm>
            <a:custGeom>
              <a:rect b="b" l="l" r="r" t="t"/>
              <a:pathLst>
                <a:path extrusionOk="0" h="35999" w="34057">
                  <a:moveTo>
                    <a:pt x="32402" y="5763"/>
                  </a:moveTo>
                  <a:cubicBezTo>
                    <a:pt x="24625" y="-7399"/>
                    <a:pt x="4283" y="4567"/>
                    <a:pt x="693" y="15934"/>
                  </a:cubicBezTo>
                  <a:cubicBezTo>
                    <a:pt x="-1102" y="21917"/>
                    <a:pt x="693" y="28498"/>
                    <a:pt x="4881" y="32686"/>
                  </a:cubicBezTo>
                  <a:cubicBezTo>
                    <a:pt x="6676" y="34481"/>
                    <a:pt x="11462" y="36874"/>
                    <a:pt x="16249" y="35677"/>
                  </a:cubicBezTo>
                  <a:cubicBezTo>
                    <a:pt x="29411" y="33284"/>
                    <a:pt x="37787" y="16532"/>
                    <a:pt x="32402" y="576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33"/>
            <p:cNvSpPr/>
            <p:nvPr/>
          </p:nvSpPr>
          <p:spPr>
            <a:xfrm>
              <a:off x="4614010" y="3986621"/>
              <a:ext cx="33273" cy="29362"/>
            </a:xfrm>
            <a:custGeom>
              <a:rect b="b" l="l" r="r" t="t"/>
              <a:pathLst>
                <a:path extrusionOk="0" h="16997" w="19261">
                  <a:moveTo>
                    <a:pt x="4039" y="1047"/>
                  </a:moveTo>
                  <a:cubicBezTo>
                    <a:pt x="3440" y="3440"/>
                    <a:pt x="2243" y="5833"/>
                    <a:pt x="2243" y="8825"/>
                  </a:cubicBezTo>
                  <a:cubicBezTo>
                    <a:pt x="2243" y="11218"/>
                    <a:pt x="2842" y="13611"/>
                    <a:pt x="4637" y="14209"/>
                  </a:cubicBezTo>
                  <a:cubicBezTo>
                    <a:pt x="6431" y="14808"/>
                    <a:pt x="8825" y="14209"/>
                    <a:pt x="11218" y="13013"/>
                  </a:cubicBezTo>
                  <a:cubicBezTo>
                    <a:pt x="13611" y="11816"/>
                    <a:pt x="15406" y="10021"/>
                    <a:pt x="17799" y="8226"/>
                  </a:cubicBezTo>
                  <a:lnTo>
                    <a:pt x="17799" y="8226"/>
                  </a:lnTo>
                  <a:cubicBezTo>
                    <a:pt x="18397" y="7628"/>
                    <a:pt x="18996" y="8226"/>
                    <a:pt x="18996" y="8226"/>
                  </a:cubicBezTo>
                  <a:cubicBezTo>
                    <a:pt x="19594" y="8825"/>
                    <a:pt x="18996" y="8825"/>
                    <a:pt x="18996" y="9423"/>
                  </a:cubicBezTo>
                  <a:cubicBezTo>
                    <a:pt x="17201" y="11816"/>
                    <a:pt x="15406" y="13611"/>
                    <a:pt x="13013" y="14808"/>
                  </a:cubicBezTo>
                  <a:cubicBezTo>
                    <a:pt x="10620" y="16004"/>
                    <a:pt x="7628" y="17799"/>
                    <a:pt x="4039" y="16602"/>
                  </a:cubicBezTo>
                  <a:cubicBezTo>
                    <a:pt x="2243" y="16004"/>
                    <a:pt x="1047" y="14209"/>
                    <a:pt x="449" y="13013"/>
                  </a:cubicBezTo>
                  <a:cubicBezTo>
                    <a:pt x="-150" y="11218"/>
                    <a:pt x="-150" y="10021"/>
                    <a:pt x="449" y="8226"/>
                  </a:cubicBezTo>
                  <a:cubicBezTo>
                    <a:pt x="1047" y="5235"/>
                    <a:pt x="2243" y="2842"/>
                    <a:pt x="3440" y="449"/>
                  </a:cubicBezTo>
                  <a:cubicBezTo>
                    <a:pt x="3440" y="-150"/>
                    <a:pt x="4039" y="-150"/>
                    <a:pt x="4637" y="449"/>
                  </a:cubicBezTo>
                  <a:cubicBezTo>
                    <a:pt x="4039" y="-150"/>
                    <a:pt x="4039" y="449"/>
                    <a:pt x="4039" y="1047"/>
                  </a:cubicBezTo>
                  <a:lnTo>
                    <a:pt x="4039" y="10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33"/>
            <p:cNvSpPr/>
            <p:nvPr/>
          </p:nvSpPr>
          <p:spPr>
            <a:xfrm>
              <a:off x="4837878" y="4298283"/>
              <a:ext cx="59119" cy="48982"/>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8"/>
                    <a:pt x="20342" y="19743"/>
                    <a:pt x="19743" y="17949"/>
                  </a:cubicBezTo>
                  <a:cubicBezTo>
                    <a:pt x="19145" y="16154"/>
                    <a:pt x="16752" y="14957"/>
                    <a:pt x="13761" y="13761"/>
                  </a:cubicBezTo>
                  <a:lnTo>
                    <a:pt x="14957" y="10171"/>
                  </a:lnTo>
                  <a:cubicBezTo>
                    <a:pt x="19145" y="11367"/>
                    <a:pt x="24530" y="10769"/>
                    <a:pt x="28718" y="8974"/>
                  </a:cubicBezTo>
                  <a:cubicBezTo>
                    <a:pt x="31111" y="7778"/>
                    <a:pt x="31709" y="7180"/>
                    <a:pt x="30513" y="4786"/>
                  </a:cubicBezTo>
                  <a:cubicBezTo>
                    <a:pt x="29316" y="2393"/>
                    <a:pt x="27521" y="1197"/>
                    <a:pt x="25128" y="0"/>
                  </a:cubicBezTo>
                  <a:cubicBezTo>
                    <a:pt x="27521" y="598"/>
                    <a:pt x="30513" y="1795"/>
                    <a:pt x="32307" y="4188"/>
                  </a:cubicBezTo>
                  <a:cubicBezTo>
                    <a:pt x="32906" y="5384"/>
                    <a:pt x="34701" y="6581"/>
                    <a:pt x="34102" y="8974"/>
                  </a:cubicBezTo>
                  <a:cubicBezTo>
                    <a:pt x="33504" y="10769"/>
                    <a:pt x="32307" y="11966"/>
                    <a:pt x="31111" y="12564"/>
                  </a:cubicBezTo>
                  <a:cubicBezTo>
                    <a:pt x="26325" y="15555"/>
                    <a:pt x="20342" y="16752"/>
                    <a:pt x="14359" y="14957"/>
                  </a:cubicBezTo>
                  <a:lnTo>
                    <a:pt x="15555" y="11367"/>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2393"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33"/>
            <p:cNvSpPr/>
            <p:nvPr/>
          </p:nvSpPr>
          <p:spPr>
            <a:xfrm>
              <a:off x="4646826" y="4147488"/>
              <a:ext cx="230455" cy="187071"/>
            </a:xfrm>
            <a:custGeom>
              <a:rect b="b" l="l" r="r" t="t"/>
              <a:pathLst>
                <a:path extrusionOk="0" h="108290" w="133404">
                  <a:moveTo>
                    <a:pt x="133405" y="14359"/>
                  </a:moveTo>
                  <a:cubicBezTo>
                    <a:pt x="133405" y="14359"/>
                    <a:pt x="125029" y="53248"/>
                    <a:pt x="99900" y="80769"/>
                  </a:cubicBezTo>
                  <a:cubicBezTo>
                    <a:pt x="83747" y="98718"/>
                    <a:pt x="61012" y="108290"/>
                    <a:pt x="38277" y="108290"/>
                  </a:cubicBezTo>
                  <a:cubicBezTo>
                    <a:pt x="26910" y="108290"/>
                    <a:pt x="14944" y="105299"/>
                    <a:pt x="7166" y="95726"/>
                  </a:cubicBezTo>
                  <a:cubicBezTo>
                    <a:pt x="-612" y="86752"/>
                    <a:pt x="-3005" y="70000"/>
                    <a:pt x="4773" y="61025"/>
                  </a:cubicBezTo>
                  <a:cubicBezTo>
                    <a:pt x="11354" y="53846"/>
                    <a:pt x="21525" y="53248"/>
                    <a:pt x="30499" y="52051"/>
                  </a:cubicBezTo>
                  <a:cubicBezTo>
                    <a:pt x="62208" y="49060"/>
                    <a:pt x="89131" y="26923"/>
                    <a:pt x="110071" y="0"/>
                  </a:cubicBezTo>
                  <a:cubicBezTo>
                    <a:pt x="110071" y="0"/>
                    <a:pt x="110670" y="26325"/>
                    <a:pt x="107679" y="33504"/>
                  </a:cubicBezTo>
                  <a:cubicBezTo>
                    <a:pt x="107080" y="34102"/>
                    <a:pt x="126823" y="20342"/>
                    <a:pt x="133405" y="1435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33"/>
            <p:cNvSpPr/>
            <p:nvPr/>
          </p:nvSpPr>
          <p:spPr>
            <a:xfrm>
              <a:off x="4702575" y="4218754"/>
              <a:ext cx="101287" cy="57842"/>
            </a:xfrm>
            <a:custGeom>
              <a:rect b="b" l="l" r="r" t="t"/>
              <a:pathLst>
                <a:path extrusionOk="0" h="33483" w="58632">
                  <a:moveTo>
                    <a:pt x="58632" y="0"/>
                  </a:moveTo>
                  <a:cubicBezTo>
                    <a:pt x="52649" y="10171"/>
                    <a:pt x="44274" y="19145"/>
                    <a:pt x="34701" y="25726"/>
                  </a:cubicBezTo>
                  <a:cubicBezTo>
                    <a:pt x="29914" y="28718"/>
                    <a:pt x="23932" y="31709"/>
                    <a:pt x="17949" y="32906"/>
                  </a:cubicBezTo>
                  <a:cubicBezTo>
                    <a:pt x="11966" y="34103"/>
                    <a:pt x="5385" y="33504"/>
                    <a:pt x="0" y="30513"/>
                  </a:cubicBezTo>
                  <a:cubicBezTo>
                    <a:pt x="11966" y="32906"/>
                    <a:pt x="22735" y="28718"/>
                    <a:pt x="31709" y="22137"/>
                  </a:cubicBezTo>
                  <a:cubicBezTo>
                    <a:pt x="36496" y="19145"/>
                    <a:pt x="40684" y="15556"/>
                    <a:pt x="45470" y="11367"/>
                  </a:cubicBezTo>
                  <a:cubicBezTo>
                    <a:pt x="50256" y="7778"/>
                    <a:pt x="54445" y="4188"/>
                    <a:pt x="586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33"/>
            <p:cNvSpPr/>
            <p:nvPr/>
          </p:nvSpPr>
          <p:spPr>
            <a:xfrm>
              <a:off x="3948874" y="3934895"/>
              <a:ext cx="271649" cy="346600"/>
            </a:xfrm>
            <a:custGeom>
              <a:rect b="b" l="l" r="r" t="t"/>
              <a:pathLst>
                <a:path extrusionOk="0" h="200637" w="157250">
                  <a:moveTo>
                    <a:pt x="73431" y="2890"/>
                  </a:moveTo>
                  <a:cubicBezTo>
                    <a:pt x="73431" y="-10870"/>
                    <a:pt x="82405" y="28617"/>
                    <a:pt x="94371" y="35198"/>
                  </a:cubicBezTo>
                  <a:cubicBezTo>
                    <a:pt x="106337" y="41779"/>
                    <a:pt x="120098" y="45369"/>
                    <a:pt x="131465" y="52548"/>
                  </a:cubicBezTo>
                  <a:cubicBezTo>
                    <a:pt x="146422" y="62719"/>
                    <a:pt x="156593" y="80069"/>
                    <a:pt x="157191" y="98616"/>
                  </a:cubicBezTo>
                  <a:cubicBezTo>
                    <a:pt x="157790" y="111779"/>
                    <a:pt x="153602" y="125539"/>
                    <a:pt x="155396" y="138702"/>
                  </a:cubicBezTo>
                  <a:cubicBezTo>
                    <a:pt x="157191" y="151864"/>
                    <a:pt x="144627" y="180582"/>
                    <a:pt x="125482" y="189556"/>
                  </a:cubicBezTo>
                  <a:cubicBezTo>
                    <a:pt x="104542" y="200326"/>
                    <a:pt x="79414" y="203915"/>
                    <a:pt x="56081" y="197334"/>
                  </a:cubicBezTo>
                  <a:cubicBezTo>
                    <a:pt x="32747" y="190753"/>
                    <a:pt x="13004" y="174001"/>
                    <a:pt x="4628" y="151864"/>
                  </a:cubicBezTo>
                  <a:cubicBezTo>
                    <a:pt x="440" y="139898"/>
                    <a:pt x="-757" y="126736"/>
                    <a:pt x="440" y="113574"/>
                  </a:cubicBezTo>
                  <a:cubicBezTo>
                    <a:pt x="2833" y="85454"/>
                    <a:pt x="17192" y="56736"/>
                    <a:pt x="41722" y="42377"/>
                  </a:cubicBezTo>
                  <a:cubicBezTo>
                    <a:pt x="48901" y="38189"/>
                    <a:pt x="56679" y="35198"/>
                    <a:pt x="61465" y="29215"/>
                  </a:cubicBezTo>
                  <a:cubicBezTo>
                    <a:pt x="65653" y="23830"/>
                    <a:pt x="66850" y="16651"/>
                    <a:pt x="65055" y="10070"/>
                  </a:cubicBezTo>
                  <a:cubicBezTo>
                    <a:pt x="65055" y="10668"/>
                    <a:pt x="73431" y="26223"/>
                    <a:pt x="73431" y="28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33"/>
            <p:cNvSpPr/>
            <p:nvPr/>
          </p:nvSpPr>
          <p:spPr>
            <a:xfrm>
              <a:off x="4080349" y="4086186"/>
              <a:ext cx="57464" cy="64944"/>
            </a:xfrm>
            <a:custGeom>
              <a:rect b="b" l="l" r="r" t="t"/>
              <a:pathLst>
                <a:path extrusionOk="0" h="37594" w="33264">
                  <a:moveTo>
                    <a:pt x="30178" y="4399"/>
                  </a:moveTo>
                  <a:cubicBezTo>
                    <a:pt x="20606" y="-7567"/>
                    <a:pt x="2059" y="7391"/>
                    <a:pt x="264" y="19356"/>
                  </a:cubicBezTo>
                  <a:cubicBezTo>
                    <a:pt x="-933" y="25339"/>
                    <a:pt x="2059" y="31920"/>
                    <a:pt x="6845" y="35510"/>
                  </a:cubicBezTo>
                  <a:cubicBezTo>
                    <a:pt x="9238" y="37305"/>
                    <a:pt x="14025" y="38502"/>
                    <a:pt x="18811" y="36707"/>
                  </a:cubicBezTo>
                  <a:cubicBezTo>
                    <a:pt x="31375" y="31920"/>
                    <a:pt x="37358" y="14570"/>
                    <a:pt x="30178" y="439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33"/>
            <p:cNvSpPr/>
            <p:nvPr/>
          </p:nvSpPr>
          <p:spPr>
            <a:xfrm>
              <a:off x="4096297" y="4103074"/>
              <a:ext cx="31781" cy="30174"/>
            </a:xfrm>
            <a:custGeom>
              <a:rect b="b" l="l" r="r" t="t"/>
              <a:pathLst>
                <a:path extrusionOk="0" h="17467" w="18397">
                  <a:moveTo>
                    <a:pt x="2991" y="1795"/>
                  </a:moveTo>
                  <a:cubicBezTo>
                    <a:pt x="2393" y="4188"/>
                    <a:pt x="2393" y="7180"/>
                    <a:pt x="2393" y="9573"/>
                  </a:cubicBezTo>
                  <a:cubicBezTo>
                    <a:pt x="2393" y="11966"/>
                    <a:pt x="3590" y="14359"/>
                    <a:pt x="5385" y="14359"/>
                  </a:cubicBezTo>
                  <a:cubicBezTo>
                    <a:pt x="7180" y="14957"/>
                    <a:pt x="9573" y="13761"/>
                    <a:pt x="11368" y="11966"/>
                  </a:cubicBezTo>
                  <a:cubicBezTo>
                    <a:pt x="13162" y="10171"/>
                    <a:pt x="14957" y="8376"/>
                    <a:pt x="16752" y="6581"/>
                  </a:cubicBezTo>
                  <a:lnTo>
                    <a:pt x="16752" y="6581"/>
                  </a:lnTo>
                  <a:cubicBezTo>
                    <a:pt x="17351" y="5983"/>
                    <a:pt x="17949" y="5983"/>
                    <a:pt x="17949" y="6581"/>
                  </a:cubicBezTo>
                  <a:cubicBezTo>
                    <a:pt x="18547" y="7180"/>
                    <a:pt x="18547" y="7180"/>
                    <a:pt x="17949" y="7778"/>
                  </a:cubicBezTo>
                  <a:cubicBezTo>
                    <a:pt x="16752" y="10171"/>
                    <a:pt x="14957" y="12564"/>
                    <a:pt x="12564" y="14359"/>
                  </a:cubicBezTo>
                  <a:cubicBezTo>
                    <a:pt x="10171" y="16154"/>
                    <a:pt x="7778" y="17949"/>
                    <a:pt x="4188" y="17351"/>
                  </a:cubicBezTo>
                  <a:cubicBezTo>
                    <a:pt x="2393" y="16752"/>
                    <a:pt x="1197" y="15556"/>
                    <a:pt x="599" y="13761"/>
                  </a:cubicBezTo>
                  <a:cubicBezTo>
                    <a:pt x="0" y="11966"/>
                    <a:pt x="0" y="10769"/>
                    <a:pt x="0" y="8974"/>
                  </a:cubicBezTo>
                  <a:cubicBezTo>
                    <a:pt x="0" y="5983"/>
                    <a:pt x="599" y="3590"/>
                    <a:pt x="1795" y="598"/>
                  </a:cubicBezTo>
                  <a:cubicBezTo>
                    <a:pt x="1795" y="0"/>
                    <a:pt x="2393" y="0"/>
                    <a:pt x="2991" y="0"/>
                  </a:cubicBezTo>
                  <a:cubicBezTo>
                    <a:pt x="2393" y="1197"/>
                    <a:pt x="2991" y="1795"/>
                    <a:pt x="2991" y="1795"/>
                  </a:cubicBezTo>
                  <a:lnTo>
                    <a:pt x="2991"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33"/>
            <p:cNvSpPr/>
            <p:nvPr/>
          </p:nvSpPr>
          <p:spPr>
            <a:xfrm>
              <a:off x="3894793" y="4146455"/>
              <a:ext cx="124124" cy="25971"/>
            </a:xfrm>
            <a:custGeom>
              <a:rect b="b" l="l" r="r" t="t"/>
              <a:pathLst>
                <a:path extrusionOk="0" h="15034" w="71852">
                  <a:moveTo>
                    <a:pt x="71853" y="13761"/>
                  </a:moveTo>
                  <a:cubicBezTo>
                    <a:pt x="70058" y="8376"/>
                    <a:pt x="68263" y="0"/>
                    <a:pt x="58092" y="0"/>
                  </a:cubicBezTo>
                  <a:cubicBezTo>
                    <a:pt x="47323" y="0"/>
                    <a:pt x="-6523" y="0"/>
                    <a:pt x="656" y="7778"/>
                  </a:cubicBezTo>
                  <a:cubicBezTo>
                    <a:pt x="12622" y="19145"/>
                    <a:pt x="41340" y="13761"/>
                    <a:pt x="71853" y="1376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33"/>
            <p:cNvSpPr/>
            <p:nvPr/>
          </p:nvSpPr>
          <p:spPr>
            <a:xfrm>
              <a:off x="3915288" y="4035899"/>
              <a:ext cx="103945" cy="134401"/>
            </a:xfrm>
            <a:custGeom>
              <a:rect b="b" l="l" r="r" t="t"/>
              <a:pathLst>
                <a:path extrusionOk="0" h="77801" w="60171">
                  <a:moveTo>
                    <a:pt x="59980" y="77801"/>
                  </a:moveTo>
                  <a:cubicBezTo>
                    <a:pt x="62972" y="48485"/>
                    <a:pt x="22288" y="41306"/>
                    <a:pt x="12716" y="3613"/>
                  </a:cubicBezTo>
                  <a:cubicBezTo>
                    <a:pt x="8527" y="-12540"/>
                    <a:pt x="-6430" y="29938"/>
                    <a:pt x="3143" y="43100"/>
                  </a:cubicBezTo>
                  <a:cubicBezTo>
                    <a:pt x="13314" y="56861"/>
                    <a:pt x="44425" y="73015"/>
                    <a:pt x="59980" y="77801"/>
                  </a:cubicBezTo>
                  <a:cubicBezTo>
                    <a:pt x="62972" y="72416"/>
                    <a:pt x="29468" y="43699"/>
                    <a:pt x="59980" y="7780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33"/>
            <p:cNvSpPr/>
            <p:nvPr/>
          </p:nvSpPr>
          <p:spPr>
            <a:xfrm>
              <a:off x="3825694" y="4355390"/>
              <a:ext cx="196695" cy="94230"/>
            </a:xfrm>
            <a:custGeom>
              <a:rect b="b" l="l" r="r" t="t"/>
              <a:pathLst>
                <a:path extrusionOk="0" h="54547" w="113861">
                  <a:moveTo>
                    <a:pt x="106495" y="27946"/>
                  </a:moveTo>
                  <a:cubicBezTo>
                    <a:pt x="101111" y="44698"/>
                    <a:pt x="90940" y="50681"/>
                    <a:pt x="69401" y="54270"/>
                  </a:cubicBezTo>
                  <a:cubicBezTo>
                    <a:pt x="59829" y="56065"/>
                    <a:pt x="52649" y="48886"/>
                    <a:pt x="49059" y="39911"/>
                  </a:cubicBezTo>
                  <a:cubicBezTo>
                    <a:pt x="47265" y="35723"/>
                    <a:pt x="11966" y="39313"/>
                    <a:pt x="0" y="37518"/>
                  </a:cubicBezTo>
                  <a:cubicBezTo>
                    <a:pt x="63418" y="24356"/>
                    <a:pt x="83162" y="9997"/>
                    <a:pt x="105897" y="424"/>
                  </a:cubicBezTo>
                  <a:cubicBezTo>
                    <a:pt x="110085" y="-1371"/>
                    <a:pt x="114871" y="2817"/>
                    <a:pt x="113675" y="7604"/>
                  </a:cubicBezTo>
                  <a:lnTo>
                    <a:pt x="106495" y="279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 name="Google Shape;1177;p33"/>
            <p:cNvSpPr/>
            <p:nvPr/>
          </p:nvSpPr>
          <p:spPr>
            <a:xfrm>
              <a:off x="3914516" y="4396404"/>
              <a:ext cx="56843" cy="19636"/>
            </a:xfrm>
            <a:custGeom>
              <a:rect b="b" l="l" r="r" t="t"/>
              <a:pathLst>
                <a:path extrusionOk="0" h="11367" w="32905">
                  <a:moveTo>
                    <a:pt x="32906" y="0"/>
                  </a:moveTo>
                  <a:cubicBezTo>
                    <a:pt x="29316" y="4786"/>
                    <a:pt x="23932" y="8376"/>
                    <a:pt x="17949" y="10171"/>
                  </a:cubicBezTo>
                  <a:cubicBezTo>
                    <a:pt x="14957" y="10769"/>
                    <a:pt x="11966" y="11367"/>
                    <a:pt x="8974" y="11367"/>
                  </a:cubicBezTo>
                  <a:cubicBezTo>
                    <a:pt x="5983" y="11367"/>
                    <a:pt x="2991" y="10769"/>
                    <a:pt x="0" y="9572"/>
                  </a:cubicBezTo>
                  <a:cubicBezTo>
                    <a:pt x="5983" y="8376"/>
                    <a:pt x="11368" y="7778"/>
                    <a:pt x="16752" y="6581"/>
                  </a:cubicBezTo>
                  <a:cubicBezTo>
                    <a:pt x="22735" y="4188"/>
                    <a:pt x="27521" y="2393"/>
                    <a:pt x="3290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33"/>
            <p:cNvSpPr/>
            <p:nvPr/>
          </p:nvSpPr>
          <p:spPr>
            <a:xfrm>
              <a:off x="3971190" y="4186736"/>
              <a:ext cx="390059" cy="488169"/>
            </a:xfrm>
            <a:custGeom>
              <a:rect b="b" l="l" r="r" t="t"/>
              <a:pathLst>
                <a:path extrusionOk="0" h="282587" w="225794">
                  <a:moveTo>
                    <a:pt x="25205" y="15556"/>
                  </a:moveTo>
                  <a:cubicBezTo>
                    <a:pt x="30590" y="61025"/>
                    <a:pt x="-5308" y="139401"/>
                    <a:pt x="675" y="184871"/>
                  </a:cubicBezTo>
                  <a:cubicBezTo>
                    <a:pt x="4265" y="214786"/>
                    <a:pt x="25803" y="239914"/>
                    <a:pt x="50932" y="256666"/>
                  </a:cubicBezTo>
                  <a:cubicBezTo>
                    <a:pt x="76060" y="273418"/>
                    <a:pt x="105974" y="284188"/>
                    <a:pt x="135889" y="282392"/>
                  </a:cubicBezTo>
                  <a:cubicBezTo>
                    <a:pt x="165803" y="281196"/>
                    <a:pt x="196316" y="266837"/>
                    <a:pt x="213666" y="242307"/>
                  </a:cubicBezTo>
                  <a:cubicBezTo>
                    <a:pt x="227427" y="223760"/>
                    <a:pt x="231615" y="194444"/>
                    <a:pt x="214863" y="178888"/>
                  </a:cubicBezTo>
                  <a:cubicBezTo>
                    <a:pt x="207085" y="186666"/>
                    <a:pt x="197512" y="194444"/>
                    <a:pt x="186743" y="194444"/>
                  </a:cubicBezTo>
                  <a:cubicBezTo>
                    <a:pt x="170589" y="194444"/>
                    <a:pt x="159820" y="177094"/>
                    <a:pt x="155632" y="160940"/>
                  </a:cubicBezTo>
                  <a:cubicBezTo>
                    <a:pt x="151444" y="145384"/>
                    <a:pt x="149051" y="127436"/>
                    <a:pt x="137085" y="116667"/>
                  </a:cubicBezTo>
                  <a:cubicBezTo>
                    <a:pt x="120333" y="102307"/>
                    <a:pt x="89820" y="105897"/>
                    <a:pt x="79649" y="85555"/>
                  </a:cubicBezTo>
                  <a:cubicBezTo>
                    <a:pt x="76658" y="79573"/>
                    <a:pt x="76658" y="72393"/>
                    <a:pt x="76060" y="65812"/>
                  </a:cubicBezTo>
                  <a:cubicBezTo>
                    <a:pt x="76060" y="43675"/>
                    <a:pt x="76658" y="22137"/>
                    <a:pt x="78453" y="0"/>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33"/>
            <p:cNvSpPr/>
            <p:nvPr/>
          </p:nvSpPr>
          <p:spPr>
            <a:xfrm>
              <a:off x="4120479" y="4367194"/>
              <a:ext cx="219716" cy="101577"/>
            </a:xfrm>
            <a:custGeom>
              <a:rect b="b" l="l" r="r" t="t"/>
              <a:pathLst>
                <a:path extrusionOk="0" h="58800" w="127187">
                  <a:moveTo>
                    <a:pt x="9923" y="168"/>
                  </a:moveTo>
                  <a:cubicBezTo>
                    <a:pt x="3940" y="-1029"/>
                    <a:pt x="-1444" y="4356"/>
                    <a:pt x="351" y="10339"/>
                  </a:cubicBezTo>
                  <a:cubicBezTo>
                    <a:pt x="5735" y="34869"/>
                    <a:pt x="35650" y="58202"/>
                    <a:pt x="60180" y="58800"/>
                  </a:cubicBezTo>
                  <a:cubicBezTo>
                    <a:pt x="70351" y="58800"/>
                    <a:pt x="81120" y="55809"/>
                    <a:pt x="90094" y="51023"/>
                  </a:cubicBezTo>
                  <a:cubicBezTo>
                    <a:pt x="82914" y="48031"/>
                    <a:pt x="75735" y="45040"/>
                    <a:pt x="68556" y="42646"/>
                  </a:cubicBezTo>
                  <a:cubicBezTo>
                    <a:pt x="88897" y="43245"/>
                    <a:pt x="109837" y="37262"/>
                    <a:pt x="127188" y="26492"/>
                  </a:cubicBezTo>
                  <a:cubicBezTo>
                    <a:pt x="82914" y="22304"/>
                    <a:pt x="50607" y="14527"/>
                    <a:pt x="9923" y="168"/>
                  </a:cubicBezTo>
                  <a:lnTo>
                    <a:pt x="9923" y="168"/>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33"/>
            <p:cNvSpPr/>
            <p:nvPr/>
          </p:nvSpPr>
          <p:spPr>
            <a:xfrm>
              <a:off x="4194418" y="4417059"/>
              <a:ext cx="84749" cy="12402"/>
            </a:xfrm>
            <a:custGeom>
              <a:rect b="b" l="l" r="r" t="t"/>
              <a:pathLst>
                <a:path extrusionOk="0" h="7179" w="49059">
                  <a:moveTo>
                    <a:pt x="0" y="0"/>
                  </a:moveTo>
                  <a:cubicBezTo>
                    <a:pt x="8376" y="1795"/>
                    <a:pt x="16154" y="2991"/>
                    <a:pt x="24530" y="2991"/>
                  </a:cubicBezTo>
                  <a:cubicBezTo>
                    <a:pt x="28718" y="2991"/>
                    <a:pt x="32906" y="2991"/>
                    <a:pt x="36496" y="2393"/>
                  </a:cubicBezTo>
                  <a:cubicBezTo>
                    <a:pt x="40684" y="1795"/>
                    <a:pt x="44872" y="598"/>
                    <a:pt x="49060" y="0"/>
                  </a:cubicBezTo>
                  <a:cubicBezTo>
                    <a:pt x="45470" y="2393"/>
                    <a:pt x="41880" y="4786"/>
                    <a:pt x="37693" y="5384"/>
                  </a:cubicBezTo>
                  <a:cubicBezTo>
                    <a:pt x="33504" y="6581"/>
                    <a:pt x="29316" y="7180"/>
                    <a:pt x="24530" y="7180"/>
                  </a:cubicBezTo>
                  <a:cubicBezTo>
                    <a:pt x="16154" y="7180"/>
                    <a:pt x="7180" y="5384"/>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33"/>
            <p:cNvSpPr/>
            <p:nvPr/>
          </p:nvSpPr>
          <p:spPr>
            <a:xfrm>
              <a:off x="4166531" y="4485227"/>
              <a:ext cx="59119" cy="48982"/>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9"/>
                    <a:pt x="20342" y="19743"/>
                    <a:pt x="19743" y="17949"/>
                  </a:cubicBezTo>
                  <a:cubicBezTo>
                    <a:pt x="19145" y="16154"/>
                    <a:pt x="16752" y="14957"/>
                    <a:pt x="13761" y="13761"/>
                  </a:cubicBezTo>
                  <a:lnTo>
                    <a:pt x="14957" y="10171"/>
                  </a:lnTo>
                  <a:cubicBezTo>
                    <a:pt x="19145" y="11368"/>
                    <a:pt x="24530" y="10769"/>
                    <a:pt x="28718" y="8974"/>
                  </a:cubicBezTo>
                  <a:cubicBezTo>
                    <a:pt x="31111" y="7778"/>
                    <a:pt x="31709" y="7180"/>
                    <a:pt x="30513" y="4786"/>
                  </a:cubicBezTo>
                  <a:cubicBezTo>
                    <a:pt x="29316" y="2393"/>
                    <a:pt x="27521" y="1197"/>
                    <a:pt x="25128" y="0"/>
                  </a:cubicBezTo>
                  <a:cubicBezTo>
                    <a:pt x="27521" y="599"/>
                    <a:pt x="30513" y="1795"/>
                    <a:pt x="32307" y="4188"/>
                  </a:cubicBezTo>
                  <a:cubicBezTo>
                    <a:pt x="32906" y="5385"/>
                    <a:pt x="34701" y="6581"/>
                    <a:pt x="34102" y="8974"/>
                  </a:cubicBezTo>
                  <a:cubicBezTo>
                    <a:pt x="33504" y="10769"/>
                    <a:pt x="32307" y="11966"/>
                    <a:pt x="31111" y="12564"/>
                  </a:cubicBezTo>
                  <a:cubicBezTo>
                    <a:pt x="26325" y="15556"/>
                    <a:pt x="20342" y="16752"/>
                    <a:pt x="14359" y="14957"/>
                  </a:cubicBezTo>
                  <a:lnTo>
                    <a:pt x="15555" y="11368"/>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1795"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5" name="Shape 1185"/>
        <p:cNvGrpSpPr/>
        <p:nvPr/>
      </p:nvGrpSpPr>
      <p:grpSpPr>
        <a:xfrm>
          <a:off x="0" y="0"/>
          <a:ext cx="0" cy="0"/>
          <a:chOff x="0" y="0"/>
          <a:chExt cx="0" cy="0"/>
        </a:xfrm>
      </p:grpSpPr>
      <p:sp>
        <p:nvSpPr>
          <p:cNvPr id="1186" name="Google Shape;1186;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Natural habitat</a:t>
            </a:r>
            <a:endParaRPr/>
          </a:p>
        </p:txBody>
      </p:sp>
      <p:sp>
        <p:nvSpPr>
          <p:cNvPr id="1187" name="Google Shape;1187;p34"/>
          <p:cNvSpPr txBox="1"/>
          <p:nvPr>
            <p:ph idx="1" type="subTitle"/>
          </p:nvPr>
        </p:nvSpPr>
        <p:spPr>
          <a:xfrm>
            <a:off x="1515200" y="2802476"/>
            <a:ext cx="2466000" cy="133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1188" name="Google Shape;1188;p34"/>
          <p:cNvSpPr txBox="1"/>
          <p:nvPr>
            <p:ph idx="2" type="subTitle"/>
          </p:nvPr>
        </p:nvSpPr>
        <p:spPr>
          <a:xfrm>
            <a:off x="1515200" y="2514029"/>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Ponds and lakes</a:t>
            </a:r>
            <a:endParaRPr/>
          </a:p>
        </p:txBody>
      </p:sp>
      <p:sp>
        <p:nvSpPr>
          <p:cNvPr id="1189" name="Google Shape;1189;p34"/>
          <p:cNvSpPr txBox="1"/>
          <p:nvPr>
            <p:ph idx="3" type="subTitle"/>
          </p:nvPr>
        </p:nvSpPr>
        <p:spPr>
          <a:xfrm>
            <a:off x="5162800" y="2802476"/>
            <a:ext cx="2466000" cy="133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is the second-brightest natural object in the night sky</a:t>
            </a:r>
            <a:endParaRPr/>
          </a:p>
        </p:txBody>
      </p:sp>
      <p:sp>
        <p:nvSpPr>
          <p:cNvPr id="1190" name="Google Shape;1190;p34"/>
          <p:cNvSpPr txBox="1"/>
          <p:nvPr>
            <p:ph idx="4" type="subTitle"/>
          </p:nvPr>
        </p:nvSpPr>
        <p:spPr>
          <a:xfrm>
            <a:off x="5162800" y="2514029"/>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Rivers and streams</a:t>
            </a:r>
            <a:endParaRPr/>
          </a:p>
        </p:txBody>
      </p:sp>
      <p:grpSp>
        <p:nvGrpSpPr>
          <p:cNvPr id="1191" name="Google Shape;1191;p34"/>
          <p:cNvGrpSpPr/>
          <p:nvPr/>
        </p:nvGrpSpPr>
        <p:grpSpPr>
          <a:xfrm>
            <a:off x="5249250" y="2049877"/>
            <a:ext cx="348109" cy="326626"/>
            <a:chOff x="2095723" y="2057565"/>
            <a:chExt cx="404402" cy="379445"/>
          </a:xfrm>
        </p:grpSpPr>
        <p:sp>
          <p:nvSpPr>
            <p:cNvPr id="1192" name="Google Shape;1192;p34"/>
            <p:cNvSpPr/>
            <p:nvPr/>
          </p:nvSpPr>
          <p:spPr>
            <a:xfrm>
              <a:off x="2095723" y="2057565"/>
              <a:ext cx="404402" cy="379445"/>
            </a:xfrm>
            <a:custGeom>
              <a:rect b="b" l="l" r="r" t="t"/>
              <a:pathLst>
                <a:path extrusionOk="0" h="379445" w="404402">
                  <a:moveTo>
                    <a:pt x="354998" y="178263"/>
                  </a:moveTo>
                  <a:lnTo>
                    <a:pt x="346849" y="178263"/>
                  </a:lnTo>
                  <a:cubicBezTo>
                    <a:pt x="339209" y="153816"/>
                    <a:pt x="324948" y="131915"/>
                    <a:pt x="306612" y="114088"/>
                  </a:cubicBezTo>
                  <a:cubicBezTo>
                    <a:pt x="320873" y="106958"/>
                    <a:pt x="331060" y="91678"/>
                    <a:pt x="331060" y="74361"/>
                  </a:cubicBezTo>
                  <a:lnTo>
                    <a:pt x="331060" y="44311"/>
                  </a:lnTo>
                  <a:cubicBezTo>
                    <a:pt x="331060" y="19864"/>
                    <a:pt x="311196" y="0"/>
                    <a:pt x="286749" y="0"/>
                  </a:cubicBezTo>
                  <a:cubicBezTo>
                    <a:pt x="280128" y="0"/>
                    <a:pt x="274016" y="1528"/>
                    <a:pt x="268413" y="4075"/>
                  </a:cubicBezTo>
                  <a:lnTo>
                    <a:pt x="225630" y="23429"/>
                  </a:lnTo>
                  <a:cubicBezTo>
                    <a:pt x="218500" y="18336"/>
                    <a:pt x="210350" y="15789"/>
                    <a:pt x="201183" y="15789"/>
                  </a:cubicBezTo>
                  <a:cubicBezTo>
                    <a:pt x="192015" y="15789"/>
                    <a:pt x="183356" y="18845"/>
                    <a:pt x="176735" y="23429"/>
                  </a:cubicBezTo>
                  <a:lnTo>
                    <a:pt x="133952" y="4075"/>
                  </a:lnTo>
                  <a:cubicBezTo>
                    <a:pt x="128349" y="1528"/>
                    <a:pt x="121728" y="0"/>
                    <a:pt x="115616" y="0"/>
                  </a:cubicBezTo>
                  <a:cubicBezTo>
                    <a:pt x="91169" y="0"/>
                    <a:pt x="71305" y="19864"/>
                    <a:pt x="71305" y="44311"/>
                  </a:cubicBezTo>
                  <a:lnTo>
                    <a:pt x="71305" y="74361"/>
                  </a:lnTo>
                  <a:cubicBezTo>
                    <a:pt x="71305" y="91678"/>
                    <a:pt x="80982" y="106448"/>
                    <a:pt x="95753" y="114088"/>
                  </a:cubicBezTo>
                  <a:cubicBezTo>
                    <a:pt x="76908" y="131915"/>
                    <a:pt x="63156" y="153816"/>
                    <a:pt x="55516" y="178263"/>
                  </a:cubicBezTo>
                  <a:lnTo>
                    <a:pt x="47367" y="178263"/>
                  </a:lnTo>
                  <a:cubicBezTo>
                    <a:pt x="21392" y="178263"/>
                    <a:pt x="0" y="199655"/>
                    <a:pt x="0" y="225630"/>
                  </a:cubicBezTo>
                  <a:cubicBezTo>
                    <a:pt x="0" y="251606"/>
                    <a:pt x="21392" y="272997"/>
                    <a:pt x="47367" y="272997"/>
                  </a:cubicBezTo>
                  <a:lnTo>
                    <a:pt x="55516" y="272997"/>
                  </a:lnTo>
                  <a:cubicBezTo>
                    <a:pt x="75380" y="334625"/>
                    <a:pt x="133952" y="379446"/>
                    <a:pt x="202201" y="379446"/>
                  </a:cubicBezTo>
                  <a:cubicBezTo>
                    <a:pt x="270451" y="379446"/>
                    <a:pt x="329023" y="334625"/>
                    <a:pt x="348886" y="272997"/>
                  </a:cubicBezTo>
                  <a:lnTo>
                    <a:pt x="357035" y="272997"/>
                  </a:lnTo>
                  <a:cubicBezTo>
                    <a:pt x="383011" y="272997"/>
                    <a:pt x="404402" y="251606"/>
                    <a:pt x="404402" y="225630"/>
                  </a:cubicBezTo>
                  <a:cubicBezTo>
                    <a:pt x="404402" y="199655"/>
                    <a:pt x="380974" y="178263"/>
                    <a:pt x="354998" y="178263"/>
                  </a:cubicBezTo>
                  <a:close/>
                  <a:moveTo>
                    <a:pt x="277581" y="25976"/>
                  </a:moveTo>
                  <a:cubicBezTo>
                    <a:pt x="280128" y="24957"/>
                    <a:pt x="283184" y="23938"/>
                    <a:pt x="286240" y="23938"/>
                  </a:cubicBezTo>
                  <a:cubicBezTo>
                    <a:pt x="297445" y="23938"/>
                    <a:pt x="306612" y="33106"/>
                    <a:pt x="306612" y="44311"/>
                  </a:cubicBezTo>
                  <a:lnTo>
                    <a:pt x="306612" y="74361"/>
                  </a:lnTo>
                  <a:cubicBezTo>
                    <a:pt x="306612" y="85566"/>
                    <a:pt x="297445" y="94734"/>
                    <a:pt x="286240" y="94734"/>
                  </a:cubicBezTo>
                  <a:cubicBezTo>
                    <a:pt x="283184" y="94734"/>
                    <a:pt x="280637" y="94225"/>
                    <a:pt x="277581" y="92697"/>
                  </a:cubicBezTo>
                  <a:lnTo>
                    <a:pt x="240400" y="75889"/>
                  </a:lnTo>
                  <a:cubicBezTo>
                    <a:pt x="242438" y="70796"/>
                    <a:pt x="243966" y="65193"/>
                    <a:pt x="243966" y="59081"/>
                  </a:cubicBezTo>
                  <a:cubicBezTo>
                    <a:pt x="243966" y="52970"/>
                    <a:pt x="242947" y="47367"/>
                    <a:pt x="240400" y="42274"/>
                  </a:cubicBezTo>
                  <a:lnTo>
                    <a:pt x="277581" y="25976"/>
                  </a:lnTo>
                  <a:close/>
                  <a:moveTo>
                    <a:pt x="132424" y="114598"/>
                  </a:moveTo>
                  <a:lnTo>
                    <a:pt x="175207" y="95243"/>
                  </a:lnTo>
                  <a:cubicBezTo>
                    <a:pt x="182338" y="100337"/>
                    <a:pt x="190487" y="102883"/>
                    <a:pt x="199655" y="102883"/>
                  </a:cubicBezTo>
                  <a:cubicBezTo>
                    <a:pt x="208822" y="102883"/>
                    <a:pt x="217481" y="99827"/>
                    <a:pt x="224102" y="95243"/>
                  </a:cubicBezTo>
                  <a:lnTo>
                    <a:pt x="237854" y="101355"/>
                  </a:lnTo>
                  <a:cubicBezTo>
                    <a:pt x="213406" y="132424"/>
                    <a:pt x="176226" y="150250"/>
                    <a:pt x="135989" y="150250"/>
                  </a:cubicBezTo>
                  <a:cubicBezTo>
                    <a:pt x="122747" y="150250"/>
                    <a:pt x="110014" y="148213"/>
                    <a:pt x="97281" y="144138"/>
                  </a:cubicBezTo>
                  <a:cubicBezTo>
                    <a:pt x="105939" y="133443"/>
                    <a:pt x="116635" y="123765"/>
                    <a:pt x="128859" y="115616"/>
                  </a:cubicBezTo>
                  <a:cubicBezTo>
                    <a:pt x="130387" y="115616"/>
                    <a:pt x="131405" y="115107"/>
                    <a:pt x="132424" y="114598"/>
                  </a:cubicBezTo>
                  <a:lnTo>
                    <a:pt x="132424" y="114598"/>
                  </a:lnTo>
                  <a:close/>
                  <a:moveTo>
                    <a:pt x="200164" y="39727"/>
                  </a:moveTo>
                  <a:cubicBezTo>
                    <a:pt x="210860" y="39727"/>
                    <a:pt x="220028" y="48386"/>
                    <a:pt x="220028" y="59591"/>
                  </a:cubicBezTo>
                  <a:cubicBezTo>
                    <a:pt x="220028" y="70796"/>
                    <a:pt x="211369" y="79454"/>
                    <a:pt x="200164" y="79454"/>
                  </a:cubicBezTo>
                  <a:cubicBezTo>
                    <a:pt x="188959" y="79454"/>
                    <a:pt x="180300" y="70796"/>
                    <a:pt x="180300" y="59591"/>
                  </a:cubicBezTo>
                  <a:cubicBezTo>
                    <a:pt x="180300" y="48386"/>
                    <a:pt x="188959" y="39727"/>
                    <a:pt x="200164" y="39727"/>
                  </a:cubicBezTo>
                  <a:close/>
                  <a:moveTo>
                    <a:pt x="93206" y="44311"/>
                  </a:moveTo>
                  <a:cubicBezTo>
                    <a:pt x="93206" y="33106"/>
                    <a:pt x="102374" y="23938"/>
                    <a:pt x="113579" y="23938"/>
                  </a:cubicBezTo>
                  <a:cubicBezTo>
                    <a:pt x="116635" y="23938"/>
                    <a:pt x="119182" y="24447"/>
                    <a:pt x="122238" y="25976"/>
                  </a:cubicBezTo>
                  <a:lnTo>
                    <a:pt x="159418" y="42783"/>
                  </a:lnTo>
                  <a:cubicBezTo>
                    <a:pt x="157381" y="47876"/>
                    <a:pt x="155853" y="53479"/>
                    <a:pt x="155853" y="59591"/>
                  </a:cubicBezTo>
                  <a:cubicBezTo>
                    <a:pt x="155853" y="65703"/>
                    <a:pt x="156871" y="71305"/>
                    <a:pt x="159418" y="76398"/>
                  </a:cubicBezTo>
                  <a:lnTo>
                    <a:pt x="122238" y="93206"/>
                  </a:lnTo>
                  <a:cubicBezTo>
                    <a:pt x="119691" y="94225"/>
                    <a:pt x="116635" y="95243"/>
                    <a:pt x="113579" y="95243"/>
                  </a:cubicBezTo>
                  <a:cubicBezTo>
                    <a:pt x="102374" y="95243"/>
                    <a:pt x="93206" y="86076"/>
                    <a:pt x="93206" y="74871"/>
                  </a:cubicBezTo>
                  <a:lnTo>
                    <a:pt x="93206" y="44311"/>
                  </a:lnTo>
                  <a:close/>
                  <a:moveTo>
                    <a:pt x="45330" y="249059"/>
                  </a:moveTo>
                  <a:cubicBezTo>
                    <a:pt x="32087" y="249059"/>
                    <a:pt x="21392" y="238363"/>
                    <a:pt x="21392" y="225121"/>
                  </a:cubicBezTo>
                  <a:cubicBezTo>
                    <a:pt x="21392" y="211878"/>
                    <a:pt x="32087" y="201183"/>
                    <a:pt x="45330" y="201183"/>
                  </a:cubicBezTo>
                  <a:lnTo>
                    <a:pt x="47876" y="201183"/>
                  </a:lnTo>
                  <a:cubicBezTo>
                    <a:pt x="46858" y="208822"/>
                    <a:pt x="45839" y="216972"/>
                    <a:pt x="45839" y="225121"/>
                  </a:cubicBezTo>
                  <a:cubicBezTo>
                    <a:pt x="45839" y="233270"/>
                    <a:pt x="46348" y="240910"/>
                    <a:pt x="47876" y="249059"/>
                  </a:cubicBezTo>
                  <a:lnTo>
                    <a:pt x="45330" y="249059"/>
                  </a:lnTo>
                  <a:close/>
                  <a:moveTo>
                    <a:pt x="200164" y="356017"/>
                  </a:moveTo>
                  <a:cubicBezTo>
                    <a:pt x="128349" y="356017"/>
                    <a:pt x="69777" y="297445"/>
                    <a:pt x="69777" y="225630"/>
                  </a:cubicBezTo>
                  <a:cubicBezTo>
                    <a:pt x="69777" y="204239"/>
                    <a:pt x="74870" y="183356"/>
                    <a:pt x="84548" y="165021"/>
                  </a:cubicBezTo>
                  <a:cubicBezTo>
                    <a:pt x="101355" y="171133"/>
                    <a:pt x="119182" y="174189"/>
                    <a:pt x="137008" y="174189"/>
                  </a:cubicBezTo>
                  <a:cubicBezTo>
                    <a:pt x="186412" y="174189"/>
                    <a:pt x="231742" y="150760"/>
                    <a:pt x="260773" y="111542"/>
                  </a:cubicBezTo>
                  <a:lnTo>
                    <a:pt x="267904" y="114598"/>
                  </a:lnTo>
                  <a:cubicBezTo>
                    <a:pt x="268923" y="115107"/>
                    <a:pt x="269941" y="115616"/>
                    <a:pt x="270451" y="115616"/>
                  </a:cubicBezTo>
                  <a:cubicBezTo>
                    <a:pt x="308140" y="140064"/>
                    <a:pt x="330551" y="180810"/>
                    <a:pt x="330551" y="225121"/>
                  </a:cubicBezTo>
                  <a:cubicBezTo>
                    <a:pt x="330551" y="297445"/>
                    <a:pt x="271979" y="356017"/>
                    <a:pt x="200164" y="356017"/>
                  </a:cubicBezTo>
                  <a:close/>
                  <a:moveTo>
                    <a:pt x="354998" y="249059"/>
                  </a:moveTo>
                  <a:lnTo>
                    <a:pt x="352451" y="249059"/>
                  </a:lnTo>
                  <a:cubicBezTo>
                    <a:pt x="353470" y="241419"/>
                    <a:pt x="354489" y="233270"/>
                    <a:pt x="354489" y="225121"/>
                  </a:cubicBezTo>
                  <a:cubicBezTo>
                    <a:pt x="354489" y="216972"/>
                    <a:pt x="353979" y="209332"/>
                    <a:pt x="352451" y="201183"/>
                  </a:cubicBezTo>
                  <a:lnTo>
                    <a:pt x="354998" y="201183"/>
                  </a:lnTo>
                  <a:cubicBezTo>
                    <a:pt x="368241" y="201183"/>
                    <a:pt x="378936" y="211878"/>
                    <a:pt x="378936" y="225121"/>
                  </a:cubicBezTo>
                  <a:cubicBezTo>
                    <a:pt x="378936" y="238363"/>
                    <a:pt x="368241" y="249059"/>
                    <a:pt x="354998" y="2490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34"/>
            <p:cNvSpPr/>
            <p:nvPr/>
          </p:nvSpPr>
          <p:spPr>
            <a:xfrm>
              <a:off x="2252594" y="2334127"/>
              <a:ext cx="86584" cy="55006"/>
            </a:xfrm>
            <a:custGeom>
              <a:rect b="b" l="l" r="r" t="t"/>
              <a:pathLst>
                <a:path extrusionOk="0" h="55006" w="86584">
                  <a:moveTo>
                    <a:pt x="74870" y="0"/>
                  </a:moveTo>
                  <a:cubicBezTo>
                    <a:pt x="68249" y="0"/>
                    <a:pt x="63156" y="5093"/>
                    <a:pt x="63156" y="11715"/>
                  </a:cubicBezTo>
                  <a:cubicBezTo>
                    <a:pt x="63156" y="22410"/>
                    <a:pt x="54498" y="31578"/>
                    <a:pt x="43292" y="31578"/>
                  </a:cubicBezTo>
                  <a:cubicBezTo>
                    <a:pt x="32087" y="31578"/>
                    <a:pt x="23429" y="22920"/>
                    <a:pt x="23429" y="11715"/>
                  </a:cubicBezTo>
                  <a:cubicBezTo>
                    <a:pt x="23429" y="5093"/>
                    <a:pt x="18336" y="0"/>
                    <a:pt x="11714" y="0"/>
                  </a:cubicBezTo>
                  <a:cubicBezTo>
                    <a:pt x="5093" y="0"/>
                    <a:pt x="0" y="5093"/>
                    <a:pt x="0" y="11715"/>
                  </a:cubicBezTo>
                  <a:cubicBezTo>
                    <a:pt x="0" y="35653"/>
                    <a:pt x="19354" y="55007"/>
                    <a:pt x="43292" y="55007"/>
                  </a:cubicBezTo>
                  <a:cubicBezTo>
                    <a:pt x="67231" y="55007"/>
                    <a:pt x="86585" y="35653"/>
                    <a:pt x="86585" y="11715"/>
                  </a:cubicBezTo>
                  <a:cubicBezTo>
                    <a:pt x="86585" y="5603"/>
                    <a:pt x="81492" y="0"/>
                    <a:pt x="7487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34"/>
            <p:cNvSpPr/>
            <p:nvPr/>
          </p:nvSpPr>
          <p:spPr>
            <a:xfrm>
              <a:off x="2315241" y="2247542"/>
              <a:ext cx="70333" cy="47367"/>
            </a:xfrm>
            <a:custGeom>
              <a:rect b="b" l="l" r="r" t="t"/>
              <a:pathLst>
                <a:path extrusionOk="0" h="47367" w="70333">
                  <a:moveTo>
                    <a:pt x="35653" y="0"/>
                  </a:moveTo>
                  <a:cubicBezTo>
                    <a:pt x="15789" y="0"/>
                    <a:pt x="0" y="15789"/>
                    <a:pt x="0" y="35653"/>
                  </a:cubicBezTo>
                  <a:cubicBezTo>
                    <a:pt x="0" y="42274"/>
                    <a:pt x="5093" y="47367"/>
                    <a:pt x="11714" y="47367"/>
                  </a:cubicBezTo>
                  <a:cubicBezTo>
                    <a:pt x="18336" y="47367"/>
                    <a:pt x="23429" y="42274"/>
                    <a:pt x="23429" y="35653"/>
                  </a:cubicBezTo>
                  <a:cubicBezTo>
                    <a:pt x="23429" y="29031"/>
                    <a:pt x="28522" y="23938"/>
                    <a:pt x="35143" y="23938"/>
                  </a:cubicBezTo>
                  <a:cubicBezTo>
                    <a:pt x="41764" y="23938"/>
                    <a:pt x="46858" y="29031"/>
                    <a:pt x="46858" y="35653"/>
                  </a:cubicBezTo>
                  <a:cubicBezTo>
                    <a:pt x="46858" y="42274"/>
                    <a:pt x="51951" y="47367"/>
                    <a:pt x="58572" y="47367"/>
                  </a:cubicBezTo>
                  <a:cubicBezTo>
                    <a:pt x="65193" y="47367"/>
                    <a:pt x="70287" y="42274"/>
                    <a:pt x="70287" y="35653"/>
                  </a:cubicBezTo>
                  <a:cubicBezTo>
                    <a:pt x="71305" y="15789"/>
                    <a:pt x="55516" y="0"/>
                    <a:pt x="3565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34"/>
            <p:cNvSpPr/>
            <p:nvPr/>
          </p:nvSpPr>
          <p:spPr>
            <a:xfrm>
              <a:off x="2204718" y="2247542"/>
              <a:ext cx="71305" cy="47367"/>
            </a:xfrm>
            <a:custGeom>
              <a:rect b="b" l="l" r="r" t="t"/>
              <a:pathLst>
                <a:path extrusionOk="0" h="47367" w="71305">
                  <a:moveTo>
                    <a:pt x="59591" y="47367"/>
                  </a:moveTo>
                  <a:cubicBezTo>
                    <a:pt x="66212" y="47367"/>
                    <a:pt x="71305" y="42274"/>
                    <a:pt x="71305" y="35653"/>
                  </a:cubicBezTo>
                  <a:cubicBezTo>
                    <a:pt x="71305" y="15789"/>
                    <a:pt x="55516" y="0"/>
                    <a:pt x="35653" y="0"/>
                  </a:cubicBezTo>
                  <a:cubicBezTo>
                    <a:pt x="15789" y="0"/>
                    <a:pt x="0" y="15789"/>
                    <a:pt x="0" y="35653"/>
                  </a:cubicBezTo>
                  <a:cubicBezTo>
                    <a:pt x="0" y="42274"/>
                    <a:pt x="5093" y="47367"/>
                    <a:pt x="11714" y="47367"/>
                  </a:cubicBezTo>
                  <a:cubicBezTo>
                    <a:pt x="18336" y="47367"/>
                    <a:pt x="23429" y="42274"/>
                    <a:pt x="23429" y="35653"/>
                  </a:cubicBezTo>
                  <a:cubicBezTo>
                    <a:pt x="23429" y="29031"/>
                    <a:pt x="28522" y="23938"/>
                    <a:pt x="35143" y="23938"/>
                  </a:cubicBezTo>
                  <a:cubicBezTo>
                    <a:pt x="41764" y="23938"/>
                    <a:pt x="46858" y="29031"/>
                    <a:pt x="46858" y="35653"/>
                  </a:cubicBezTo>
                  <a:cubicBezTo>
                    <a:pt x="47876" y="41765"/>
                    <a:pt x="52970" y="47367"/>
                    <a:pt x="59591" y="47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96" name="Google Shape;1196;p34"/>
          <p:cNvSpPr/>
          <p:nvPr/>
        </p:nvSpPr>
        <p:spPr>
          <a:xfrm>
            <a:off x="1611635" y="2027135"/>
            <a:ext cx="349808" cy="349367"/>
          </a:xfrm>
          <a:custGeom>
            <a:rect b="b" l="l" r="r" t="t"/>
            <a:pathLst>
              <a:path extrusionOk="0" h="403893" w="404402">
                <a:moveTo>
                  <a:pt x="392688" y="112051"/>
                </a:moveTo>
                <a:lnTo>
                  <a:pt x="357035" y="112051"/>
                </a:lnTo>
                <a:lnTo>
                  <a:pt x="357035" y="74871"/>
                </a:lnTo>
                <a:cubicBezTo>
                  <a:pt x="357035" y="33615"/>
                  <a:pt x="323420" y="0"/>
                  <a:pt x="282165" y="0"/>
                </a:cubicBezTo>
                <a:cubicBezTo>
                  <a:pt x="240910" y="0"/>
                  <a:pt x="207294" y="33615"/>
                  <a:pt x="207294" y="74871"/>
                </a:cubicBezTo>
                <a:lnTo>
                  <a:pt x="207294" y="112051"/>
                </a:lnTo>
                <a:lnTo>
                  <a:pt x="171642" y="112051"/>
                </a:lnTo>
                <a:cubicBezTo>
                  <a:pt x="165021" y="112051"/>
                  <a:pt x="159927" y="117144"/>
                  <a:pt x="159927" y="123765"/>
                </a:cubicBezTo>
                <a:lnTo>
                  <a:pt x="159927" y="161965"/>
                </a:lnTo>
                <a:cubicBezTo>
                  <a:pt x="155853" y="160437"/>
                  <a:pt x="151269" y="159418"/>
                  <a:pt x="146685" y="159418"/>
                </a:cubicBezTo>
                <a:cubicBezTo>
                  <a:pt x="137517" y="159418"/>
                  <a:pt x="129368" y="162983"/>
                  <a:pt x="122747" y="168586"/>
                </a:cubicBezTo>
                <a:cubicBezTo>
                  <a:pt x="116635" y="162983"/>
                  <a:pt x="107976" y="159418"/>
                  <a:pt x="98809" y="159418"/>
                </a:cubicBezTo>
                <a:cubicBezTo>
                  <a:pt x="78945" y="159418"/>
                  <a:pt x="63156" y="175207"/>
                  <a:pt x="63156" y="195071"/>
                </a:cubicBezTo>
                <a:cubicBezTo>
                  <a:pt x="63156" y="199145"/>
                  <a:pt x="63665" y="203220"/>
                  <a:pt x="65193" y="206785"/>
                </a:cubicBezTo>
                <a:lnTo>
                  <a:pt x="11714" y="206785"/>
                </a:lnTo>
                <a:cubicBezTo>
                  <a:pt x="5093" y="206785"/>
                  <a:pt x="0" y="211878"/>
                  <a:pt x="0" y="218500"/>
                </a:cubicBezTo>
                <a:lnTo>
                  <a:pt x="0" y="265867"/>
                </a:lnTo>
                <a:cubicBezTo>
                  <a:pt x="0" y="272488"/>
                  <a:pt x="5093" y="277581"/>
                  <a:pt x="11714" y="277581"/>
                </a:cubicBezTo>
                <a:lnTo>
                  <a:pt x="15789" y="277581"/>
                </a:lnTo>
                <a:lnTo>
                  <a:pt x="15789" y="392179"/>
                </a:lnTo>
                <a:cubicBezTo>
                  <a:pt x="15789" y="398800"/>
                  <a:pt x="20882" y="403893"/>
                  <a:pt x="27503" y="403893"/>
                </a:cubicBezTo>
                <a:lnTo>
                  <a:pt x="392688" y="403893"/>
                </a:lnTo>
                <a:cubicBezTo>
                  <a:pt x="399309" y="403893"/>
                  <a:pt x="404402" y="398800"/>
                  <a:pt x="404402" y="392179"/>
                </a:cubicBezTo>
                <a:lnTo>
                  <a:pt x="404402" y="123256"/>
                </a:lnTo>
                <a:cubicBezTo>
                  <a:pt x="404402" y="117144"/>
                  <a:pt x="399309" y="112051"/>
                  <a:pt x="392688" y="112051"/>
                </a:cubicBezTo>
                <a:close/>
                <a:moveTo>
                  <a:pt x="230723" y="74871"/>
                </a:moveTo>
                <a:cubicBezTo>
                  <a:pt x="230723" y="46348"/>
                  <a:pt x="253643" y="23429"/>
                  <a:pt x="282165" y="23429"/>
                </a:cubicBezTo>
                <a:cubicBezTo>
                  <a:pt x="310687" y="23429"/>
                  <a:pt x="333607" y="46348"/>
                  <a:pt x="333607" y="74871"/>
                </a:cubicBezTo>
                <a:lnTo>
                  <a:pt x="333607" y="112051"/>
                </a:lnTo>
                <a:lnTo>
                  <a:pt x="230723" y="112051"/>
                </a:lnTo>
                <a:lnTo>
                  <a:pt x="230723" y="74871"/>
                </a:lnTo>
                <a:close/>
                <a:moveTo>
                  <a:pt x="205257" y="380974"/>
                </a:moveTo>
                <a:lnTo>
                  <a:pt x="157890" y="380974"/>
                </a:lnTo>
                <a:lnTo>
                  <a:pt x="157890" y="278090"/>
                </a:lnTo>
                <a:lnTo>
                  <a:pt x="205257" y="278090"/>
                </a:lnTo>
                <a:lnTo>
                  <a:pt x="205257" y="380974"/>
                </a:lnTo>
                <a:close/>
                <a:moveTo>
                  <a:pt x="221046" y="254152"/>
                </a:moveTo>
                <a:lnTo>
                  <a:pt x="157890" y="254152"/>
                </a:lnTo>
                <a:lnTo>
                  <a:pt x="157890" y="230214"/>
                </a:lnTo>
                <a:lnTo>
                  <a:pt x="221046" y="230214"/>
                </a:lnTo>
                <a:lnTo>
                  <a:pt x="221046" y="254152"/>
                </a:lnTo>
                <a:close/>
                <a:moveTo>
                  <a:pt x="146176" y="183356"/>
                </a:moveTo>
                <a:cubicBezTo>
                  <a:pt x="152797" y="183356"/>
                  <a:pt x="157890" y="188450"/>
                  <a:pt x="157890" y="195071"/>
                </a:cubicBezTo>
                <a:cubicBezTo>
                  <a:pt x="157890" y="201692"/>
                  <a:pt x="152797" y="206785"/>
                  <a:pt x="146176" y="206785"/>
                </a:cubicBezTo>
                <a:lnTo>
                  <a:pt x="134461" y="206785"/>
                </a:lnTo>
                <a:lnTo>
                  <a:pt x="134461" y="195071"/>
                </a:lnTo>
                <a:cubicBezTo>
                  <a:pt x="133952" y="188450"/>
                  <a:pt x="139554" y="183356"/>
                  <a:pt x="146176" y="183356"/>
                </a:cubicBezTo>
                <a:close/>
                <a:moveTo>
                  <a:pt x="86585" y="195071"/>
                </a:moveTo>
                <a:cubicBezTo>
                  <a:pt x="86585" y="188450"/>
                  <a:pt x="91678" y="183356"/>
                  <a:pt x="98299" y="183356"/>
                </a:cubicBezTo>
                <a:cubicBezTo>
                  <a:pt x="104920" y="183356"/>
                  <a:pt x="110014" y="188450"/>
                  <a:pt x="110014" y="195071"/>
                </a:cubicBezTo>
                <a:lnTo>
                  <a:pt x="110014" y="206785"/>
                </a:lnTo>
                <a:lnTo>
                  <a:pt x="98299" y="206785"/>
                </a:lnTo>
                <a:cubicBezTo>
                  <a:pt x="92187" y="206785"/>
                  <a:pt x="86585" y="201692"/>
                  <a:pt x="86585" y="195071"/>
                </a:cubicBezTo>
                <a:close/>
                <a:moveTo>
                  <a:pt x="23429" y="230723"/>
                </a:moveTo>
                <a:lnTo>
                  <a:pt x="86585" y="230723"/>
                </a:lnTo>
                <a:lnTo>
                  <a:pt x="86585" y="254661"/>
                </a:lnTo>
                <a:lnTo>
                  <a:pt x="23429" y="254661"/>
                </a:lnTo>
                <a:lnTo>
                  <a:pt x="23429" y="230723"/>
                </a:lnTo>
                <a:close/>
                <a:moveTo>
                  <a:pt x="39218" y="278090"/>
                </a:moveTo>
                <a:lnTo>
                  <a:pt x="86585" y="278090"/>
                </a:lnTo>
                <a:lnTo>
                  <a:pt x="86585" y="380974"/>
                </a:lnTo>
                <a:lnTo>
                  <a:pt x="39218" y="380974"/>
                </a:lnTo>
                <a:lnTo>
                  <a:pt x="39218" y="278090"/>
                </a:lnTo>
                <a:close/>
                <a:moveTo>
                  <a:pt x="110523" y="380974"/>
                </a:moveTo>
                <a:lnTo>
                  <a:pt x="110523" y="230723"/>
                </a:lnTo>
                <a:lnTo>
                  <a:pt x="134461" y="230723"/>
                </a:lnTo>
                <a:lnTo>
                  <a:pt x="134461" y="380974"/>
                </a:lnTo>
                <a:lnTo>
                  <a:pt x="110523" y="380974"/>
                </a:lnTo>
                <a:close/>
                <a:moveTo>
                  <a:pt x="380974" y="380974"/>
                </a:moveTo>
                <a:lnTo>
                  <a:pt x="229195" y="380974"/>
                </a:lnTo>
                <a:lnTo>
                  <a:pt x="229195" y="278090"/>
                </a:lnTo>
                <a:lnTo>
                  <a:pt x="233270" y="278090"/>
                </a:lnTo>
                <a:cubicBezTo>
                  <a:pt x="239891" y="278090"/>
                  <a:pt x="244984" y="272997"/>
                  <a:pt x="244984" y="266376"/>
                </a:cubicBezTo>
                <a:lnTo>
                  <a:pt x="244984" y="219009"/>
                </a:lnTo>
                <a:cubicBezTo>
                  <a:pt x="244984" y="212388"/>
                  <a:pt x="239891" y="207295"/>
                  <a:pt x="233270" y="207295"/>
                </a:cubicBezTo>
                <a:lnTo>
                  <a:pt x="183356" y="207295"/>
                </a:lnTo>
                <a:lnTo>
                  <a:pt x="183356" y="135989"/>
                </a:lnTo>
                <a:lnTo>
                  <a:pt x="207294" y="135989"/>
                </a:lnTo>
                <a:lnTo>
                  <a:pt x="207294" y="155853"/>
                </a:lnTo>
                <a:cubicBezTo>
                  <a:pt x="207294" y="162474"/>
                  <a:pt x="212388" y="167567"/>
                  <a:pt x="219009" y="167567"/>
                </a:cubicBezTo>
                <a:cubicBezTo>
                  <a:pt x="225630" y="167567"/>
                  <a:pt x="230723" y="162474"/>
                  <a:pt x="230723" y="155853"/>
                </a:cubicBezTo>
                <a:lnTo>
                  <a:pt x="230723" y="135989"/>
                </a:lnTo>
                <a:lnTo>
                  <a:pt x="333607" y="135989"/>
                </a:lnTo>
                <a:lnTo>
                  <a:pt x="333607" y="155853"/>
                </a:lnTo>
                <a:cubicBezTo>
                  <a:pt x="333607" y="162474"/>
                  <a:pt x="338700" y="167567"/>
                  <a:pt x="345321" y="167567"/>
                </a:cubicBezTo>
                <a:cubicBezTo>
                  <a:pt x="351942" y="167567"/>
                  <a:pt x="357035" y="162474"/>
                  <a:pt x="357035" y="155853"/>
                </a:cubicBezTo>
                <a:lnTo>
                  <a:pt x="357035" y="135989"/>
                </a:lnTo>
                <a:lnTo>
                  <a:pt x="380974" y="135989"/>
                </a:lnTo>
                <a:lnTo>
                  <a:pt x="380974" y="3809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0" name="Shape 1200"/>
        <p:cNvGrpSpPr/>
        <p:nvPr/>
      </p:nvGrpSpPr>
      <p:grpSpPr>
        <a:xfrm>
          <a:off x="0" y="0"/>
          <a:ext cx="0" cy="0"/>
          <a:chOff x="0" y="0"/>
          <a:chExt cx="0" cy="0"/>
        </a:xfrm>
      </p:grpSpPr>
      <p:sp>
        <p:nvSpPr>
          <p:cNvPr id="1201" name="Google Shape;1201;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Classification</a:t>
            </a:r>
            <a:endParaRPr/>
          </a:p>
        </p:txBody>
      </p:sp>
      <p:sp>
        <p:nvSpPr>
          <p:cNvPr id="1202" name="Google Shape;1202;p35"/>
          <p:cNvSpPr txBox="1"/>
          <p:nvPr>
            <p:ph idx="1" type="subTitle"/>
          </p:nvPr>
        </p:nvSpPr>
        <p:spPr>
          <a:xfrm>
            <a:off x="720000" y="2802475"/>
            <a:ext cx="2466000" cy="82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1203" name="Google Shape;1203;p35"/>
          <p:cNvSpPr txBox="1"/>
          <p:nvPr>
            <p:ph idx="2" type="subTitle"/>
          </p:nvPr>
        </p:nvSpPr>
        <p:spPr>
          <a:xfrm>
            <a:off x="720000" y="2514029"/>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Mallard</a:t>
            </a:r>
            <a:endParaRPr/>
          </a:p>
        </p:txBody>
      </p:sp>
      <p:sp>
        <p:nvSpPr>
          <p:cNvPr id="1204" name="Google Shape;1204;p35"/>
          <p:cNvSpPr txBox="1"/>
          <p:nvPr>
            <p:ph idx="3" type="subTitle"/>
          </p:nvPr>
        </p:nvSpPr>
        <p:spPr>
          <a:xfrm>
            <a:off x="3339000" y="2802475"/>
            <a:ext cx="2466000" cy="82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205" name="Google Shape;1205;p35"/>
          <p:cNvSpPr txBox="1"/>
          <p:nvPr>
            <p:ph idx="4" type="subTitle"/>
          </p:nvPr>
        </p:nvSpPr>
        <p:spPr>
          <a:xfrm>
            <a:off x="3339000" y="2514029"/>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Common Teal</a:t>
            </a:r>
            <a:endParaRPr/>
          </a:p>
        </p:txBody>
      </p:sp>
      <p:sp>
        <p:nvSpPr>
          <p:cNvPr id="1206" name="Google Shape;1206;p35"/>
          <p:cNvSpPr txBox="1"/>
          <p:nvPr>
            <p:ph idx="5" type="subTitle"/>
          </p:nvPr>
        </p:nvSpPr>
        <p:spPr>
          <a:xfrm>
            <a:off x="5958000" y="2802475"/>
            <a:ext cx="2466000" cy="82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207" name="Google Shape;1207;p35"/>
          <p:cNvSpPr txBox="1"/>
          <p:nvPr>
            <p:ph idx="6" type="subTitle"/>
          </p:nvPr>
        </p:nvSpPr>
        <p:spPr>
          <a:xfrm>
            <a:off x="5958000" y="2514029"/>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Northern Pintail</a:t>
            </a:r>
            <a:endParaRPr/>
          </a:p>
        </p:txBody>
      </p:sp>
      <p:grpSp>
        <p:nvGrpSpPr>
          <p:cNvPr id="1208" name="Google Shape;1208;p35"/>
          <p:cNvGrpSpPr/>
          <p:nvPr/>
        </p:nvGrpSpPr>
        <p:grpSpPr>
          <a:xfrm>
            <a:off x="6040177" y="2028548"/>
            <a:ext cx="348547" cy="333501"/>
            <a:chOff x="5542821" y="4606380"/>
            <a:chExt cx="404911" cy="387432"/>
          </a:xfrm>
        </p:grpSpPr>
        <p:sp>
          <p:nvSpPr>
            <p:cNvPr id="1209" name="Google Shape;1209;p35"/>
            <p:cNvSpPr/>
            <p:nvPr/>
          </p:nvSpPr>
          <p:spPr>
            <a:xfrm>
              <a:off x="5542821" y="4606380"/>
              <a:ext cx="404911" cy="387432"/>
            </a:xfrm>
            <a:custGeom>
              <a:rect b="b" l="l" r="r" t="t"/>
              <a:pathLst>
                <a:path extrusionOk="0" h="387432" w="404911">
                  <a:moveTo>
                    <a:pt x="397272" y="102721"/>
                  </a:moveTo>
                  <a:lnTo>
                    <a:pt x="322401" y="73690"/>
                  </a:lnTo>
                  <a:cubicBezTo>
                    <a:pt x="318327" y="65031"/>
                    <a:pt x="312215" y="57391"/>
                    <a:pt x="305594" y="50260"/>
                  </a:cubicBezTo>
                  <a:cubicBezTo>
                    <a:pt x="290823" y="35490"/>
                    <a:pt x="271469" y="25813"/>
                    <a:pt x="251606" y="23776"/>
                  </a:cubicBezTo>
                  <a:cubicBezTo>
                    <a:pt x="225630" y="20720"/>
                    <a:pt x="199655" y="29378"/>
                    <a:pt x="180810" y="46186"/>
                  </a:cubicBezTo>
                  <a:cubicBezTo>
                    <a:pt x="164511" y="60956"/>
                    <a:pt x="153816" y="80820"/>
                    <a:pt x="151269" y="102721"/>
                  </a:cubicBezTo>
                  <a:cubicBezTo>
                    <a:pt x="147194" y="102211"/>
                    <a:pt x="142610" y="102211"/>
                    <a:pt x="138536" y="102211"/>
                  </a:cubicBezTo>
                  <a:cubicBezTo>
                    <a:pt x="123256" y="102211"/>
                    <a:pt x="108486" y="104249"/>
                    <a:pt x="94225" y="108323"/>
                  </a:cubicBezTo>
                  <a:lnTo>
                    <a:pt x="81492" y="72671"/>
                  </a:lnTo>
                  <a:lnTo>
                    <a:pt x="92697" y="68596"/>
                  </a:lnTo>
                  <a:cubicBezTo>
                    <a:pt x="111032" y="61975"/>
                    <a:pt x="120710" y="41602"/>
                    <a:pt x="114088" y="23266"/>
                  </a:cubicBezTo>
                  <a:cubicBezTo>
                    <a:pt x="111032" y="14099"/>
                    <a:pt x="104411" y="6968"/>
                    <a:pt x="95753" y="3403"/>
                  </a:cubicBezTo>
                  <a:cubicBezTo>
                    <a:pt x="87094" y="-672"/>
                    <a:pt x="77417" y="-1181"/>
                    <a:pt x="68759" y="2384"/>
                  </a:cubicBezTo>
                  <a:cubicBezTo>
                    <a:pt x="60100" y="5440"/>
                    <a:pt x="53479" y="11552"/>
                    <a:pt x="49404" y="19192"/>
                  </a:cubicBezTo>
                  <a:cubicBezTo>
                    <a:pt x="41255" y="16136"/>
                    <a:pt x="32087" y="15627"/>
                    <a:pt x="23938" y="18682"/>
                  </a:cubicBezTo>
                  <a:cubicBezTo>
                    <a:pt x="5602" y="25304"/>
                    <a:pt x="-4075" y="45677"/>
                    <a:pt x="2547" y="64012"/>
                  </a:cubicBezTo>
                  <a:cubicBezTo>
                    <a:pt x="5602" y="73180"/>
                    <a:pt x="12224" y="80311"/>
                    <a:pt x="20882" y="83876"/>
                  </a:cubicBezTo>
                  <a:cubicBezTo>
                    <a:pt x="25466" y="85913"/>
                    <a:pt x="30559" y="87441"/>
                    <a:pt x="35653" y="87441"/>
                  </a:cubicBezTo>
                  <a:cubicBezTo>
                    <a:pt x="39727" y="87441"/>
                    <a:pt x="43802" y="86932"/>
                    <a:pt x="47876" y="85404"/>
                  </a:cubicBezTo>
                  <a:lnTo>
                    <a:pt x="59081" y="81329"/>
                  </a:lnTo>
                  <a:lnTo>
                    <a:pt x="71814" y="116982"/>
                  </a:lnTo>
                  <a:cubicBezTo>
                    <a:pt x="60610" y="122075"/>
                    <a:pt x="50423" y="128187"/>
                    <a:pt x="41255" y="135827"/>
                  </a:cubicBezTo>
                  <a:cubicBezTo>
                    <a:pt x="14770" y="157728"/>
                    <a:pt x="0" y="186759"/>
                    <a:pt x="0" y="217828"/>
                  </a:cubicBezTo>
                  <a:cubicBezTo>
                    <a:pt x="0" y="248896"/>
                    <a:pt x="14770" y="277928"/>
                    <a:pt x="41255" y="299829"/>
                  </a:cubicBezTo>
                  <a:cubicBezTo>
                    <a:pt x="56535" y="312053"/>
                    <a:pt x="74871" y="321220"/>
                    <a:pt x="94734" y="326823"/>
                  </a:cubicBezTo>
                  <a:lnTo>
                    <a:pt x="94734" y="364004"/>
                  </a:lnTo>
                  <a:lnTo>
                    <a:pt x="83020" y="364004"/>
                  </a:lnTo>
                  <a:cubicBezTo>
                    <a:pt x="76398" y="364004"/>
                    <a:pt x="71305" y="369097"/>
                    <a:pt x="71305" y="375718"/>
                  </a:cubicBezTo>
                  <a:cubicBezTo>
                    <a:pt x="71305" y="382339"/>
                    <a:pt x="76398" y="387432"/>
                    <a:pt x="83020" y="387432"/>
                  </a:cubicBezTo>
                  <a:lnTo>
                    <a:pt x="193543" y="387432"/>
                  </a:lnTo>
                  <a:cubicBezTo>
                    <a:pt x="200164" y="387432"/>
                    <a:pt x="205257" y="382339"/>
                    <a:pt x="205257" y="375718"/>
                  </a:cubicBezTo>
                  <a:cubicBezTo>
                    <a:pt x="205257" y="369097"/>
                    <a:pt x="200164" y="364004"/>
                    <a:pt x="193543" y="364004"/>
                  </a:cubicBezTo>
                  <a:lnTo>
                    <a:pt x="181828" y="364004"/>
                  </a:lnTo>
                  <a:lnTo>
                    <a:pt x="181828" y="326823"/>
                  </a:lnTo>
                  <a:cubicBezTo>
                    <a:pt x="201692" y="321220"/>
                    <a:pt x="220028" y="312053"/>
                    <a:pt x="235307" y="299829"/>
                  </a:cubicBezTo>
                  <a:cubicBezTo>
                    <a:pt x="261792" y="277928"/>
                    <a:pt x="276562" y="248896"/>
                    <a:pt x="276562" y="217828"/>
                  </a:cubicBezTo>
                  <a:lnTo>
                    <a:pt x="276562" y="217318"/>
                  </a:lnTo>
                  <a:cubicBezTo>
                    <a:pt x="276562" y="206623"/>
                    <a:pt x="281656" y="196945"/>
                    <a:pt x="290823" y="191343"/>
                  </a:cubicBezTo>
                  <a:cubicBezTo>
                    <a:pt x="304575" y="182175"/>
                    <a:pt x="315780" y="169951"/>
                    <a:pt x="322401" y="155690"/>
                  </a:cubicBezTo>
                  <a:lnTo>
                    <a:pt x="397272" y="126659"/>
                  </a:lnTo>
                  <a:cubicBezTo>
                    <a:pt x="401856" y="125131"/>
                    <a:pt x="404912" y="120547"/>
                    <a:pt x="404912" y="115454"/>
                  </a:cubicBezTo>
                  <a:cubicBezTo>
                    <a:pt x="404912" y="108833"/>
                    <a:pt x="401856" y="104249"/>
                    <a:pt x="397272" y="102721"/>
                  </a:cubicBezTo>
                  <a:lnTo>
                    <a:pt x="397272" y="102721"/>
                  </a:lnTo>
                  <a:close/>
                  <a:moveTo>
                    <a:pt x="76398" y="23776"/>
                  </a:moveTo>
                  <a:cubicBezTo>
                    <a:pt x="77926" y="23266"/>
                    <a:pt x="78945" y="23266"/>
                    <a:pt x="80473" y="23266"/>
                  </a:cubicBezTo>
                  <a:cubicBezTo>
                    <a:pt x="85566" y="23266"/>
                    <a:pt x="89641" y="26322"/>
                    <a:pt x="91678" y="30906"/>
                  </a:cubicBezTo>
                  <a:cubicBezTo>
                    <a:pt x="93716" y="37018"/>
                    <a:pt x="90659" y="43639"/>
                    <a:pt x="84547" y="46186"/>
                  </a:cubicBezTo>
                  <a:lnTo>
                    <a:pt x="73343" y="50260"/>
                  </a:lnTo>
                  <a:lnTo>
                    <a:pt x="69268" y="39055"/>
                  </a:lnTo>
                  <a:cubicBezTo>
                    <a:pt x="67231" y="32434"/>
                    <a:pt x="70287" y="25813"/>
                    <a:pt x="76398" y="23776"/>
                  </a:cubicBezTo>
                  <a:close/>
                  <a:moveTo>
                    <a:pt x="39727" y="61975"/>
                  </a:moveTo>
                  <a:cubicBezTo>
                    <a:pt x="33615" y="64012"/>
                    <a:pt x="26994" y="60956"/>
                    <a:pt x="24447" y="54845"/>
                  </a:cubicBezTo>
                  <a:cubicBezTo>
                    <a:pt x="22410" y="48733"/>
                    <a:pt x="25466" y="42111"/>
                    <a:pt x="31578" y="39565"/>
                  </a:cubicBezTo>
                  <a:cubicBezTo>
                    <a:pt x="33106" y="39055"/>
                    <a:pt x="34125" y="39055"/>
                    <a:pt x="35653" y="39055"/>
                  </a:cubicBezTo>
                  <a:cubicBezTo>
                    <a:pt x="37181" y="39055"/>
                    <a:pt x="39218" y="39565"/>
                    <a:pt x="40746" y="40074"/>
                  </a:cubicBezTo>
                  <a:cubicBezTo>
                    <a:pt x="43802" y="41602"/>
                    <a:pt x="45839" y="43639"/>
                    <a:pt x="46858" y="46695"/>
                  </a:cubicBezTo>
                  <a:lnTo>
                    <a:pt x="50932" y="57900"/>
                  </a:lnTo>
                  <a:lnTo>
                    <a:pt x="39727" y="61975"/>
                  </a:lnTo>
                  <a:close/>
                  <a:moveTo>
                    <a:pt x="158399" y="362475"/>
                  </a:moveTo>
                  <a:lnTo>
                    <a:pt x="118672" y="362475"/>
                  </a:lnTo>
                  <a:lnTo>
                    <a:pt x="118672" y="329879"/>
                  </a:lnTo>
                  <a:cubicBezTo>
                    <a:pt x="125293" y="330388"/>
                    <a:pt x="131915" y="330898"/>
                    <a:pt x="138536" y="330898"/>
                  </a:cubicBezTo>
                  <a:cubicBezTo>
                    <a:pt x="145157" y="330898"/>
                    <a:pt x="151778" y="330388"/>
                    <a:pt x="158399" y="329879"/>
                  </a:cubicBezTo>
                  <a:lnTo>
                    <a:pt x="158399" y="362475"/>
                  </a:lnTo>
                  <a:close/>
                  <a:moveTo>
                    <a:pt x="278090" y="169951"/>
                  </a:moveTo>
                  <a:cubicBezTo>
                    <a:pt x="262301" y="180138"/>
                    <a:pt x="253134" y="197455"/>
                    <a:pt x="253134" y="215790"/>
                  </a:cubicBezTo>
                  <a:lnTo>
                    <a:pt x="253134" y="216300"/>
                  </a:lnTo>
                  <a:cubicBezTo>
                    <a:pt x="253134" y="266214"/>
                    <a:pt x="201692" y="306959"/>
                    <a:pt x="138536" y="306959"/>
                  </a:cubicBezTo>
                  <a:cubicBezTo>
                    <a:pt x="75380" y="306959"/>
                    <a:pt x="23938" y="266214"/>
                    <a:pt x="23938" y="216300"/>
                  </a:cubicBezTo>
                  <a:cubicBezTo>
                    <a:pt x="23938" y="166386"/>
                    <a:pt x="75380" y="125640"/>
                    <a:pt x="138536" y="125640"/>
                  </a:cubicBezTo>
                  <a:cubicBezTo>
                    <a:pt x="145666" y="125640"/>
                    <a:pt x="153306" y="126150"/>
                    <a:pt x="160437" y="127168"/>
                  </a:cubicBezTo>
                  <a:cubicBezTo>
                    <a:pt x="164002" y="127678"/>
                    <a:pt x="167567" y="126659"/>
                    <a:pt x="170114" y="124112"/>
                  </a:cubicBezTo>
                  <a:cubicBezTo>
                    <a:pt x="172661" y="121566"/>
                    <a:pt x="174189" y="118510"/>
                    <a:pt x="174189" y="114945"/>
                  </a:cubicBezTo>
                  <a:cubicBezTo>
                    <a:pt x="174189" y="114435"/>
                    <a:pt x="174189" y="114945"/>
                    <a:pt x="174189" y="113417"/>
                  </a:cubicBezTo>
                  <a:cubicBezTo>
                    <a:pt x="174189" y="94572"/>
                    <a:pt x="182338" y="76236"/>
                    <a:pt x="196599" y="63503"/>
                  </a:cubicBezTo>
                  <a:cubicBezTo>
                    <a:pt x="210860" y="50770"/>
                    <a:pt x="229705" y="44658"/>
                    <a:pt x="249059" y="46695"/>
                  </a:cubicBezTo>
                  <a:cubicBezTo>
                    <a:pt x="279618" y="50260"/>
                    <a:pt x="305085" y="75727"/>
                    <a:pt x="308140" y="106286"/>
                  </a:cubicBezTo>
                  <a:cubicBezTo>
                    <a:pt x="310687" y="131752"/>
                    <a:pt x="298973" y="156200"/>
                    <a:pt x="278090" y="169951"/>
                  </a:cubicBezTo>
                  <a:close/>
                  <a:moveTo>
                    <a:pt x="331569" y="125131"/>
                  </a:moveTo>
                  <a:cubicBezTo>
                    <a:pt x="332588" y="118510"/>
                    <a:pt x="332588" y="111379"/>
                    <a:pt x="332079" y="104249"/>
                  </a:cubicBezTo>
                  <a:cubicBezTo>
                    <a:pt x="332079" y="103739"/>
                    <a:pt x="332079" y="102721"/>
                    <a:pt x="331569" y="102211"/>
                  </a:cubicBezTo>
                  <a:lnTo>
                    <a:pt x="360601" y="113417"/>
                  </a:lnTo>
                  <a:lnTo>
                    <a:pt x="331569" y="12513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35"/>
            <p:cNvSpPr/>
            <p:nvPr/>
          </p:nvSpPr>
          <p:spPr>
            <a:xfrm>
              <a:off x="5800029" y="4696367"/>
              <a:ext cx="23428" cy="23428"/>
            </a:xfrm>
            <a:custGeom>
              <a:rect b="b" l="l" r="r" t="t"/>
              <a:pathLst>
                <a:path extrusionOk="0" h="23428" w="23428">
                  <a:moveTo>
                    <a:pt x="23429" y="11715"/>
                  </a:moveTo>
                  <a:cubicBezTo>
                    <a:pt x="23429" y="18184"/>
                    <a:pt x="18184" y="23429"/>
                    <a:pt x="11714" y="23429"/>
                  </a:cubicBezTo>
                  <a:cubicBezTo>
                    <a:pt x="5245" y="23429"/>
                    <a:pt x="0" y="18184"/>
                    <a:pt x="0" y="11715"/>
                  </a:cubicBezTo>
                  <a:cubicBezTo>
                    <a:pt x="0" y="5245"/>
                    <a:pt x="5245" y="0"/>
                    <a:pt x="11714" y="0"/>
                  </a:cubicBezTo>
                  <a:cubicBezTo>
                    <a:pt x="18184" y="0"/>
                    <a:pt x="23429" y="5245"/>
                    <a:pt x="23429" y="1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35"/>
            <p:cNvSpPr/>
            <p:nvPr/>
          </p:nvSpPr>
          <p:spPr>
            <a:xfrm>
              <a:off x="5600374" y="4763598"/>
              <a:ext cx="87094" cy="118162"/>
            </a:xfrm>
            <a:custGeom>
              <a:rect b="b" l="l" r="r" t="t"/>
              <a:pathLst>
                <a:path extrusionOk="0" h="118162" w="87094">
                  <a:moveTo>
                    <a:pt x="75380" y="23429"/>
                  </a:moveTo>
                  <a:cubicBezTo>
                    <a:pt x="82001" y="23429"/>
                    <a:pt x="87094" y="18336"/>
                    <a:pt x="87094" y="11714"/>
                  </a:cubicBezTo>
                  <a:cubicBezTo>
                    <a:pt x="87094" y="5093"/>
                    <a:pt x="82001" y="0"/>
                    <a:pt x="75380" y="0"/>
                  </a:cubicBezTo>
                  <a:cubicBezTo>
                    <a:pt x="56026" y="0"/>
                    <a:pt x="37690" y="5603"/>
                    <a:pt x="23429" y="16298"/>
                  </a:cubicBezTo>
                  <a:cubicBezTo>
                    <a:pt x="8659" y="27504"/>
                    <a:pt x="0" y="42783"/>
                    <a:pt x="0" y="59082"/>
                  </a:cubicBezTo>
                  <a:cubicBezTo>
                    <a:pt x="0" y="75380"/>
                    <a:pt x="8149" y="90659"/>
                    <a:pt x="23429" y="101865"/>
                  </a:cubicBezTo>
                  <a:cubicBezTo>
                    <a:pt x="37181" y="112561"/>
                    <a:pt x="56026" y="118163"/>
                    <a:pt x="75380" y="118163"/>
                  </a:cubicBezTo>
                  <a:cubicBezTo>
                    <a:pt x="82001" y="118163"/>
                    <a:pt x="87094" y="113070"/>
                    <a:pt x="87094" y="106449"/>
                  </a:cubicBezTo>
                  <a:cubicBezTo>
                    <a:pt x="87094" y="99827"/>
                    <a:pt x="82001" y="94734"/>
                    <a:pt x="75380" y="94734"/>
                  </a:cubicBezTo>
                  <a:cubicBezTo>
                    <a:pt x="47367" y="94734"/>
                    <a:pt x="23938" y="78436"/>
                    <a:pt x="23938" y="59082"/>
                  </a:cubicBezTo>
                  <a:cubicBezTo>
                    <a:pt x="23938" y="39727"/>
                    <a:pt x="47876" y="23429"/>
                    <a:pt x="75380"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12" name="Google Shape;1212;p35"/>
          <p:cNvSpPr/>
          <p:nvPr/>
        </p:nvSpPr>
        <p:spPr>
          <a:xfrm>
            <a:off x="3422297" y="2020399"/>
            <a:ext cx="350547" cy="349153"/>
          </a:xfrm>
          <a:custGeom>
            <a:rect b="b" l="l" r="r" t="t"/>
            <a:pathLst>
              <a:path extrusionOk="0" h="403645" w="405257">
                <a:moveTo>
                  <a:pt x="404364" y="347620"/>
                </a:moveTo>
                <a:cubicBezTo>
                  <a:pt x="401818" y="341509"/>
                  <a:pt x="394687" y="338962"/>
                  <a:pt x="388575" y="341509"/>
                </a:cubicBezTo>
                <a:cubicBezTo>
                  <a:pt x="368202" y="350167"/>
                  <a:pt x="346811" y="357807"/>
                  <a:pt x="325419" y="363410"/>
                </a:cubicBezTo>
                <a:lnTo>
                  <a:pt x="309630" y="299235"/>
                </a:lnTo>
                <a:cubicBezTo>
                  <a:pt x="308102" y="292104"/>
                  <a:pt x="310139" y="284974"/>
                  <a:pt x="314723" y="280390"/>
                </a:cubicBezTo>
                <a:cubicBezTo>
                  <a:pt x="326438" y="269185"/>
                  <a:pt x="333568" y="253396"/>
                  <a:pt x="333568" y="237097"/>
                </a:cubicBezTo>
                <a:lnTo>
                  <a:pt x="333568" y="143382"/>
                </a:lnTo>
                <a:lnTo>
                  <a:pt x="356997" y="143382"/>
                </a:lnTo>
                <a:cubicBezTo>
                  <a:pt x="383482" y="143382"/>
                  <a:pt x="404874" y="121990"/>
                  <a:pt x="404874" y="95506"/>
                </a:cubicBezTo>
                <a:cubicBezTo>
                  <a:pt x="404874" y="69021"/>
                  <a:pt x="383482" y="47629"/>
                  <a:pt x="356997" y="47629"/>
                </a:cubicBezTo>
                <a:lnTo>
                  <a:pt x="319817" y="47629"/>
                </a:lnTo>
                <a:lnTo>
                  <a:pt x="288239" y="4846"/>
                </a:lnTo>
                <a:cubicBezTo>
                  <a:pt x="285183" y="1281"/>
                  <a:pt x="280599" y="-756"/>
                  <a:pt x="276015" y="262"/>
                </a:cubicBezTo>
                <a:cubicBezTo>
                  <a:pt x="271431" y="1281"/>
                  <a:pt x="267866" y="4846"/>
                  <a:pt x="266847" y="9939"/>
                </a:cubicBezTo>
                <a:lnTo>
                  <a:pt x="262772" y="32859"/>
                </a:lnTo>
                <a:cubicBezTo>
                  <a:pt x="246984" y="35406"/>
                  <a:pt x="232213" y="43045"/>
                  <a:pt x="221517" y="54760"/>
                </a:cubicBezTo>
                <a:cubicBezTo>
                  <a:pt x="208275" y="69021"/>
                  <a:pt x="201144" y="88375"/>
                  <a:pt x="202672" y="107729"/>
                </a:cubicBezTo>
                <a:lnTo>
                  <a:pt x="206238" y="158152"/>
                </a:lnTo>
                <a:lnTo>
                  <a:pt x="84509" y="158152"/>
                </a:lnTo>
                <a:cubicBezTo>
                  <a:pt x="38670" y="158152"/>
                  <a:pt x="1490" y="195333"/>
                  <a:pt x="1490" y="241172"/>
                </a:cubicBezTo>
                <a:lnTo>
                  <a:pt x="1490" y="256961"/>
                </a:lnTo>
                <a:cubicBezTo>
                  <a:pt x="1490" y="263582"/>
                  <a:pt x="6583" y="268675"/>
                  <a:pt x="13204" y="268675"/>
                </a:cubicBezTo>
                <a:cubicBezTo>
                  <a:pt x="19825" y="268675"/>
                  <a:pt x="24919" y="263582"/>
                  <a:pt x="24919" y="256961"/>
                </a:cubicBezTo>
                <a:lnTo>
                  <a:pt x="24919" y="241172"/>
                </a:lnTo>
                <a:cubicBezTo>
                  <a:pt x="24919" y="216724"/>
                  <a:pt x="40198" y="195333"/>
                  <a:pt x="61590" y="186675"/>
                </a:cubicBezTo>
                <a:cubicBezTo>
                  <a:pt x="53950" y="197880"/>
                  <a:pt x="49366" y="210613"/>
                  <a:pt x="48857" y="222836"/>
                </a:cubicBezTo>
                <a:cubicBezTo>
                  <a:pt x="48348" y="232514"/>
                  <a:pt x="50385" y="244228"/>
                  <a:pt x="54459" y="254924"/>
                </a:cubicBezTo>
                <a:cubicBezTo>
                  <a:pt x="66174" y="285483"/>
                  <a:pt x="67702" y="319099"/>
                  <a:pt x="59552" y="351695"/>
                </a:cubicBezTo>
                <a:lnTo>
                  <a:pt x="58025" y="356788"/>
                </a:lnTo>
                <a:cubicBezTo>
                  <a:pt x="44273" y="352204"/>
                  <a:pt x="30012" y="347111"/>
                  <a:pt x="16770" y="340999"/>
                </a:cubicBezTo>
                <a:cubicBezTo>
                  <a:pt x="10658" y="338453"/>
                  <a:pt x="3527" y="340999"/>
                  <a:pt x="980" y="347111"/>
                </a:cubicBezTo>
                <a:cubicBezTo>
                  <a:pt x="-1566" y="353223"/>
                  <a:pt x="980" y="360354"/>
                  <a:pt x="7092" y="362900"/>
                </a:cubicBezTo>
                <a:cubicBezTo>
                  <a:pt x="68211" y="389385"/>
                  <a:pt x="135442" y="403646"/>
                  <a:pt x="202163" y="403646"/>
                </a:cubicBezTo>
                <a:cubicBezTo>
                  <a:pt x="268884" y="403646"/>
                  <a:pt x="336115" y="389894"/>
                  <a:pt x="397234" y="362900"/>
                </a:cubicBezTo>
                <a:cubicBezTo>
                  <a:pt x="403855" y="360863"/>
                  <a:pt x="406911" y="353732"/>
                  <a:pt x="404364" y="347620"/>
                </a:cubicBezTo>
                <a:lnTo>
                  <a:pt x="404364" y="347620"/>
                </a:lnTo>
                <a:close/>
                <a:moveTo>
                  <a:pt x="226101" y="106711"/>
                </a:moveTo>
                <a:cubicBezTo>
                  <a:pt x="225082" y="93468"/>
                  <a:pt x="229666" y="81245"/>
                  <a:pt x="238834" y="71567"/>
                </a:cubicBezTo>
                <a:cubicBezTo>
                  <a:pt x="244437" y="65456"/>
                  <a:pt x="251058" y="61381"/>
                  <a:pt x="258188" y="58834"/>
                </a:cubicBezTo>
                <a:lnTo>
                  <a:pt x="240362" y="158662"/>
                </a:lnTo>
                <a:lnTo>
                  <a:pt x="229666" y="158662"/>
                </a:lnTo>
                <a:lnTo>
                  <a:pt x="226101" y="106711"/>
                </a:lnTo>
                <a:close/>
                <a:moveTo>
                  <a:pt x="151231" y="182600"/>
                </a:moveTo>
                <a:lnTo>
                  <a:pt x="206747" y="182600"/>
                </a:lnTo>
                <a:lnTo>
                  <a:pt x="206747" y="214178"/>
                </a:lnTo>
                <a:lnTo>
                  <a:pt x="151231" y="214178"/>
                </a:lnTo>
                <a:lnTo>
                  <a:pt x="151231" y="182600"/>
                </a:lnTo>
                <a:close/>
                <a:moveTo>
                  <a:pt x="76360" y="247284"/>
                </a:moveTo>
                <a:cubicBezTo>
                  <a:pt x="73304" y="239644"/>
                  <a:pt x="71776" y="230986"/>
                  <a:pt x="72286" y="224364"/>
                </a:cubicBezTo>
                <a:cubicBezTo>
                  <a:pt x="73304" y="205520"/>
                  <a:pt x="90112" y="182600"/>
                  <a:pt x="109466" y="182600"/>
                </a:cubicBezTo>
                <a:lnTo>
                  <a:pt x="127293" y="182600"/>
                </a:lnTo>
                <a:lnTo>
                  <a:pt x="127293" y="214178"/>
                </a:lnTo>
                <a:cubicBezTo>
                  <a:pt x="127293" y="227420"/>
                  <a:pt x="137988" y="238116"/>
                  <a:pt x="151231" y="238116"/>
                </a:cubicBezTo>
                <a:lnTo>
                  <a:pt x="206747" y="238116"/>
                </a:lnTo>
                <a:cubicBezTo>
                  <a:pt x="219989" y="238116"/>
                  <a:pt x="230685" y="227420"/>
                  <a:pt x="230685" y="214178"/>
                </a:cubicBezTo>
                <a:lnTo>
                  <a:pt x="230685" y="182600"/>
                </a:lnTo>
                <a:lnTo>
                  <a:pt x="250549" y="182600"/>
                </a:lnTo>
                <a:cubicBezTo>
                  <a:pt x="256151" y="182600"/>
                  <a:pt x="261245" y="178525"/>
                  <a:pt x="262263" y="172923"/>
                </a:cubicBezTo>
                <a:lnTo>
                  <a:pt x="285692" y="42027"/>
                </a:lnTo>
                <a:lnTo>
                  <a:pt x="304537" y="67493"/>
                </a:lnTo>
                <a:cubicBezTo>
                  <a:pt x="306574" y="70549"/>
                  <a:pt x="310139" y="72077"/>
                  <a:pt x="314214" y="72077"/>
                </a:cubicBezTo>
                <a:lnTo>
                  <a:pt x="356997" y="72077"/>
                </a:lnTo>
                <a:cubicBezTo>
                  <a:pt x="370239" y="72077"/>
                  <a:pt x="380935" y="82773"/>
                  <a:pt x="380935" y="96015"/>
                </a:cubicBezTo>
                <a:cubicBezTo>
                  <a:pt x="380935" y="109257"/>
                  <a:pt x="370239" y="119953"/>
                  <a:pt x="356997" y="119953"/>
                </a:cubicBezTo>
                <a:lnTo>
                  <a:pt x="321854" y="119953"/>
                </a:lnTo>
                <a:cubicBezTo>
                  <a:pt x="315233" y="119953"/>
                  <a:pt x="310139" y="125046"/>
                  <a:pt x="310139" y="131668"/>
                </a:cubicBezTo>
                <a:lnTo>
                  <a:pt x="310139" y="237097"/>
                </a:lnTo>
                <a:cubicBezTo>
                  <a:pt x="310139" y="246775"/>
                  <a:pt x="306065" y="256452"/>
                  <a:pt x="298934" y="263073"/>
                </a:cubicBezTo>
                <a:cubicBezTo>
                  <a:pt x="287729" y="273769"/>
                  <a:pt x="283145" y="289558"/>
                  <a:pt x="286711" y="304838"/>
                </a:cubicBezTo>
                <a:lnTo>
                  <a:pt x="302500" y="368503"/>
                </a:lnTo>
                <a:cubicBezTo>
                  <a:pt x="296897" y="369521"/>
                  <a:pt x="291294" y="371050"/>
                  <a:pt x="285183" y="372068"/>
                </a:cubicBezTo>
                <a:lnTo>
                  <a:pt x="251058" y="276825"/>
                </a:lnTo>
                <a:cubicBezTo>
                  <a:pt x="249530" y="272241"/>
                  <a:pt x="244946" y="269185"/>
                  <a:pt x="239853" y="269185"/>
                </a:cubicBezTo>
                <a:lnTo>
                  <a:pt x="131876" y="269185"/>
                </a:lnTo>
                <a:cubicBezTo>
                  <a:pt x="126274" y="269185"/>
                  <a:pt x="121690" y="272750"/>
                  <a:pt x="120162" y="278353"/>
                </a:cubicBezTo>
                <a:lnTo>
                  <a:pt x="97242" y="367993"/>
                </a:lnTo>
                <a:cubicBezTo>
                  <a:pt x="91640" y="366975"/>
                  <a:pt x="86547" y="365447"/>
                  <a:pt x="80944" y="363919"/>
                </a:cubicBezTo>
                <a:lnTo>
                  <a:pt x="82472" y="357807"/>
                </a:lnTo>
                <a:cubicBezTo>
                  <a:pt x="91640" y="320626"/>
                  <a:pt x="89603" y="282427"/>
                  <a:pt x="76360" y="247284"/>
                </a:cubicBezTo>
                <a:lnTo>
                  <a:pt x="76360" y="247284"/>
                </a:lnTo>
                <a:close/>
                <a:moveTo>
                  <a:pt x="120671" y="372577"/>
                </a:moveTo>
                <a:lnTo>
                  <a:pt x="141044" y="293123"/>
                </a:lnTo>
                <a:lnTo>
                  <a:pt x="231704" y="293123"/>
                </a:lnTo>
                <a:lnTo>
                  <a:pt x="261754" y="376143"/>
                </a:lnTo>
                <a:cubicBezTo>
                  <a:pt x="242400" y="378689"/>
                  <a:pt x="223045" y="379708"/>
                  <a:pt x="203182" y="379708"/>
                </a:cubicBezTo>
                <a:cubicBezTo>
                  <a:pt x="175169" y="380217"/>
                  <a:pt x="147666" y="377671"/>
                  <a:pt x="120671" y="372577"/>
                </a:cubicBezTo>
                <a:lnTo>
                  <a:pt x="120671" y="37257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35"/>
          <p:cNvSpPr/>
          <p:nvPr/>
        </p:nvSpPr>
        <p:spPr>
          <a:xfrm>
            <a:off x="818608" y="2034984"/>
            <a:ext cx="350248" cy="320841"/>
          </a:xfrm>
          <a:custGeom>
            <a:rect b="b" l="l" r="r" t="t"/>
            <a:pathLst>
              <a:path extrusionOk="0" h="370914" w="404911">
                <a:moveTo>
                  <a:pt x="404912" y="161583"/>
                </a:moveTo>
                <a:cubicBezTo>
                  <a:pt x="404912" y="141719"/>
                  <a:pt x="389123" y="125930"/>
                  <a:pt x="369259" y="125930"/>
                </a:cubicBezTo>
                <a:lnTo>
                  <a:pt x="205766" y="125930"/>
                </a:lnTo>
                <a:lnTo>
                  <a:pt x="89641" y="10314"/>
                </a:lnTo>
                <a:cubicBezTo>
                  <a:pt x="75889" y="-3438"/>
                  <a:pt x="52970" y="-3438"/>
                  <a:pt x="39218" y="10314"/>
                </a:cubicBezTo>
                <a:cubicBezTo>
                  <a:pt x="32597" y="16935"/>
                  <a:pt x="29031" y="26103"/>
                  <a:pt x="29031" y="35270"/>
                </a:cubicBezTo>
                <a:cubicBezTo>
                  <a:pt x="29031" y="44948"/>
                  <a:pt x="32597" y="53606"/>
                  <a:pt x="39218" y="60227"/>
                </a:cubicBezTo>
                <a:lnTo>
                  <a:pt x="104921" y="125930"/>
                </a:lnTo>
                <a:lnTo>
                  <a:pt x="35653" y="125930"/>
                </a:lnTo>
                <a:cubicBezTo>
                  <a:pt x="15789" y="125930"/>
                  <a:pt x="0" y="141719"/>
                  <a:pt x="0" y="161583"/>
                </a:cubicBezTo>
                <a:cubicBezTo>
                  <a:pt x="0" y="177372"/>
                  <a:pt x="10186" y="190614"/>
                  <a:pt x="24448" y="195198"/>
                </a:cubicBezTo>
                <a:lnTo>
                  <a:pt x="24448" y="303684"/>
                </a:lnTo>
                <a:cubicBezTo>
                  <a:pt x="24448" y="340864"/>
                  <a:pt x="54498" y="370914"/>
                  <a:pt x="91678" y="370914"/>
                </a:cubicBezTo>
                <a:lnTo>
                  <a:pt x="312724" y="370914"/>
                </a:lnTo>
                <a:cubicBezTo>
                  <a:pt x="349905" y="370914"/>
                  <a:pt x="379955" y="340864"/>
                  <a:pt x="379955" y="303684"/>
                </a:cubicBezTo>
                <a:lnTo>
                  <a:pt x="379955" y="195198"/>
                </a:lnTo>
                <a:cubicBezTo>
                  <a:pt x="394725" y="190614"/>
                  <a:pt x="404912" y="177372"/>
                  <a:pt x="404912" y="161583"/>
                </a:cubicBezTo>
                <a:lnTo>
                  <a:pt x="404912" y="161583"/>
                </a:lnTo>
                <a:close/>
                <a:moveTo>
                  <a:pt x="56026" y="43420"/>
                </a:moveTo>
                <a:cubicBezTo>
                  <a:pt x="53988" y="41382"/>
                  <a:pt x="52460" y="38327"/>
                  <a:pt x="52460" y="35270"/>
                </a:cubicBezTo>
                <a:cubicBezTo>
                  <a:pt x="52460" y="32215"/>
                  <a:pt x="53479" y="29159"/>
                  <a:pt x="56026" y="27121"/>
                </a:cubicBezTo>
                <a:cubicBezTo>
                  <a:pt x="60609" y="22537"/>
                  <a:pt x="68249" y="22537"/>
                  <a:pt x="72833" y="27121"/>
                </a:cubicBezTo>
                <a:lnTo>
                  <a:pt x="172151" y="126439"/>
                </a:lnTo>
                <a:lnTo>
                  <a:pt x="138536" y="126439"/>
                </a:lnTo>
                <a:lnTo>
                  <a:pt x="56026" y="43420"/>
                </a:lnTo>
                <a:close/>
                <a:moveTo>
                  <a:pt x="48386" y="284330"/>
                </a:moveTo>
                <a:lnTo>
                  <a:pt x="48386" y="260391"/>
                </a:lnTo>
                <a:lnTo>
                  <a:pt x="356526" y="260391"/>
                </a:lnTo>
                <a:lnTo>
                  <a:pt x="356526" y="284330"/>
                </a:lnTo>
                <a:lnTo>
                  <a:pt x="48386" y="284330"/>
                </a:lnTo>
                <a:close/>
                <a:moveTo>
                  <a:pt x="48386" y="236963"/>
                </a:moveTo>
                <a:lnTo>
                  <a:pt x="48386" y="197235"/>
                </a:lnTo>
                <a:lnTo>
                  <a:pt x="356526" y="197235"/>
                </a:lnTo>
                <a:lnTo>
                  <a:pt x="356526" y="236963"/>
                </a:lnTo>
                <a:lnTo>
                  <a:pt x="48386" y="236963"/>
                </a:lnTo>
                <a:close/>
                <a:moveTo>
                  <a:pt x="313234" y="347485"/>
                </a:moveTo>
                <a:lnTo>
                  <a:pt x="92187" y="347485"/>
                </a:lnTo>
                <a:cubicBezTo>
                  <a:pt x="69777" y="347485"/>
                  <a:pt x="50932" y="330169"/>
                  <a:pt x="48895" y="307758"/>
                </a:cubicBezTo>
                <a:lnTo>
                  <a:pt x="356526" y="307758"/>
                </a:lnTo>
                <a:cubicBezTo>
                  <a:pt x="354489" y="330169"/>
                  <a:pt x="335644" y="347485"/>
                  <a:pt x="313234" y="347485"/>
                </a:cubicBezTo>
                <a:close/>
                <a:moveTo>
                  <a:pt x="369259" y="173297"/>
                </a:moveTo>
                <a:lnTo>
                  <a:pt x="35653" y="173297"/>
                </a:lnTo>
                <a:cubicBezTo>
                  <a:pt x="29031" y="173297"/>
                  <a:pt x="23938" y="168204"/>
                  <a:pt x="23938" y="161583"/>
                </a:cubicBezTo>
                <a:cubicBezTo>
                  <a:pt x="23938" y="154961"/>
                  <a:pt x="29031" y="149868"/>
                  <a:pt x="35653" y="149868"/>
                </a:cubicBezTo>
                <a:lnTo>
                  <a:pt x="369259" y="149868"/>
                </a:lnTo>
                <a:cubicBezTo>
                  <a:pt x="375880" y="149868"/>
                  <a:pt x="380974" y="154961"/>
                  <a:pt x="380974" y="161583"/>
                </a:cubicBezTo>
                <a:cubicBezTo>
                  <a:pt x="380974" y="168204"/>
                  <a:pt x="375880" y="173297"/>
                  <a:pt x="369259" y="1732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7" name="Shape 1217"/>
        <p:cNvGrpSpPr/>
        <p:nvPr/>
      </p:nvGrpSpPr>
      <p:grpSpPr>
        <a:xfrm>
          <a:off x="0" y="0"/>
          <a:ext cx="0" cy="0"/>
          <a:chOff x="0" y="0"/>
          <a:chExt cx="0" cy="0"/>
        </a:xfrm>
      </p:grpSpPr>
      <p:sp>
        <p:nvSpPr>
          <p:cNvPr id="1218" name="Google Shape;1218;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Physical Characteristics</a:t>
            </a:r>
            <a:endParaRPr/>
          </a:p>
        </p:txBody>
      </p:sp>
      <p:sp>
        <p:nvSpPr>
          <p:cNvPr id="1219" name="Google Shape;1219;p36"/>
          <p:cNvSpPr txBox="1"/>
          <p:nvPr>
            <p:ph idx="1" type="subTitle"/>
          </p:nvPr>
        </p:nvSpPr>
        <p:spPr>
          <a:xfrm>
            <a:off x="720000" y="2261913"/>
            <a:ext cx="24660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the Solar System</a:t>
            </a:r>
            <a:endParaRPr/>
          </a:p>
        </p:txBody>
      </p:sp>
      <p:sp>
        <p:nvSpPr>
          <p:cNvPr id="1220" name="Google Shape;1220;p36"/>
          <p:cNvSpPr txBox="1"/>
          <p:nvPr>
            <p:ph idx="2" type="subTitle"/>
          </p:nvPr>
        </p:nvSpPr>
        <p:spPr>
          <a:xfrm>
            <a:off x="720000" y="1973467"/>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Variability</a:t>
            </a:r>
            <a:endParaRPr/>
          </a:p>
        </p:txBody>
      </p:sp>
      <p:sp>
        <p:nvSpPr>
          <p:cNvPr id="1221" name="Google Shape;1221;p36"/>
          <p:cNvSpPr txBox="1"/>
          <p:nvPr>
            <p:ph idx="3" type="subTitle"/>
          </p:nvPr>
        </p:nvSpPr>
        <p:spPr>
          <a:xfrm>
            <a:off x="3339000" y="2261913"/>
            <a:ext cx="24660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222" name="Google Shape;1222;p36"/>
          <p:cNvSpPr txBox="1"/>
          <p:nvPr>
            <p:ph idx="4" type="subTitle"/>
          </p:nvPr>
        </p:nvSpPr>
        <p:spPr>
          <a:xfrm>
            <a:off x="3339000" y="1973467"/>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Average Weight</a:t>
            </a:r>
            <a:endParaRPr/>
          </a:p>
        </p:txBody>
      </p:sp>
      <p:sp>
        <p:nvSpPr>
          <p:cNvPr id="1223" name="Google Shape;1223;p36"/>
          <p:cNvSpPr txBox="1"/>
          <p:nvPr>
            <p:ph idx="5" type="subTitle"/>
          </p:nvPr>
        </p:nvSpPr>
        <p:spPr>
          <a:xfrm>
            <a:off x="5958000" y="2261913"/>
            <a:ext cx="24660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1224" name="Google Shape;1224;p36"/>
          <p:cNvSpPr txBox="1"/>
          <p:nvPr>
            <p:ph idx="6" type="subTitle"/>
          </p:nvPr>
        </p:nvSpPr>
        <p:spPr>
          <a:xfrm>
            <a:off x="5958000" y="1973467"/>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Molt Patterns</a:t>
            </a:r>
            <a:endParaRPr/>
          </a:p>
        </p:txBody>
      </p:sp>
      <p:sp>
        <p:nvSpPr>
          <p:cNvPr id="1225" name="Google Shape;1225;p36"/>
          <p:cNvSpPr txBox="1"/>
          <p:nvPr>
            <p:ph idx="7" type="subTitle"/>
          </p:nvPr>
        </p:nvSpPr>
        <p:spPr>
          <a:xfrm>
            <a:off x="720000" y="3999900"/>
            <a:ext cx="24660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226" name="Google Shape;1226;p36"/>
          <p:cNvSpPr txBox="1"/>
          <p:nvPr>
            <p:ph idx="8" type="subTitle"/>
          </p:nvPr>
        </p:nvSpPr>
        <p:spPr>
          <a:xfrm>
            <a:off x="720000" y="3711454"/>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Mimicry</a:t>
            </a:r>
            <a:endParaRPr/>
          </a:p>
        </p:txBody>
      </p:sp>
      <p:sp>
        <p:nvSpPr>
          <p:cNvPr id="1227" name="Google Shape;1227;p36"/>
          <p:cNvSpPr txBox="1"/>
          <p:nvPr>
            <p:ph idx="9" type="subTitle"/>
          </p:nvPr>
        </p:nvSpPr>
        <p:spPr>
          <a:xfrm>
            <a:off x="3339000" y="3999900"/>
            <a:ext cx="24660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1228" name="Google Shape;1228;p36"/>
          <p:cNvSpPr txBox="1"/>
          <p:nvPr>
            <p:ph idx="13" type="subTitle"/>
          </p:nvPr>
        </p:nvSpPr>
        <p:spPr>
          <a:xfrm>
            <a:off x="3339000" y="3711454"/>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Webbed Feet</a:t>
            </a:r>
            <a:endParaRPr/>
          </a:p>
        </p:txBody>
      </p:sp>
      <p:sp>
        <p:nvSpPr>
          <p:cNvPr id="1229" name="Google Shape;1229;p36"/>
          <p:cNvSpPr txBox="1"/>
          <p:nvPr>
            <p:ph idx="14" type="subTitle"/>
          </p:nvPr>
        </p:nvSpPr>
        <p:spPr>
          <a:xfrm>
            <a:off x="5958000" y="3999900"/>
            <a:ext cx="24660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1230" name="Google Shape;1230;p36"/>
          <p:cNvSpPr txBox="1"/>
          <p:nvPr>
            <p:ph idx="15" type="subTitle"/>
          </p:nvPr>
        </p:nvSpPr>
        <p:spPr>
          <a:xfrm>
            <a:off x="5958000" y="3711454"/>
            <a:ext cx="2466000" cy="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Oily Coating</a:t>
            </a:r>
            <a:endParaRPr/>
          </a:p>
        </p:txBody>
      </p:sp>
      <p:grpSp>
        <p:nvGrpSpPr>
          <p:cNvPr id="1231" name="Google Shape;1231;p36"/>
          <p:cNvGrpSpPr/>
          <p:nvPr/>
        </p:nvGrpSpPr>
        <p:grpSpPr>
          <a:xfrm>
            <a:off x="3434684" y="3232483"/>
            <a:ext cx="348547" cy="346854"/>
            <a:chOff x="6409689" y="3330293"/>
            <a:chExt cx="404911" cy="402944"/>
          </a:xfrm>
        </p:grpSpPr>
        <p:sp>
          <p:nvSpPr>
            <p:cNvPr id="1232" name="Google Shape;1232;p36"/>
            <p:cNvSpPr/>
            <p:nvPr/>
          </p:nvSpPr>
          <p:spPr>
            <a:xfrm>
              <a:off x="6467543" y="3553774"/>
              <a:ext cx="224896" cy="131077"/>
            </a:xfrm>
            <a:custGeom>
              <a:rect b="b" l="l" r="r" t="t"/>
              <a:pathLst>
                <a:path extrusionOk="0" h="131077" w="224896">
                  <a:moveTo>
                    <a:pt x="149950" y="181"/>
                  </a:moveTo>
                  <a:cubicBezTo>
                    <a:pt x="131614" y="1709"/>
                    <a:pt x="116844" y="9349"/>
                    <a:pt x="102582" y="16989"/>
                  </a:cubicBezTo>
                  <a:cubicBezTo>
                    <a:pt x="94433" y="21064"/>
                    <a:pt x="86793" y="25138"/>
                    <a:pt x="79153" y="28194"/>
                  </a:cubicBezTo>
                  <a:cubicBezTo>
                    <a:pt x="59290" y="35325"/>
                    <a:pt x="37898" y="36853"/>
                    <a:pt x="13451" y="33797"/>
                  </a:cubicBezTo>
                  <a:cubicBezTo>
                    <a:pt x="9376" y="33287"/>
                    <a:pt x="5302" y="34815"/>
                    <a:pt x="2755" y="37871"/>
                  </a:cubicBezTo>
                  <a:cubicBezTo>
                    <a:pt x="208" y="40927"/>
                    <a:pt x="-810" y="45511"/>
                    <a:pt x="718" y="49077"/>
                  </a:cubicBezTo>
                  <a:cubicBezTo>
                    <a:pt x="9376" y="74543"/>
                    <a:pt x="25675" y="96443"/>
                    <a:pt x="44520" y="108158"/>
                  </a:cubicBezTo>
                  <a:cubicBezTo>
                    <a:pt x="56234" y="115288"/>
                    <a:pt x="72533" y="121910"/>
                    <a:pt x="91377" y="125984"/>
                  </a:cubicBezTo>
                  <a:cubicBezTo>
                    <a:pt x="99526" y="127512"/>
                    <a:pt x="116334" y="131077"/>
                    <a:pt x="136198" y="131077"/>
                  </a:cubicBezTo>
                  <a:cubicBezTo>
                    <a:pt x="157589" y="131077"/>
                    <a:pt x="182037" y="127003"/>
                    <a:pt x="200373" y="113251"/>
                  </a:cubicBezTo>
                  <a:cubicBezTo>
                    <a:pt x="215143" y="102555"/>
                    <a:pt x="223292" y="86257"/>
                    <a:pt x="224820" y="67412"/>
                  </a:cubicBezTo>
                  <a:cubicBezTo>
                    <a:pt x="225330" y="57735"/>
                    <a:pt x="223292" y="48058"/>
                    <a:pt x="218708" y="38381"/>
                  </a:cubicBezTo>
                  <a:cubicBezTo>
                    <a:pt x="205975" y="13424"/>
                    <a:pt x="178471" y="-1856"/>
                    <a:pt x="149950" y="181"/>
                  </a:cubicBezTo>
                  <a:close/>
                  <a:moveTo>
                    <a:pt x="200373" y="65884"/>
                  </a:moveTo>
                  <a:cubicBezTo>
                    <a:pt x="199354" y="78108"/>
                    <a:pt x="194770" y="87785"/>
                    <a:pt x="185602" y="94406"/>
                  </a:cubicBezTo>
                  <a:cubicBezTo>
                    <a:pt x="167776" y="107649"/>
                    <a:pt x="132632" y="111214"/>
                    <a:pt x="95961" y="103065"/>
                  </a:cubicBezTo>
                  <a:cubicBezTo>
                    <a:pt x="80173" y="99499"/>
                    <a:pt x="65911" y="94406"/>
                    <a:pt x="56743" y="88294"/>
                  </a:cubicBezTo>
                  <a:cubicBezTo>
                    <a:pt x="46557" y="81673"/>
                    <a:pt x="37389" y="71487"/>
                    <a:pt x="30259" y="58753"/>
                  </a:cubicBezTo>
                  <a:cubicBezTo>
                    <a:pt x="50632" y="59263"/>
                    <a:pt x="68967" y="56716"/>
                    <a:pt x="86793" y="50604"/>
                  </a:cubicBezTo>
                  <a:cubicBezTo>
                    <a:pt x="96471" y="47039"/>
                    <a:pt x="105129" y="42455"/>
                    <a:pt x="113788" y="37871"/>
                  </a:cubicBezTo>
                  <a:cubicBezTo>
                    <a:pt x="126521" y="31250"/>
                    <a:pt x="138745" y="24629"/>
                    <a:pt x="151987" y="23610"/>
                  </a:cubicBezTo>
                  <a:cubicBezTo>
                    <a:pt x="171341" y="22082"/>
                    <a:pt x="189167" y="32269"/>
                    <a:pt x="197317" y="48567"/>
                  </a:cubicBezTo>
                  <a:cubicBezTo>
                    <a:pt x="199863" y="54679"/>
                    <a:pt x="200882" y="60791"/>
                    <a:pt x="200373" y="658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36"/>
            <p:cNvSpPr/>
            <p:nvPr/>
          </p:nvSpPr>
          <p:spPr>
            <a:xfrm>
              <a:off x="6409689" y="3330293"/>
              <a:ext cx="404911" cy="402944"/>
            </a:xfrm>
            <a:custGeom>
              <a:rect b="b" l="l" r="r" t="t"/>
              <a:pathLst>
                <a:path extrusionOk="0" h="402944" w="404911">
                  <a:moveTo>
                    <a:pt x="401346" y="67300"/>
                  </a:moveTo>
                  <a:cubicBezTo>
                    <a:pt x="399309" y="64753"/>
                    <a:pt x="395744" y="63226"/>
                    <a:pt x="392688" y="63226"/>
                  </a:cubicBezTo>
                  <a:lnTo>
                    <a:pt x="330041" y="63226"/>
                  </a:lnTo>
                  <a:cubicBezTo>
                    <a:pt x="324948" y="52020"/>
                    <a:pt x="317817" y="41325"/>
                    <a:pt x="308650" y="32157"/>
                  </a:cubicBezTo>
                  <a:cubicBezTo>
                    <a:pt x="289295" y="12803"/>
                    <a:pt x="264338" y="1598"/>
                    <a:pt x="237345" y="70"/>
                  </a:cubicBezTo>
                  <a:cubicBezTo>
                    <a:pt x="207804" y="-949"/>
                    <a:pt x="180300" y="9237"/>
                    <a:pt x="158909" y="29610"/>
                  </a:cubicBezTo>
                  <a:cubicBezTo>
                    <a:pt x="137517" y="49983"/>
                    <a:pt x="126312" y="77487"/>
                    <a:pt x="126312" y="106518"/>
                  </a:cubicBezTo>
                  <a:cubicBezTo>
                    <a:pt x="126312" y="136568"/>
                    <a:pt x="139045" y="165090"/>
                    <a:pt x="160946" y="184954"/>
                  </a:cubicBezTo>
                  <a:cubicBezTo>
                    <a:pt x="150250" y="191066"/>
                    <a:pt x="134461" y="197687"/>
                    <a:pt x="114597" y="197177"/>
                  </a:cubicBezTo>
                  <a:cubicBezTo>
                    <a:pt x="86075" y="196668"/>
                    <a:pt x="66212" y="182407"/>
                    <a:pt x="59081" y="176295"/>
                  </a:cubicBezTo>
                  <a:cubicBezTo>
                    <a:pt x="57044" y="174258"/>
                    <a:pt x="53988" y="173749"/>
                    <a:pt x="51441" y="173749"/>
                  </a:cubicBezTo>
                  <a:cubicBezTo>
                    <a:pt x="44820" y="173749"/>
                    <a:pt x="28522" y="175277"/>
                    <a:pt x="15280" y="189028"/>
                  </a:cubicBezTo>
                  <a:cubicBezTo>
                    <a:pt x="5602" y="198706"/>
                    <a:pt x="0" y="211439"/>
                    <a:pt x="0" y="225190"/>
                  </a:cubicBezTo>
                  <a:lnTo>
                    <a:pt x="0" y="240979"/>
                  </a:lnTo>
                  <a:cubicBezTo>
                    <a:pt x="0" y="330111"/>
                    <a:pt x="72833" y="402944"/>
                    <a:pt x="161965" y="402944"/>
                  </a:cubicBezTo>
                  <a:lnTo>
                    <a:pt x="237854" y="402944"/>
                  </a:lnTo>
                  <a:cubicBezTo>
                    <a:pt x="267904" y="402944"/>
                    <a:pt x="296935" y="391739"/>
                    <a:pt x="318836" y="371366"/>
                  </a:cubicBezTo>
                  <a:cubicBezTo>
                    <a:pt x="341246" y="350484"/>
                    <a:pt x="354489" y="322980"/>
                    <a:pt x="355507" y="292930"/>
                  </a:cubicBezTo>
                  <a:cubicBezTo>
                    <a:pt x="357036" y="259315"/>
                    <a:pt x="343793" y="227228"/>
                    <a:pt x="319346" y="204308"/>
                  </a:cubicBezTo>
                  <a:cubicBezTo>
                    <a:pt x="310687" y="196159"/>
                    <a:pt x="309159" y="181898"/>
                    <a:pt x="316799" y="172730"/>
                  </a:cubicBezTo>
                  <a:cubicBezTo>
                    <a:pt x="322911" y="165600"/>
                    <a:pt x="327495" y="157450"/>
                    <a:pt x="331060" y="148792"/>
                  </a:cubicBezTo>
                  <a:cubicBezTo>
                    <a:pt x="368750" y="143699"/>
                    <a:pt x="399818" y="113649"/>
                    <a:pt x="404911" y="75959"/>
                  </a:cubicBezTo>
                  <a:cubicBezTo>
                    <a:pt x="404911" y="73412"/>
                    <a:pt x="403893" y="69847"/>
                    <a:pt x="401346" y="67300"/>
                  </a:cubicBezTo>
                  <a:lnTo>
                    <a:pt x="401346" y="67300"/>
                  </a:lnTo>
                  <a:close/>
                  <a:moveTo>
                    <a:pt x="297954" y="158469"/>
                  </a:moveTo>
                  <a:cubicBezTo>
                    <a:pt x="282674" y="177314"/>
                    <a:pt x="285221" y="205327"/>
                    <a:pt x="303047" y="222134"/>
                  </a:cubicBezTo>
                  <a:cubicBezTo>
                    <a:pt x="322401" y="239961"/>
                    <a:pt x="333097" y="265936"/>
                    <a:pt x="332079" y="292421"/>
                  </a:cubicBezTo>
                  <a:cubicBezTo>
                    <a:pt x="330041" y="340297"/>
                    <a:pt x="287767" y="379515"/>
                    <a:pt x="237854" y="379515"/>
                  </a:cubicBezTo>
                  <a:lnTo>
                    <a:pt x="161965" y="379515"/>
                  </a:lnTo>
                  <a:cubicBezTo>
                    <a:pt x="85566" y="379515"/>
                    <a:pt x="23429" y="317378"/>
                    <a:pt x="23429" y="240979"/>
                  </a:cubicBezTo>
                  <a:lnTo>
                    <a:pt x="23429" y="225190"/>
                  </a:lnTo>
                  <a:cubicBezTo>
                    <a:pt x="23429" y="217550"/>
                    <a:pt x="26485" y="210929"/>
                    <a:pt x="31578" y="205836"/>
                  </a:cubicBezTo>
                  <a:cubicBezTo>
                    <a:pt x="36671" y="200743"/>
                    <a:pt x="43292" y="198706"/>
                    <a:pt x="47367" y="198196"/>
                  </a:cubicBezTo>
                  <a:cubicBezTo>
                    <a:pt x="60100" y="207873"/>
                    <a:pt x="83020" y="221116"/>
                    <a:pt x="114088" y="221625"/>
                  </a:cubicBezTo>
                  <a:cubicBezTo>
                    <a:pt x="114597" y="221625"/>
                    <a:pt x="115107" y="221625"/>
                    <a:pt x="115616" y="221625"/>
                  </a:cubicBezTo>
                  <a:cubicBezTo>
                    <a:pt x="152287" y="221625"/>
                    <a:pt x="178263" y="203289"/>
                    <a:pt x="187940" y="195140"/>
                  </a:cubicBezTo>
                  <a:cubicBezTo>
                    <a:pt x="190996" y="192594"/>
                    <a:pt x="192524" y="189028"/>
                    <a:pt x="192015" y="185463"/>
                  </a:cubicBezTo>
                  <a:cubicBezTo>
                    <a:pt x="192015" y="181898"/>
                    <a:pt x="189977" y="178333"/>
                    <a:pt x="186922" y="176295"/>
                  </a:cubicBezTo>
                  <a:cubicBezTo>
                    <a:pt x="163493" y="161016"/>
                    <a:pt x="149741" y="135040"/>
                    <a:pt x="149741" y="107028"/>
                  </a:cubicBezTo>
                  <a:cubicBezTo>
                    <a:pt x="149741" y="84108"/>
                    <a:pt x="158909" y="62716"/>
                    <a:pt x="175207" y="46927"/>
                  </a:cubicBezTo>
                  <a:cubicBezTo>
                    <a:pt x="191506" y="31138"/>
                    <a:pt x="213406" y="22989"/>
                    <a:pt x="236326" y="24008"/>
                  </a:cubicBezTo>
                  <a:cubicBezTo>
                    <a:pt x="279109" y="25536"/>
                    <a:pt x="314762" y="61698"/>
                    <a:pt x="315780" y="104481"/>
                  </a:cubicBezTo>
                  <a:cubicBezTo>
                    <a:pt x="316290" y="124344"/>
                    <a:pt x="310178" y="143189"/>
                    <a:pt x="297954" y="158469"/>
                  </a:cubicBezTo>
                  <a:lnTo>
                    <a:pt x="297954" y="158469"/>
                  </a:lnTo>
                  <a:close/>
                  <a:moveTo>
                    <a:pt x="338190" y="123835"/>
                  </a:moveTo>
                  <a:cubicBezTo>
                    <a:pt x="339209" y="117214"/>
                    <a:pt x="339718" y="110593"/>
                    <a:pt x="339718" y="103971"/>
                  </a:cubicBezTo>
                  <a:cubicBezTo>
                    <a:pt x="339718" y="98369"/>
                    <a:pt x="338699" y="92766"/>
                    <a:pt x="337681" y="87164"/>
                  </a:cubicBezTo>
                  <a:lnTo>
                    <a:pt x="377409" y="87164"/>
                  </a:lnTo>
                  <a:cubicBezTo>
                    <a:pt x="370787" y="104481"/>
                    <a:pt x="356526" y="117723"/>
                    <a:pt x="338190" y="1238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4" name="Google Shape;1234;p36"/>
            <p:cNvSpPr/>
            <p:nvPr/>
          </p:nvSpPr>
          <p:spPr>
            <a:xfrm>
              <a:off x="6658747" y="3405743"/>
              <a:ext cx="23428" cy="23428"/>
            </a:xfrm>
            <a:custGeom>
              <a:rect b="b" l="l" r="r" t="t"/>
              <a:pathLst>
                <a:path extrusionOk="0" h="23428" w="23428">
                  <a:moveTo>
                    <a:pt x="23429" y="11714"/>
                  </a:moveTo>
                  <a:cubicBezTo>
                    <a:pt x="23429" y="18184"/>
                    <a:pt x="18184" y="23429"/>
                    <a:pt x="11714" y="23429"/>
                  </a:cubicBezTo>
                  <a:cubicBezTo>
                    <a:pt x="5244" y="23429"/>
                    <a:pt x="-1" y="18184"/>
                    <a:pt x="-1" y="11714"/>
                  </a:cubicBezTo>
                  <a:cubicBezTo>
                    <a:pt x="-1" y="5245"/>
                    <a:pt x="5244"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5" name="Google Shape;1235;p36"/>
          <p:cNvGrpSpPr/>
          <p:nvPr/>
        </p:nvGrpSpPr>
        <p:grpSpPr>
          <a:xfrm>
            <a:off x="6050374" y="3230790"/>
            <a:ext cx="348160" cy="348547"/>
            <a:chOff x="6408161" y="2690653"/>
            <a:chExt cx="404461" cy="404911"/>
          </a:xfrm>
        </p:grpSpPr>
        <p:sp>
          <p:nvSpPr>
            <p:cNvPr id="1236" name="Google Shape;1236;p36"/>
            <p:cNvSpPr/>
            <p:nvPr/>
          </p:nvSpPr>
          <p:spPr>
            <a:xfrm>
              <a:off x="6408161" y="2690653"/>
              <a:ext cx="404461" cy="404911"/>
            </a:xfrm>
            <a:custGeom>
              <a:rect b="b" l="l" r="r" t="t"/>
              <a:pathLst>
                <a:path extrusionOk="0" h="404911" w="404461">
                  <a:moveTo>
                    <a:pt x="340737" y="224102"/>
                  </a:moveTo>
                  <a:cubicBezTo>
                    <a:pt x="336153" y="190487"/>
                    <a:pt x="320364" y="159928"/>
                    <a:pt x="295917" y="136499"/>
                  </a:cubicBezTo>
                  <a:cubicBezTo>
                    <a:pt x="271469" y="113579"/>
                    <a:pt x="240400" y="99827"/>
                    <a:pt x="207294" y="97281"/>
                  </a:cubicBezTo>
                  <a:lnTo>
                    <a:pt x="207294" y="71305"/>
                  </a:lnTo>
                  <a:lnTo>
                    <a:pt x="219009" y="71305"/>
                  </a:lnTo>
                  <a:cubicBezTo>
                    <a:pt x="238873" y="71305"/>
                    <a:pt x="254661" y="55516"/>
                    <a:pt x="254661" y="35653"/>
                  </a:cubicBezTo>
                  <a:cubicBezTo>
                    <a:pt x="254661" y="15789"/>
                    <a:pt x="238873" y="0"/>
                    <a:pt x="219009" y="0"/>
                  </a:cubicBezTo>
                  <a:cubicBezTo>
                    <a:pt x="209841" y="0"/>
                    <a:pt x="201692" y="3565"/>
                    <a:pt x="195070" y="9168"/>
                  </a:cubicBezTo>
                  <a:cubicBezTo>
                    <a:pt x="188959" y="3565"/>
                    <a:pt x="180300" y="0"/>
                    <a:pt x="171132" y="0"/>
                  </a:cubicBezTo>
                  <a:cubicBezTo>
                    <a:pt x="151269" y="0"/>
                    <a:pt x="135480" y="15789"/>
                    <a:pt x="135480" y="35653"/>
                  </a:cubicBezTo>
                  <a:cubicBezTo>
                    <a:pt x="135480" y="55516"/>
                    <a:pt x="151269" y="71305"/>
                    <a:pt x="171132" y="71305"/>
                  </a:cubicBezTo>
                  <a:lnTo>
                    <a:pt x="182847" y="71305"/>
                  </a:lnTo>
                  <a:lnTo>
                    <a:pt x="182847" y="97281"/>
                  </a:lnTo>
                  <a:cubicBezTo>
                    <a:pt x="149741" y="99827"/>
                    <a:pt x="118672" y="113579"/>
                    <a:pt x="94225" y="136499"/>
                  </a:cubicBezTo>
                  <a:cubicBezTo>
                    <a:pt x="69777" y="159418"/>
                    <a:pt x="53988" y="189978"/>
                    <a:pt x="49404" y="223084"/>
                  </a:cubicBezTo>
                  <a:lnTo>
                    <a:pt x="43292" y="223084"/>
                  </a:lnTo>
                  <a:cubicBezTo>
                    <a:pt x="19354" y="223084"/>
                    <a:pt x="0" y="242438"/>
                    <a:pt x="0" y="266376"/>
                  </a:cubicBezTo>
                  <a:lnTo>
                    <a:pt x="0" y="337681"/>
                  </a:lnTo>
                  <a:cubicBezTo>
                    <a:pt x="0" y="344302"/>
                    <a:pt x="5093" y="349396"/>
                    <a:pt x="11714" y="349396"/>
                  </a:cubicBezTo>
                  <a:lnTo>
                    <a:pt x="33106" y="349396"/>
                  </a:lnTo>
                  <a:cubicBezTo>
                    <a:pt x="38708" y="380974"/>
                    <a:pt x="66212" y="404912"/>
                    <a:pt x="99318" y="404912"/>
                  </a:cubicBezTo>
                  <a:cubicBezTo>
                    <a:pt x="132424" y="404912"/>
                    <a:pt x="159928" y="380974"/>
                    <a:pt x="165530" y="349396"/>
                  </a:cubicBezTo>
                  <a:lnTo>
                    <a:pt x="238873" y="349396"/>
                  </a:lnTo>
                  <a:cubicBezTo>
                    <a:pt x="244475" y="380974"/>
                    <a:pt x="271979" y="404912"/>
                    <a:pt x="305085" y="404912"/>
                  </a:cubicBezTo>
                  <a:cubicBezTo>
                    <a:pt x="338191" y="404912"/>
                    <a:pt x="365694" y="380974"/>
                    <a:pt x="371297" y="349396"/>
                  </a:cubicBezTo>
                  <a:lnTo>
                    <a:pt x="392688" y="349396"/>
                  </a:lnTo>
                  <a:cubicBezTo>
                    <a:pt x="399309" y="349396"/>
                    <a:pt x="404403" y="344302"/>
                    <a:pt x="404403" y="337681"/>
                  </a:cubicBezTo>
                  <a:lnTo>
                    <a:pt x="404403" y="297954"/>
                  </a:lnTo>
                  <a:cubicBezTo>
                    <a:pt x="405930" y="260773"/>
                    <a:pt x="377408" y="229195"/>
                    <a:pt x="340737" y="224102"/>
                  </a:cubicBezTo>
                  <a:lnTo>
                    <a:pt x="340737" y="224102"/>
                  </a:lnTo>
                  <a:close/>
                  <a:moveTo>
                    <a:pt x="316799" y="223593"/>
                  </a:moveTo>
                  <a:lnTo>
                    <a:pt x="207803" y="223593"/>
                  </a:lnTo>
                  <a:lnTo>
                    <a:pt x="207803" y="121219"/>
                  </a:lnTo>
                  <a:cubicBezTo>
                    <a:pt x="262811" y="126822"/>
                    <a:pt x="307631" y="169095"/>
                    <a:pt x="316799" y="223593"/>
                  </a:cubicBezTo>
                  <a:close/>
                  <a:moveTo>
                    <a:pt x="219518" y="24448"/>
                  </a:moveTo>
                  <a:cubicBezTo>
                    <a:pt x="226140" y="24448"/>
                    <a:pt x="231233" y="29541"/>
                    <a:pt x="231233" y="36162"/>
                  </a:cubicBezTo>
                  <a:cubicBezTo>
                    <a:pt x="231233" y="42783"/>
                    <a:pt x="226140" y="47876"/>
                    <a:pt x="219518" y="47876"/>
                  </a:cubicBezTo>
                  <a:lnTo>
                    <a:pt x="207803" y="47876"/>
                  </a:lnTo>
                  <a:lnTo>
                    <a:pt x="207803" y="36162"/>
                  </a:lnTo>
                  <a:cubicBezTo>
                    <a:pt x="207803" y="30050"/>
                    <a:pt x="212897" y="24448"/>
                    <a:pt x="219518" y="24448"/>
                  </a:cubicBezTo>
                  <a:close/>
                  <a:moveTo>
                    <a:pt x="160437" y="36162"/>
                  </a:moveTo>
                  <a:cubicBezTo>
                    <a:pt x="160437" y="29541"/>
                    <a:pt x="165530" y="24448"/>
                    <a:pt x="172151" y="24448"/>
                  </a:cubicBezTo>
                  <a:cubicBezTo>
                    <a:pt x="178772" y="24448"/>
                    <a:pt x="183865" y="29541"/>
                    <a:pt x="183865" y="36162"/>
                  </a:cubicBezTo>
                  <a:lnTo>
                    <a:pt x="183865" y="47876"/>
                  </a:lnTo>
                  <a:lnTo>
                    <a:pt x="172151" y="47876"/>
                  </a:lnTo>
                  <a:cubicBezTo>
                    <a:pt x="165530" y="48386"/>
                    <a:pt x="160437" y="42783"/>
                    <a:pt x="160437" y="36162"/>
                  </a:cubicBezTo>
                  <a:close/>
                  <a:moveTo>
                    <a:pt x="183865" y="121728"/>
                  </a:moveTo>
                  <a:lnTo>
                    <a:pt x="183865" y="224102"/>
                  </a:lnTo>
                  <a:lnTo>
                    <a:pt x="74870" y="224102"/>
                  </a:lnTo>
                  <a:cubicBezTo>
                    <a:pt x="83529" y="169095"/>
                    <a:pt x="128858" y="126822"/>
                    <a:pt x="183865" y="121728"/>
                  </a:cubicBezTo>
                  <a:close/>
                  <a:moveTo>
                    <a:pt x="100846" y="381992"/>
                  </a:moveTo>
                  <a:cubicBezTo>
                    <a:pt x="76908" y="381992"/>
                    <a:pt x="57553" y="362638"/>
                    <a:pt x="57553" y="338700"/>
                  </a:cubicBezTo>
                  <a:cubicBezTo>
                    <a:pt x="57553" y="314762"/>
                    <a:pt x="76908" y="295407"/>
                    <a:pt x="100846" y="295407"/>
                  </a:cubicBezTo>
                  <a:cubicBezTo>
                    <a:pt x="124784" y="295407"/>
                    <a:pt x="144138" y="314762"/>
                    <a:pt x="144138" y="338700"/>
                  </a:cubicBezTo>
                  <a:cubicBezTo>
                    <a:pt x="144648" y="362129"/>
                    <a:pt x="124784" y="381992"/>
                    <a:pt x="100846" y="381992"/>
                  </a:cubicBezTo>
                  <a:close/>
                  <a:moveTo>
                    <a:pt x="306612" y="381992"/>
                  </a:moveTo>
                  <a:cubicBezTo>
                    <a:pt x="282674" y="381992"/>
                    <a:pt x="263320" y="362638"/>
                    <a:pt x="263320" y="338700"/>
                  </a:cubicBezTo>
                  <a:cubicBezTo>
                    <a:pt x="263320" y="314762"/>
                    <a:pt x="282674" y="295407"/>
                    <a:pt x="306612" y="295407"/>
                  </a:cubicBezTo>
                  <a:cubicBezTo>
                    <a:pt x="330551" y="295407"/>
                    <a:pt x="349905" y="314762"/>
                    <a:pt x="349905" y="338700"/>
                  </a:cubicBezTo>
                  <a:cubicBezTo>
                    <a:pt x="349905" y="362129"/>
                    <a:pt x="330551" y="381992"/>
                    <a:pt x="306612" y="381992"/>
                  </a:cubicBezTo>
                  <a:close/>
                  <a:moveTo>
                    <a:pt x="382501" y="326476"/>
                  </a:moveTo>
                  <a:lnTo>
                    <a:pt x="372824" y="326476"/>
                  </a:lnTo>
                  <a:cubicBezTo>
                    <a:pt x="367222" y="294898"/>
                    <a:pt x="339718" y="270960"/>
                    <a:pt x="306612" y="270960"/>
                  </a:cubicBezTo>
                  <a:cubicBezTo>
                    <a:pt x="273506" y="270960"/>
                    <a:pt x="246003" y="294898"/>
                    <a:pt x="240400" y="326476"/>
                  </a:cubicBezTo>
                  <a:lnTo>
                    <a:pt x="167058" y="326476"/>
                  </a:lnTo>
                  <a:cubicBezTo>
                    <a:pt x="161455" y="294898"/>
                    <a:pt x="133952" y="270960"/>
                    <a:pt x="100846" y="270960"/>
                  </a:cubicBezTo>
                  <a:cubicBezTo>
                    <a:pt x="67740" y="270960"/>
                    <a:pt x="40236" y="294898"/>
                    <a:pt x="34634" y="326476"/>
                  </a:cubicBezTo>
                  <a:lnTo>
                    <a:pt x="24957" y="326476"/>
                  </a:lnTo>
                  <a:lnTo>
                    <a:pt x="24957" y="267395"/>
                  </a:lnTo>
                  <a:cubicBezTo>
                    <a:pt x="24957" y="256699"/>
                    <a:pt x="33615" y="247531"/>
                    <a:pt x="44820" y="247531"/>
                  </a:cubicBezTo>
                  <a:lnTo>
                    <a:pt x="331060" y="247531"/>
                  </a:lnTo>
                  <a:cubicBezTo>
                    <a:pt x="359582" y="247531"/>
                    <a:pt x="382501" y="270451"/>
                    <a:pt x="382501" y="298973"/>
                  </a:cubicBezTo>
                  <a:lnTo>
                    <a:pt x="382501" y="32647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36"/>
            <p:cNvSpPr/>
            <p:nvPr/>
          </p:nvSpPr>
          <p:spPr>
            <a:xfrm>
              <a:off x="6703059" y="3017129"/>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36"/>
            <p:cNvSpPr/>
            <p:nvPr/>
          </p:nvSpPr>
          <p:spPr>
            <a:xfrm>
              <a:off x="6497292" y="3017129"/>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39" name="Google Shape;1239;p36"/>
          <p:cNvSpPr/>
          <p:nvPr/>
        </p:nvSpPr>
        <p:spPr>
          <a:xfrm>
            <a:off x="6050374" y="1491549"/>
            <a:ext cx="351034" cy="349367"/>
          </a:xfrm>
          <a:custGeom>
            <a:rect b="b" l="l" r="r" t="t"/>
            <a:pathLst>
              <a:path extrusionOk="0" h="403893" w="405820">
                <a:moveTo>
                  <a:pt x="396253" y="324948"/>
                </a:moveTo>
                <a:lnTo>
                  <a:pt x="379955" y="324948"/>
                </a:lnTo>
                <a:cubicBezTo>
                  <a:pt x="381992" y="319855"/>
                  <a:pt x="383011" y="314762"/>
                  <a:pt x="383011" y="309159"/>
                </a:cubicBezTo>
                <a:cubicBezTo>
                  <a:pt x="383011" y="291333"/>
                  <a:pt x="371296" y="276562"/>
                  <a:pt x="354998" y="271469"/>
                </a:cubicBezTo>
                <a:cubicBezTo>
                  <a:pt x="357544" y="266376"/>
                  <a:pt x="359073" y="260264"/>
                  <a:pt x="359073" y="254152"/>
                </a:cubicBezTo>
                <a:cubicBezTo>
                  <a:pt x="359073" y="236326"/>
                  <a:pt x="347358" y="221556"/>
                  <a:pt x="331060" y="216462"/>
                </a:cubicBezTo>
                <a:cubicBezTo>
                  <a:pt x="333607" y="211369"/>
                  <a:pt x="335134" y="205257"/>
                  <a:pt x="335134" y="199145"/>
                </a:cubicBezTo>
                <a:cubicBezTo>
                  <a:pt x="335134" y="181319"/>
                  <a:pt x="323420" y="166549"/>
                  <a:pt x="307122" y="161455"/>
                </a:cubicBezTo>
                <a:cubicBezTo>
                  <a:pt x="309668" y="156362"/>
                  <a:pt x="311196" y="150250"/>
                  <a:pt x="311196" y="144138"/>
                </a:cubicBezTo>
                <a:cubicBezTo>
                  <a:pt x="311196" y="122238"/>
                  <a:pt x="293370" y="104411"/>
                  <a:pt x="271469" y="104411"/>
                </a:cubicBezTo>
                <a:lnTo>
                  <a:pt x="215953" y="104411"/>
                </a:lnTo>
                <a:lnTo>
                  <a:pt x="215953" y="77417"/>
                </a:lnTo>
                <a:cubicBezTo>
                  <a:pt x="231742" y="72324"/>
                  <a:pt x="243456" y="57554"/>
                  <a:pt x="243456" y="39727"/>
                </a:cubicBezTo>
                <a:cubicBezTo>
                  <a:pt x="243456" y="17826"/>
                  <a:pt x="225630" y="0"/>
                  <a:pt x="203729" y="0"/>
                </a:cubicBezTo>
                <a:cubicBezTo>
                  <a:pt x="181828" y="0"/>
                  <a:pt x="164002" y="17826"/>
                  <a:pt x="164002" y="39727"/>
                </a:cubicBezTo>
                <a:cubicBezTo>
                  <a:pt x="164002" y="57554"/>
                  <a:pt x="175716" y="72324"/>
                  <a:pt x="191505" y="77417"/>
                </a:cubicBezTo>
                <a:lnTo>
                  <a:pt x="191505" y="104411"/>
                </a:lnTo>
                <a:lnTo>
                  <a:pt x="135989" y="104411"/>
                </a:lnTo>
                <a:cubicBezTo>
                  <a:pt x="114088" y="104411"/>
                  <a:pt x="96262" y="122238"/>
                  <a:pt x="96262" y="144138"/>
                </a:cubicBezTo>
                <a:cubicBezTo>
                  <a:pt x="96262" y="150250"/>
                  <a:pt x="97790" y="156362"/>
                  <a:pt x="100336" y="161455"/>
                </a:cubicBezTo>
                <a:cubicBezTo>
                  <a:pt x="84038" y="166549"/>
                  <a:pt x="72324" y="181319"/>
                  <a:pt x="72324" y="199145"/>
                </a:cubicBezTo>
                <a:cubicBezTo>
                  <a:pt x="72324" y="205257"/>
                  <a:pt x="73852" y="211369"/>
                  <a:pt x="76398" y="216462"/>
                </a:cubicBezTo>
                <a:cubicBezTo>
                  <a:pt x="60100" y="221556"/>
                  <a:pt x="48386" y="236326"/>
                  <a:pt x="48386" y="254152"/>
                </a:cubicBezTo>
                <a:cubicBezTo>
                  <a:pt x="48386" y="260264"/>
                  <a:pt x="49914" y="266376"/>
                  <a:pt x="52460" y="271469"/>
                </a:cubicBezTo>
                <a:cubicBezTo>
                  <a:pt x="36162" y="276562"/>
                  <a:pt x="24447" y="291333"/>
                  <a:pt x="24447" y="309159"/>
                </a:cubicBezTo>
                <a:cubicBezTo>
                  <a:pt x="24447" y="314762"/>
                  <a:pt x="25466" y="320364"/>
                  <a:pt x="27503" y="324948"/>
                </a:cubicBezTo>
                <a:lnTo>
                  <a:pt x="11714" y="324948"/>
                </a:lnTo>
                <a:cubicBezTo>
                  <a:pt x="5093" y="324948"/>
                  <a:pt x="0" y="330041"/>
                  <a:pt x="0" y="336663"/>
                </a:cubicBezTo>
                <a:cubicBezTo>
                  <a:pt x="0" y="373843"/>
                  <a:pt x="30050" y="403893"/>
                  <a:pt x="67230" y="403893"/>
                </a:cubicBezTo>
                <a:lnTo>
                  <a:pt x="337681" y="403893"/>
                </a:lnTo>
                <a:cubicBezTo>
                  <a:pt x="374862" y="403893"/>
                  <a:pt x="404912" y="373843"/>
                  <a:pt x="404912" y="336663"/>
                </a:cubicBezTo>
                <a:cubicBezTo>
                  <a:pt x="407968" y="330041"/>
                  <a:pt x="402874" y="324948"/>
                  <a:pt x="396253" y="324948"/>
                </a:cubicBezTo>
                <a:close/>
                <a:moveTo>
                  <a:pt x="205766" y="22920"/>
                </a:moveTo>
                <a:cubicBezTo>
                  <a:pt x="214425" y="22920"/>
                  <a:pt x="221555" y="30050"/>
                  <a:pt x="221555" y="38709"/>
                </a:cubicBezTo>
                <a:cubicBezTo>
                  <a:pt x="221555" y="47367"/>
                  <a:pt x="214425" y="54497"/>
                  <a:pt x="205766" y="54497"/>
                </a:cubicBezTo>
                <a:cubicBezTo>
                  <a:pt x="197108" y="54497"/>
                  <a:pt x="189977" y="47367"/>
                  <a:pt x="189977" y="38709"/>
                </a:cubicBezTo>
                <a:cubicBezTo>
                  <a:pt x="189977" y="30050"/>
                  <a:pt x="197108" y="22920"/>
                  <a:pt x="205766" y="22920"/>
                </a:cubicBezTo>
                <a:close/>
                <a:moveTo>
                  <a:pt x="138536" y="127331"/>
                </a:moveTo>
                <a:lnTo>
                  <a:pt x="272997" y="127331"/>
                </a:lnTo>
                <a:cubicBezTo>
                  <a:pt x="281656" y="127331"/>
                  <a:pt x="288786" y="134461"/>
                  <a:pt x="288786" y="143120"/>
                </a:cubicBezTo>
                <a:cubicBezTo>
                  <a:pt x="288786" y="151778"/>
                  <a:pt x="281656" y="158909"/>
                  <a:pt x="272997" y="158909"/>
                </a:cubicBezTo>
                <a:lnTo>
                  <a:pt x="138536" y="158909"/>
                </a:lnTo>
                <a:cubicBezTo>
                  <a:pt x="129877" y="158909"/>
                  <a:pt x="122747" y="151778"/>
                  <a:pt x="122747" y="143120"/>
                </a:cubicBezTo>
                <a:cubicBezTo>
                  <a:pt x="122747" y="134461"/>
                  <a:pt x="129877" y="127331"/>
                  <a:pt x="138536" y="127331"/>
                </a:cubicBezTo>
                <a:close/>
                <a:moveTo>
                  <a:pt x="114598" y="182847"/>
                </a:moveTo>
                <a:lnTo>
                  <a:pt x="296426" y="182847"/>
                </a:lnTo>
                <a:cubicBezTo>
                  <a:pt x="305084" y="182847"/>
                  <a:pt x="312215" y="189978"/>
                  <a:pt x="312215" y="198636"/>
                </a:cubicBezTo>
                <a:cubicBezTo>
                  <a:pt x="312215" y="207294"/>
                  <a:pt x="305084" y="214425"/>
                  <a:pt x="296426" y="214425"/>
                </a:cubicBezTo>
                <a:lnTo>
                  <a:pt x="114598" y="214425"/>
                </a:lnTo>
                <a:cubicBezTo>
                  <a:pt x="105939" y="214425"/>
                  <a:pt x="98808" y="207294"/>
                  <a:pt x="98808" y="198636"/>
                </a:cubicBezTo>
                <a:cubicBezTo>
                  <a:pt x="98808" y="189978"/>
                  <a:pt x="105939" y="182847"/>
                  <a:pt x="114598" y="182847"/>
                </a:cubicBezTo>
                <a:close/>
                <a:moveTo>
                  <a:pt x="91169" y="237854"/>
                </a:moveTo>
                <a:lnTo>
                  <a:pt x="320364" y="237854"/>
                </a:lnTo>
                <a:cubicBezTo>
                  <a:pt x="329023" y="237854"/>
                  <a:pt x="336153" y="244984"/>
                  <a:pt x="336153" y="253643"/>
                </a:cubicBezTo>
                <a:cubicBezTo>
                  <a:pt x="336153" y="262301"/>
                  <a:pt x="329023" y="269432"/>
                  <a:pt x="320364" y="269432"/>
                </a:cubicBezTo>
                <a:lnTo>
                  <a:pt x="91169" y="269432"/>
                </a:lnTo>
                <a:cubicBezTo>
                  <a:pt x="82510" y="269432"/>
                  <a:pt x="75380" y="262301"/>
                  <a:pt x="75380" y="253643"/>
                </a:cubicBezTo>
                <a:cubicBezTo>
                  <a:pt x="75380" y="244984"/>
                  <a:pt x="82510" y="237854"/>
                  <a:pt x="91169" y="237854"/>
                </a:cubicBezTo>
                <a:close/>
                <a:moveTo>
                  <a:pt x="51441" y="309159"/>
                </a:moveTo>
                <a:cubicBezTo>
                  <a:pt x="51441" y="300501"/>
                  <a:pt x="58572" y="293370"/>
                  <a:pt x="67230" y="293370"/>
                </a:cubicBezTo>
                <a:lnTo>
                  <a:pt x="343793" y="293370"/>
                </a:lnTo>
                <a:cubicBezTo>
                  <a:pt x="352451" y="293370"/>
                  <a:pt x="359582" y="300501"/>
                  <a:pt x="359582" y="309159"/>
                </a:cubicBezTo>
                <a:cubicBezTo>
                  <a:pt x="359582" y="317818"/>
                  <a:pt x="352451" y="324948"/>
                  <a:pt x="343793" y="324948"/>
                </a:cubicBezTo>
                <a:lnTo>
                  <a:pt x="67230" y="324948"/>
                </a:lnTo>
                <a:cubicBezTo>
                  <a:pt x="58572" y="324948"/>
                  <a:pt x="51441" y="317818"/>
                  <a:pt x="51441" y="309159"/>
                </a:cubicBezTo>
                <a:close/>
                <a:moveTo>
                  <a:pt x="340737" y="380464"/>
                </a:moveTo>
                <a:lnTo>
                  <a:pt x="70287" y="380464"/>
                </a:lnTo>
                <a:cubicBezTo>
                  <a:pt x="50423" y="380464"/>
                  <a:pt x="33615" y="367222"/>
                  <a:pt x="28522" y="348886"/>
                </a:cubicBezTo>
                <a:lnTo>
                  <a:pt x="382501" y="348886"/>
                </a:lnTo>
                <a:cubicBezTo>
                  <a:pt x="377408" y="366713"/>
                  <a:pt x="360601" y="380464"/>
                  <a:pt x="340737" y="380464"/>
                </a:cubicBezTo>
                <a:lnTo>
                  <a:pt x="340737" y="3804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0" name="Google Shape;1240;p36"/>
          <p:cNvGrpSpPr/>
          <p:nvPr/>
        </p:nvGrpSpPr>
        <p:grpSpPr>
          <a:xfrm>
            <a:off x="3434684" y="1492807"/>
            <a:ext cx="348109" cy="348109"/>
            <a:chOff x="5543330" y="2691672"/>
            <a:chExt cx="404402" cy="404402"/>
          </a:xfrm>
        </p:grpSpPr>
        <p:sp>
          <p:nvSpPr>
            <p:cNvPr id="1241" name="Google Shape;1241;p36"/>
            <p:cNvSpPr/>
            <p:nvPr/>
          </p:nvSpPr>
          <p:spPr>
            <a:xfrm>
              <a:off x="5697264" y="2739039"/>
              <a:ext cx="97791" cy="119181"/>
            </a:xfrm>
            <a:custGeom>
              <a:rect b="b" l="l" r="r" t="t"/>
              <a:pathLst>
                <a:path extrusionOk="0" h="119181" w="97791">
                  <a:moveTo>
                    <a:pt x="68641" y="95753"/>
                  </a:moveTo>
                  <a:lnTo>
                    <a:pt x="74753" y="111542"/>
                  </a:lnTo>
                  <a:cubicBezTo>
                    <a:pt x="76790" y="116126"/>
                    <a:pt x="80864" y="119182"/>
                    <a:pt x="85958" y="119182"/>
                  </a:cubicBezTo>
                  <a:cubicBezTo>
                    <a:pt x="87486" y="119182"/>
                    <a:pt x="89013" y="119182"/>
                    <a:pt x="90032" y="118163"/>
                  </a:cubicBezTo>
                  <a:cubicBezTo>
                    <a:pt x="96144" y="115616"/>
                    <a:pt x="99200" y="108995"/>
                    <a:pt x="97163" y="102883"/>
                  </a:cubicBezTo>
                  <a:lnTo>
                    <a:pt x="62019" y="9168"/>
                  </a:lnTo>
                  <a:cubicBezTo>
                    <a:pt x="62019" y="9168"/>
                    <a:pt x="62019" y="9168"/>
                    <a:pt x="62019" y="8659"/>
                  </a:cubicBezTo>
                  <a:cubicBezTo>
                    <a:pt x="59982" y="3565"/>
                    <a:pt x="54889" y="0"/>
                    <a:pt x="49286" y="0"/>
                  </a:cubicBezTo>
                  <a:cubicBezTo>
                    <a:pt x="49286" y="0"/>
                    <a:pt x="49286" y="0"/>
                    <a:pt x="49286" y="0"/>
                  </a:cubicBezTo>
                  <a:cubicBezTo>
                    <a:pt x="43684" y="0"/>
                    <a:pt x="38591" y="3565"/>
                    <a:pt x="36553" y="8659"/>
                  </a:cubicBezTo>
                  <a:cubicBezTo>
                    <a:pt x="36553" y="8659"/>
                    <a:pt x="36553" y="8659"/>
                    <a:pt x="36553" y="9168"/>
                  </a:cubicBezTo>
                  <a:lnTo>
                    <a:pt x="901" y="102883"/>
                  </a:lnTo>
                  <a:cubicBezTo>
                    <a:pt x="-1646" y="108995"/>
                    <a:pt x="1410" y="115616"/>
                    <a:pt x="7522" y="118163"/>
                  </a:cubicBezTo>
                  <a:cubicBezTo>
                    <a:pt x="13634" y="120710"/>
                    <a:pt x="20255" y="117654"/>
                    <a:pt x="22801" y="111542"/>
                  </a:cubicBezTo>
                  <a:lnTo>
                    <a:pt x="28913" y="95753"/>
                  </a:lnTo>
                  <a:lnTo>
                    <a:pt x="68641" y="95753"/>
                  </a:lnTo>
                  <a:lnTo>
                    <a:pt x="68641" y="95753"/>
                  </a:lnTo>
                  <a:close/>
                  <a:moveTo>
                    <a:pt x="48268" y="41765"/>
                  </a:moveTo>
                  <a:lnTo>
                    <a:pt x="59473" y="71815"/>
                  </a:lnTo>
                  <a:lnTo>
                    <a:pt x="36553" y="71815"/>
                  </a:lnTo>
                  <a:lnTo>
                    <a:pt x="48268" y="417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36"/>
            <p:cNvSpPr/>
            <p:nvPr/>
          </p:nvSpPr>
          <p:spPr>
            <a:xfrm>
              <a:off x="5609542" y="2929526"/>
              <a:ext cx="81014" cy="118162"/>
            </a:xfrm>
            <a:custGeom>
              <a:rect b="b" l="l" r="r" t="t"/>
              <a:pathLst>
                <a:path extrusionOk="0" h="118162" w="81014">
                  <a:moveTo>
                    <a:pt x="67231" y="51951"/>
                  </a:moveTo>
                  <a:cubicBezTo>
                    <a:pt x="70796" y="46858"/>
                    <a:pt x="72833" y="40236"/>
                    <a:pt x="72833" y="33615"/>
                  </a:cubicBezTo>
                  <a:cubicBezTo>
                    <a:pt x="72833" y="15280"/>
                    <a:pt x="57554" y="0"/>
                    <a:pt x="39218" y="0"/>
                  </a:cubicBezTo>
                  <a:lnTo>
                    <a:pt x="11715" y="0"/>
                  </a:lnTo>
                  <a:cubicBezTo>
                    <a:pt x="5093" y="0"/>
                    <a:pt x="0" y="5093"/>
                    <a:pt x="0" y="11714"/>
                  </a:cubicBezTo>
                  <a:lnTo>
                    <a:pt x="0" y="106448"/>
                  </a:lnTo>
                  <a:cubicBezTo>
                    <a:pt x="0" y="109504"/>
                    <a:pt x="1019" y="112560"/>
                    <a:pt x="3565" y="114598"/>
                  </a:cubicBezTo>
                  <a:cubicBezTo>
                    <a:pt x="5603" y="116635"/>
                    <a:pt x="8659" y="118163"/>
                    <a:pt x="11715" y="118163"/>
                  </a:cubicBezTo>
                  <a:lnTo>
                    <a:pt x="11715" y="118163"/>
                  </a:lnTo>
                  <a:cubicBezTo>
                    <a:pt x="11715" y="118163"/>
                    <a:pt x="37181" y="118163"/>
                    <a:pt x="43802" y="118163"/>
                  </a:cubicBezTo>
                  <a:cubicBezTo>
                    <a:pt x="64175" y="118163"/>
                    <a:pt x="80982" y="101355"/>
                    <a:pt x="80982" y="80982"/>
                  </a:cubicBezTo>
                  <a:cubicBezTo>
                    <a:pt x="81492" y="69777"/>
                    <a:pt x="75889" y="59081"/>
                    <a:pt x="67231" y="51951"/>
                  </a:cubicBezTo>
                  <a:close/>
                  <a:moveTo>
                    <a:pt x="39218" y="23938"/>
                  </a:moveTo>
                  <a:cubicBezTo>
                    <a:pt x="44821" y="23938"/>
                    <a:pt x="49404" y="28522"/>
                    <a:pt x="49404" y="34125"/>
                  </a:cubicBezTo>
                  <a:cubicBezTo>
                    <a:pt x="49404" y="39727"/>
                    <a:pt x="44821" y="44311"/>
                    <a:pt x="39218" y="44311"/>
                  </a:cubicBezTo>
                  <a:cubicBezTo>
                    <a:pt x="37181" y="44311"/>
                    <a:pt x="23429" y="44311"/>
                    <a:pt x="23429" y="44311"/>
                  </a:cubicBezTo>
                  <a:lnTo>
                    <a:pt x="23429" y="24447"/>
                  </a:lnTo>
                  <a:lnTo>
                    <a:pt x="39218" y="24447"/>
                  </a:lnTo>
                  <a:close/>
                  <a:moveTo>
                    <a:pt x="43802" y="94734"/>
                  </a:moveTo>
                  <a:cubicBezTo>
                    <a:pt x="40237" y="94734"/>
                    <a:pt x="31069" y="94734"/>
                    <a:pt x="23429" y="94734"/>
                  </a:cubicBezTo>
                  <a:lnTo>
                    <a:pt x="23429" y="67740"/>
                  </a:lnTo>
                  <a:cubicBezTo>
                    <a:pt x="25466" y="67740"/>
                    <a:pt x="43802" y="67740"/>
                    <a:pt x="43802" y="67740"/>
                  </a:cubicBezTo>
                  <a:cubicBezTo>
                    <a:pt x="51442" y="67740"/>
                    <a:pt x="57554" y="73852"/>
                    <a:pt x="57554" y="81492"/>
                  </a:cubicBezTo>
                  <a:cubicBezTo>
                    <a:pt x="57554" y="88622"/>
                    <a:pt x="51442" y="94734"/>
                    <a:pt x="43802" y="94734"/>
                  </a:cubicBezTo>
                  <a:lnTo>
                    <a:pt x="43802" y="947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36"/>
            <p:cNvSpPr/>
            <p:nvPr/>
          </p:nvSpPr>
          <p:spPr>
            <a:xfrm>
              <a:off x="5543330" y="2691672"/>
              <a:ext cx="404402" cy="404402"/>
            </a:xfrm>
            <a:custGeom>
              <a:rect b="b" l="l" r="r" t="t"/>
              <a:pathLst>
                <a:path extrusionOk="0" h="404402" w="404402">
                  <a:moveTo>
                    <a:pt x="392688" y="190487"/>
                  </a:moveTo>
                  <a:lnTo>
                    <a:pt x="309159" y="190487"/>
                  </a:lnTo>
                  <a:lnTo>
                    <a:pt x="309159" y="11714"/>
                  </a:lnTo>
                  <a:cubicBezTo>
                    <a:pt x="309159" y="5093"/>
                    <a:pt x="304066" y="0"/>
                    <a:pt x="297445" y="0"/>
                  </a:cubicBezTo>
                  <a:lnTo>
                    <a:pt x="106958" y="0"/>
                  </a:lnTo>
                  <a:cubicBezTo>
                    <a:pt x="100337" y="0"/>
                    <a:pt x="95243" y="5093"/>
                    <a:pt x="95243" y="11714"/>
                  </a:cubicBezTo>
                  <a:lnTo>
                    <a:pt x="95243" y="190487"/>
                  </a:lnTo>
                  <a:lnTo>
                    <a:pt x="11715" y="190487"/>
                  </a:lnTo>
                  <a:cubicBezTo>
                    <a:pt x="5093" y="190487"/>
                    <a:pt x="0" y="195580"/>
                    <a:pt x="0" y="202201"/>
                  </a:cubicBezTo>
                  <a:lnTo>
                    <a:pt x="0" y="392688"/>
                  </a:lnTo>
                  <a:cubicBezTo>
                    <a:pt x="0" y="399309"/>
                    <a:pt x="5093" y="404402"/>
                    <a:pt x="11715" y="404402"/>
                  </a:cubicBezTo>
                  <a:lnTo>
                    <a:pt x="392688" y="404402"/>
                  </a:lnTo>
                  <a:cubicBezTo>
                    <a:pt x="399309" y="404402"/>
                    <a:pt x="404403" y="399309"/>
                    <a:pt x="404403" y="392688"/>
                  </a:cubicBezTo>
                  <a:lnTo>
                    <a:pt x="404403" y="202201"/>
                  </a:lnTo>
                  <a:cubicBezTo>
                    <a:pt x="404403" y="195580"/>
                    <a:pt x="399309" y="190487"/>
                    <a:pt x="392688" y="190487"/>
                  </a:cubicBezTo>
                  <a:close/>
                  <a:moveTo>
                    <a:pt x="118673" y="23429"/>
                  </a:moveTo>
                  <a:lnTo>
                    <a:pt x="285221" y="23429"/>
                  </a:lnTo>
                  <a:lnTo>
                    <a:pt x="285221" y="189977"/>
                  </a:lnTo>
                  <a:lnTo>
                    <a:pt x="118673" y="189977"/>
                  </a:lnTo>
                  <a:lnTo>
                    <a:pt x="118673" y="23429"/>
                  </a:lnTo>
                  <a:close/>
                  <a:moveTo>
                    <a:pt x="23429" y="213916"/>
                  </a:moveTo>
                  <a:lnTo>
                    <a:pt x="189978" y="213916"/>
                  </a:lnTo>
                  <a:lnTo>
                    <a:pt x="189978" y="380464"/>
                  </a:lnTo>
                  <a:lnTo>
                    <a:pt x="23429" y="380464"/>
                  </a:lnTo>
                  <a:lnTo>
                    <a:pt x="23429" y="213916"/>
                  </a:lnTo>
                  <a:close/>
                  <a:moveTo>
                    <a:pt x="380464" y="380974"/>
                  </a:moveTo>
                  <a:lnTo>
                    <a:pt x="213916" y="380974"/>
                  </a:lnTo>
                  <a:lnTo>
                    <a:pt x="213916" y="213916"/>
                  </a:lnTo>
                  <a:lnTo>
                    <a:pt x="380464" y="213916"/>
                  </a:lnTo>
                  <a:lnTo>
                    <a:pt x="380464" y="3809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36"/>
            <p:cNvSpPr/>
            <p:nvPr/>
          </p:nvSpPr>
          <p:spPr>
            <a:xfrm>
              <a:off x="5790352" y="2930028"/>
              <a:ext cx="101015" cy="118170"/>
            </a:xfrm>
            <a:custGeom>
              <a:rect b="b" l="l" r="r" t="t"/>
              <a:pathLst>
                <a:path extrusionOk="0" h="118170" w="101015">
                  <a:moveTo>
                    <a:pt x="0" y="59089"/>
                  </a:moveTo>
                  <a:cubicBezTo>
                    <a:pt x="0" y="91685"/>
                    <a:pt x="26485" y="118170"/>
                    <a:pt x="59082" y="118170"/>
                  </a:cubicBezTo>
                  <a:cubicBezTo>
                    <a:pt x="72324" y="118170"/>
                    <a:pt x="84038" y="114096"/>
                    <a:pt x="93206" y="105946"/>
                  </a:cubicBezTo>
                  <a:cubicBezTo>
                    <a:pt x="95243" y="104418"/>
                    <a:pt x="96771" y="102381"/>
                    <a:pt x="98300" y="100853"/>
                  </a:cubicBezTo>
                  <a:cubicBezTo>
                    <a:pt x="102374" y="95760"/>
                    <a:pt x="101865" y="88120"/>
                    <a:pt x="96771" y="84045"/>
                  </a:cubicBezTo>
                  <a:cubicBezTo>
                    <a:pt x="91678" y="79971"/>
                    <a:pt x="84038" y="80480"/>
                    <a:pt x="79964" y="85573"/>
                  </a:cubicBezTo>
                  <a:cubicBezTo>
                    <a:pt x="78945" y="86592"/>
                    <a:pt x="78436" y="87611"/>
                    <a:pt x="77417" y="88120"/>
                  </a:cubicBezTo>
                  <a:cubicBezTo>
                    <a:pt x="72833" y="92195"/>
                    <a:pt x="66721" y="94741"/>
                    <a:pt x="59082" y="94741"/>
                  </a:cubicBezTo>
                  <a:cubicBezTo>
                    <a:pt x="39218" y="94741"/>
                    <a:pt x="23429" y="78952"/>
                    <a:pt x="23429" y="59089"/>
                  </a:cubicBezTo>
                  <a:cubicBezTo>
                    <a:pt x="23429" y="39225"/>
                    <a:pt x="39218" y="23436"/>
                    <a:pt x="59082" y="23436"/>
                  </a:cubicBezTo>
                  <a:cubicBezTo>
                    <a:pt x="66212" y="23436"/>
                    <a:pt x="72833" y="25473"/>
                    <a:pt x="78945" y="29548"/>
                  </a:cubicBezTo>
                  <a:cubicBezTo>
                    <a:pt x="84548" y="33113"/>
                    <a:pt x="91678" y="31585"/>
                    <a:pt x="95243" y="26492"/>
                  </a:cubicBezTo>
                  <a:cubicBezTo>
                    <a:pt x="98809" y="20889"/>
                    <a:pt x="97281" y="13759"/>
                    <a:pt x="92188" y="10194"/>
                  </a:cubicBezTo>
                  <a:cubicBezTo>
                    <a:pt x="82510" y="3572"/>
                    <a:pt x="70796" y="7"/>
                    <a:pt x="59082" y="7"/>
                  </a:cubicBezTo>
                  <a:cubicBezTo>
                    <a:pt x="26485" y="-502"/>
                    <a:pt x="0" y="26492"/>
                    <a:pt x="0" y="590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5" name="Google Shape;1245;p36"/>
          <p:cNvGrpSpPr/>
          <p:nvPr/>
        </p:nvGrpSpPr>
        <p:grpSpPr>
          <a:xfrm>
            <a:off x="818623" y="3230350"/>
            <a:ext cx="268315" cy="348986"/>
            <a:chOff x="4725867" y="3329344"/>
            <a:chExt cx="311704" cy="405421"/>
          </a:xfrm>
        </p:grpSpPr>
        <p:sp>
          <p:nvSpPr>
            <p:cNvPr id="1246" name="Google Shape;1246;p36"/>
            <p:cNvSpPr/>
            <p:nvPr/>
          </p:nvSpPr>
          <p:spPr>
            <a:xfrm>
              <a:off x="4778845" y="3410471"/>
              <a:ext cx="219919" cy="324294"/>
            </a:xfrm>
            <a:custGeom>
              <a:rect b="b" l="l" r="r" t="t"/>
              <a:pathLst>
                <a:path extrusionOk="0" h="324294" w="219919">
                  <a:moveTo>
                    <a:pt x="190479" y="12589"/>
                  </a:moveTo>
                  <a:cubicBezTo>
                    <a:pt x="146677" y="-9821"/>
                    <a:pt x="81993" y="-1672"/>
                    <a:pt x="39719" y="31943"/>
                  </a:cubicBezTo>
                  <a:cubicBezTo>
                    <a:pt x="1010" y="62503"/>
                    <a:pt x="-1536" y="118528"/>
                    <a:pt x="501" y="168951"/>
                  </a:cubicBezTo>
                  <a:lnTo>
                    <a:pt x="501" y="169970"/>
                  </a:lnTo>
                  <a:cubicBezTo>
                    <a:pt x="2029" y="209188"/>
                    <a:pt x="4576" y="267760"/>
                    <a:pt x="36663" y="299338"/>
                  </a:cubicBezTo>
                  <a:cubicBezTo>
                    <a:pt x="50924" y="313089"/>
                    <a:pt x="72825" y="322767"/>
                    <a:pt x="95744" y="324295"/>
                  </a:cubicBezTo>
                  <a:cubicBezTo>
                    <a:pt x="97272" y="324295"/>
                    <a:pt x="98800" y="324295"/>
                    <a:pt x="100328" y="324295"/>
                  </a:cubicBezTo>
                  <a:cubicBezTo>
                    <a:pt x="116627" y="324295"/>
                    <a:pt x="131397" y="318183"/>
                    <a:pt x="142602" y="307487"/>
                  </a:cubicBezTo>
                  <a:cubicBezTo>
                    <a:pt x="154826" y="295263"/>
                    <a:pt x="161447" y="277946"/>
                    <a:pt x="160938" y="260120"/>
                  </a:cubicBezTo>
                  <a:cubicBezTo>
                    <a:pt x="160938" y="254517"/>
                    <a:pt x="159919" y="248915"/>
                    <a:pt x="157882" y="242803"/>
                  </a:cubicBezTo>
                  <a:cubicBezTo>
                    <a:pt x="157882" y="242803"/>
                    <a:pt x="157882" y="242803"/>
                    <a:pt x="157882" y="242803"/>
                  </a:cubicBezTo>
                  <a:cubicBezTo>
                    <a:pt x="154826" y="232616"/>
                    <a:pt x="150242" y="223449"/>
                    <a:pt x="145658" y="214281"/>
                  </a:cubicBezTo>
                  <a:cubicBezTo>
                    <a:pt x="139546" y="202567"/>
                    <a:pt x="134453" y="191871"/>
                    <a:pt x="132925" y="180665"/>
                  </a:cubicBezTo>
                  <a:cubicBezTo>
                    <a:pt x="131397" y="165386"/>
                    <a:pt x="140056" y="152143"/>
                    <a:pt x="159410" y="138392"/>
                  </a:cubicBezTo>
                  <a:cubicBezTo>
                    <a:pt x="161447" y="137373"/>
                    <a:pt x="162975" y="135845"/>
                    <a:pt x="165012" y="134826"/>
                  </a:cubicBezTo>
                  <a:cubicBezTo>
                    <a:pt x="186913" y="119547"/>
                    <a:pt x="211870" y="102739"/>
                    <a:pt x="218491" y="72689"/>
                  </a:cubicBezTo>
                  <a:cubicBezTo>
                    <a:pt x="224094" y="47732"/>
                    <a:pt x="212889" y="23794"/>
                    <a:pt x="190479" y="12589"/>
                  </a:cubicBezTo>
                  <a:close/>
                  <a:moveTo>
                    <a:pt x="195572" y="66577"/>
                  </a:moveTo>
                  <a:cubicBezTo>
                    <a:pt x="190988" y="87459"/>
                    <a:pt x="171124" y="101211"/>
                    <a:pt x="151770" y="114453"/>
                  </a:cubicBezTo>
                  <a:cubicBezTo>
                    <a:pt x="149733" y="115982"/>
                    <a:pt x="148205" y="117000"/>
                    <a:pt x="146167" y="118528"/>
                  </a:cubicBezTo>
                  <a:cubicBezTo>
                    <a:pt x="119173" y="137373"/>
                    <a:pt x="106950" y="158765"/>
                    <a:pt x="109496" y="182703"/>
                  </a:cubicBezTo>
                  <a:cubicBezTo>
                    <a:pt x="111024" y="198492"/>
                    <a:pt x="118155" y="211734"/>
                    <a:pt x="124776" y="224977"/>
                  </a:cubicBezTo>
                  <a:cubicBezTo>
                    <a:pt x="128850" y="233126"/>
                    <a:pt x="132925" y="241275"/>
                    <a:pt x="135472" y="249424"/>
                  </a:cubicBezTo>
                  <a:cubicBezTo>
                    <a:pt x="136490" y="253499"/>
                    <a:pt x="137509" y="257573"/>
                    <a:pt x="137509" y="261139"/>
                  </a:cubicBezTo>
                  <a:cubicBezTo>
                    <a:pt x="138018" y="272853"/>
                    <a:pt x="133944" y="283040"/>
                    <a:pt x="126304" y="290679"/>
                  </a:cubicBezTo>
                  <a:cubicBezTo>
                    <a:pt x="119173" y="297810"/>
                    <a:pt x="108477" y="301375"/>
                    <a:pt x="97272" y="300866"/>
                  </a:cubicBezTo>
                  <a:cubicBezTo>
                    <a:pt x="79955" y="299847"/>
                    <a:pt x="63657" y="293226"/>
                    <a:pt x="53471" y="283040"/>
                  </a:cubicBezTo>
                  <a:cubicBezTo>
                    <a:pt x="28004" y="258083"/>
                    <a:pt x="25967" y="204604"/>
                    <a:pt x="24439" y="169461"/>
                  </a:cubicBezTo>
                  <a:lnTo>
                    <a:pt x="24439" y="168442"/>
                  </a:lnTo>
                  <a:cubicBezTo>
                    <a:pt x="22402" y="124131"/>
                    <a:pt x="24439" y="75236"/>
                    <a:pt x="54999" y="51298"/>
                  </a:cubicBezTo>
                  <a:cubicBezTo>
                    <a:pt x="76899" y="33980"/>
                    <a:pt x="106440" y="24304"/>
                    <a:pt x="134453" y="24304"/>
                  </a:cubicBezTo>
                  <a:cubicBezTo>
                    <a:pt x="150751" y="24304"/>
                    <a:pt x="166540" y="27359"/>
                    <a:pt x="179783" y="34490"/>
                  </a:cubicBezTo>
                  <a:cubicBezTo>
                    <a:pt x="192516" y="40092"/>
                    <a:pt x="198628" y="52825"/>
                    <a:pt x="195572" y="66577"/>
                  </a:cubicBezTo>
                  <a:lnTo>
                    <a:pt x="195572" y="6657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36"/>
            <p:cNvSpPr/>
            <p:nvPr/>
          </p:nvSpPr>
          <p:spPr>
            <a:xfrm>
              <a:off x="4950987" y="3331382"/>
              <a:ext cx="86584" cy="86584"/>
            </a:xfrm>
            <a:custGeom>
              <a:rect b="b" l="l" r="r" t="t"/>
              <a:pathLst>
                <a:path extrusionOk="0" h="86584" w="86584">
                  <a:moveTo>
                    <a:pt x="43292" y="0"/>
                  </a:moveTo>
                  <a:cubicBezTo>
                    <a:pt x="19354" y="0"/>
                    <a:pt x="0" y="19354"/>
                    <a:pt x="0" y="43292"/>
                  </a:cubicBezTo>
                  <a:cubicBezTo>
                    <a:pt x="0" y="67231"/>
                    <a:pt x="19354" y="86585"/>
                    <a:pt x="43292" y="86585"/>
                  </a:cubicBezTo>
                  <a:cubicBezTo>
                    <a:pt x="67231" y="86585"/>
                    <a:pt x="86585" y="67231"/>
                    <a:pt x="86585" y="43292"/>
                  </a:cubicBezTo>
                  <a:cubicBezTo>
                    <a:pt x="86585" y="19354"/>
                    <a:pt x="67231" y="0"/>
                    <a:pt x="43292" y="0"/>
                  </a:cubicBezTo>
                  <a:close/>
                  <a:moveTo>
                    <a:pt x="43292" y="63156"/>
                  </a:moveTo>
                  <a:cubicBezTo>
                    <a:pt x="32597" y="63156"/>
                    <a:pt x="23429" y="54497"/>
                    <a:pt x="23429" y="43292"/>
                  </a:cubicBezTo>
                  <a:cubicBezTo>
                    <a:pt x="23429" y="32087"/>
                    <a:pt x="32087" y="23429"/>
                    <a:pt x="43292" y="23429"/>
                  </a:cubicBezTo>
                  <a:cubicBezTo>
                    <a:pt x="54498" y="23429"/>
                    <a:pt x="63156" y="32087"/>
                    <a:pt x="63156" y="43292"/>
                  </a:cubicBezTo>
                  <a:cubicBezTo>
                    <a:pt x="63156" y="54497"/>
                    <a:pt x="53988" y="63156"/>
                    <a:pt x="43292" y="631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36"/>
            <p:cNvSpPr/>
            <p:nvPr/>
          </p:nvSpPr>
          <p:spPr>
            <a:xfrm>
              <a:off x="4868987" y="3329344"/>
              <a:ext cx="71305" cy="71305"/>
            </a:xfrm>
            <a:custGeom>
              <a:rect b="b" l="l" r="r" t="t"/>
              <a:pathLst>
                <a:path extrusionOk="0" h="71305" w="71305">
                  <a:moveTo>
                    <a:pt x="35653" y="71305"/>
                  </a:moveTo>
                  <a:cubicBezTo>
                    <a:pt x="55516" y="71305"/>
                    <a:pt x="71305" y="55516"/>
                    <a:pt x="71305" y="35653"/>
                  </a:cubicBezTo>
                  <a:cubicBezTo>
                    <a:pt x="71305" y="15789"/>
                    <a:pt x="55516" y="0"/>
                    <a:pt x="35653" y="0"/>
                  </a:cubicBezTo>
                  <a:cubicBezTo>
                    <a:pt x="15789" y="0"/>
                    <a:pt x="0" y="15789"/>
                    <a:pt x="0" y="35653"/>
                  </a:cubicBezTo>
                  <a:cubicBezTo>
                    <a:pt x="0" y="55516"/>
                    <a:pt x="16298" y="71305"/>
                    <a:pt x="35653" y="71305"/>
                  </a:cubicBezTo>
                  <a:close/>
                  <a:moveTo>
                    <a:pt x="35653" y="23938"/>
                  </a:moveTo>
                  <a:cubicBezTo>
                    <a:pt x="42274" y="23938"/>
                    <a:pt x="47367" y="29031"/>
                    <a:pt x="47367" y="35653"/>
                  </a:cubicBezTo>
                  <a:cubicBezTo>
                    <a:pt x="47367" y="42274"/>
                    <a:pt x="42274" y="47367"/>
                    <a:pt x="35653" y="47367"/>
                  </a:cubicBezTo>
                  <a:cubicBezTo>
                    <a:pt x="29031" y="47367"/>
                    <a:pt x="23938" y="42274"/>
                    <a:pt x="23938" y="35653"/>
                  </a:cubicBezTo>
                  <a:cubicBezTo>
                    <a:pt x="23938" y="29031"/>
                    <a:pt x="29031" y="23938"/>
                    <a:pt x="35653" y="23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36"/>
            <p:cNvSpPr/>
            <p:nvPr/>
          </p:nvSpPr>
          <p:spPr>
            <a:xfrm>
              <a:off x="4789532" y="3349208"/>
              <a:ext cx="71305" cy="71305"/>
            </a:xfrm>
            <a:custGeom>
              <a:rect b="b" l="l" r="r" t="t"/>
              <a:pathLst>
                <a:path extrusionOk="0" h="71305" w="71305">
                  <a:moveTo>
                    <a:pt x="35653" y="71305"/>
                  </a:moveTo>
                  <a:cubicBezTo>
                    <a:pt x="55516" y="71305"/>
                    <a:pt x="71305" y="55516"/>
                    <a:pt x="71305" y="35652"/>
                  </a:cubicBezTo>
                  <a:cubicBezTo>
                    <a:pt x="71305" y="15789"/>
                    <a:pt x="55516" y="0"/>
                    <a:pt x="35653" y="0"/>
                  </a:cubicBezTo>
                  <a:cubicBezTo>
                    <a:pt x="15789" y="0"/>
                    <a:pt x="0" y="15789"/>
                    <a:pt x="0" y="35652"/>
                  </a:cubicBezTo>
                  <a:cubicBezTo>
                    <a:pt x="0" y="55516"/>
                    <a:pt x="15789" y="71305"/>
                    <a:pt x="35653" y="71305"/>
                  </a:cubicBezTo>
                  <a:close/>
                  <a:moveTo>
                    <a:pt x="35653" y="23938"/>
                  </a:moveTo>
                  <a:cubicBezTo>
                    <a:pt x="42274" y="23938"/>
                    <a:pt x="47367" y="29031"/>
                    <a:pt x="47367" y="35652"/>
                  </a:cubicBezTo>
                  <a:cubicBezTo>
                    <a:pt x="47367" y="42274"/>
                    <a:pt x="42274" y="47367"/>
                    <a:pt x="35653" y="47367"/>
                  </a:cubicBezTo>
                  <a:cubicBezTo>
                    <a:pt x="29031" y="47367"/>
                    <a:pt x="23938" y="42274"/>
                    <a:pt x="23938" y="35652"/>
                  </a:cubicBezTo>
                  <a:cubicBezTo>
                    <a:pt x="23429" y="29541"/>
                    <a:pt x="29031" y="23938"/>
                    <a:pt x="35653" y="23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36"/>
            <p:cNvSpPr/>
            <p:nvPr/>
          </p:nvSpPr>
          <p:spPr>
            <a:xfrm>
              <a:off x="4725867" y="3400650"/>
              <a:ext cx="71305" cy="71305"/>
            </a:xfrm>
            <a:custGeom>
              <a:rect b="b" l="l" r="r" t="t"/>
              <a:pathLst>
                <a:path extrusionOk="0" h="71305" w="71305">
                  <a:moveTo>
                    <a:pt x="71305" y="35653"/>
                  </a:moveTo>
                  <a:cubicBezTo>
                    <a:pt x="71305" y="15789"/>
                    <a:pt x="55516" y="0"/>
                    <a:pt x="35653" y="0"/>
                  </a:cubicBezTo>
                  <a:cubicBezTo>
                    <a:pt x="15789" y="0"/>
                    <a:pt x="0" y="15789"/>
                    <a:pt x="0" y="35653"/>
                  </a:cubicBezTo>
                  <a:cubicBezTo>
                    <a:pt x="0" y="55516"/>
                    <a:pt x="15789" y="71305"/>
                    <a:pt x="35653" y="71305"/>
                  </a:cubicBezTo>
                  <a:cubicBezTo>
                    <a:pt x="55516" y="71305"/>
                    <a:pt x="71305" y="55516"/>
                    <a:pt x="71305" y="35653"/>
                  </a:cubicBezTo>
                  <a:close/>
                  <a:moveTo>
                    <a:pt x="35653" y="47876"/>
                  </a:moveTo>
                  <a:cubicBezTo>
                    <a:pt x="29031" y="47876"/>
                    <a:pt x="23938" y="42783"/>
                    <a:pt x="23938" y="36162"/>
                  </a:cubicBezTo>
                  <a:cubicBezTo>
                    <a:pt x="23938" y="29541"/>
                    <a:pt x="29031" y="24447"/>
                    <a:pt x="35653" y="24447"/>
                  </a:cubicBezTo>
                  <a:cubicBezTo>
                    <a:pt x="42274" y="24447"/>
                    <a:pt x="47367" y="29541"/>
                    <a:pt x="47367" y="36162"/>
                  </a:cubicBezTo>
                  <a:cubicBezTo>
                    <a:pt x="47876" y="42274"/>
                    <a:pt x="42274" y="47876"/>
                    <a:pt x="35653" y="478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1" name="Google Shape;1251;p36"/>
          <p:cNvGrpSpPr/>
          <p:nvPr/>
        </p:nvGrpSpPr>
        <p:grpSpPr>
          <a:xfrm>
            <a:off x="818611" y="1492807"/>
            <a:ext cx="347999" cy="348109"/>
            <a:chOff x="4679646" y="2691672"/>
            <a:chExt cx="404274" cy="404402"/>
          </a:xfrm>
        </p:grpSpPr>
        <p:sp>
          <p:nvSpPr>
            <p:cNvPr id="1252" name="Google Shape;1252;p36"/>
            <p:cNvSpPr/>
            <p:nvPr/>
          </p:nvSpPr>
          <p:spPr>
            <a:xfrm>
              <a:off x="4679646" y="2691672"/>
              <a:ext cx="404274" cy="404402"/>
            </a:xfrm>
            <a:custGeom>
              <a:rect b="b" l="l" r="r" t="t"/>
              <a:pathLst>
                <a:path extrusionOk="0" h="404402" w="404274">
                  <a:moveTo>
                    <a:pt x="311578" y="197108"/>
                  </a:moveTo>
                  <a:cubicBezTo>
                    <a:pt x="335517" y="195580"/>
                    <a:pt x="358436" y="185393"/>
                    <a:pt x="375244" y="168586"/>
                  </a:cubicBezTo>
                  <a:cubicBezTo>
                    <a:pt x="413952" y="129877"/>
                    <a:pt x="413952" y="67231"/>
                    <a:pt x="375244" y="29031"/>
                  </a:cubicBezTo>
                  <a:cubicBezTo>
                    <a:pt x="336535" y="-9677"/>
                    <a:pt x="273888" y="-9677"/>
                    <a:pt x="235689" y="29031"/>
                  </a:cubicBezTo>
                  <a:cubicBezTo>
                    <a:pt x="218372" y="46348"/>
                    <a:pt x="208186" y="68759"/>
                    <a:pt x="207167" y="92697"/>
                  </a:cubicBezTo>
                  <a:cubicBezTo>
                    <a:pt x="206148" y="106958"/>
                    <a:pt x="200036" y="120710"/>
                    <a:pt x="189850" y="130896"/>
                  </a:cubicBezTo>
                  <a:lnTo>
                    <a:pt x="178136" y="142610"/>
                  </a:lnTo>
                  <a:cubicBezTo>
                    <a:pt x="176098" y="138536"/>
                    <a:pt x="173552" y="134461"/>
                    <a:pt x="172024" y="129877"/>
                  </a:cubicBezTo>
                  <a:lnTo>
                    <a:pt x="149614" y="82001"/>
                  </a:lnTo>
                  <a:cubicBezTo>
                    <a:pt x="148085" y="78436"/>
                    <a:pt x="144520" y="75889"/>
                    <a:pt x="140955" y="75380"/>
                  </a:cubicBezTo>
                  <a:cubicBezTo>
                    <a:pt x="137390" y="74871"/>
                    <a:pt x="133315" y="75889"/>
                    <a:pt x="130769" y="78436"/>
                  </a:cubicBezTo>
                  <a:lnTo>
                    <a:pt x="85948" y="123256"/>
                  </a:lnTo>
                  <a:cubicBezTo>
                    <a:pt x="77799" y="131405"/>
                    <a:pt x="73215" y="142610"/>
                    <a:pt x="73215" y="153816"/>
                  </a:cubicBezTo>
                  <a:cubicBezTo>
                    <a:pt x="73215" y="165530"/>
                    <a:pt x="77799" y="176226"/>
                    <a:pt x="85948" y="184375"/>
                  </a:cubicBezTo>
                  <a:lnTo>
                    <a:pt x="86967" y="185393"/>
                  </a:lnTo>
                  <a:cubicBezTo>
                    <a:pt x="66594" y="189977"/>
                    <a:pt x="47749" y="200164"/>
                    <a:pt x="32469" y="215444"/>
                  </a:cubicBezTo>
                  <a:cubicBezTo>
                    <a:pt x="-10823" y="258736"/>
                    <a:pt x="-10823" y="329023"/>
                    <a:pt x="32469" y="371806"/>
                  </a:cubicBezTo>
                  <a:cubicBezTo>
                    <a:pt x="53861" y="393197"/>
                    <a:pt x="82383" y="404402"/>
                    <a:pt x="110905" y="404402"/>
                  </a:cubicBezTo>
                  <a:cubicBezTo>
                    <a:pt x="139427" y="404402"/>
                    <a:pt x="167440" y="393707"/>
                    <a:pt x="189341" y="371806"/>
                  </a:cubicBezTo>
                  <a:cubicBezTo>
                    <a:pt x="204620" y="356526"/>
                    <a:pt x="214807" y="337681"/>
                    <a:pt x="219391" y="317308"/>
                  </a:cubicBezTo>
                  <a:lnTo>
                    <a:pt x="220409" y="318327"/>
                  </a:lnTo>
                  <a:cubicBezTo>
                    <a:pt x="229068" y="326985"/>
                    <a:pt x="239764" y="331060"/>
                    <a:pt x="250969" y="331060"/>
                  </a:cubicBezTo>
                  <a:cubicBezTo>
                    <a:pt x="262174" y="331060"/>
                    <a:pt x="273379" y="326985"/>
                    <a:pt x="281528" y="318327"/>
                  </a:cubicBezTo>
                  <a:lnTo>
                    <a:pt x="326348" y="273506"/>
                  </a:lnTo>
                  <a:cubicBezTo>
                    <a:pt x="328895" y="270960"/>
                    <a:pt x="330423" y="266885"/>
                    <a:pt x="329405" y="263320"/>
                  </a:cubicBezTo>
                  <a:cubicBezTo>
                    <a:pt x="328895" y="259755"/>
                    <a:pt x="326348" y="256189"/>
                    <a:pt x="322783" y="254661"/>
                  </a:cubicBezTo>
                  <a:lnTo>
                    <a:pt x="274907" y="232251"/>
                  </a:lnTo>
                  <a:cubicBezTo>
                    <a:pt x="270832" y="230214"/>
                    <a:pt x="266248" y="228177"/>
                    <a:pt x="262174" y="226139"/>
                  </a:cubicBezTo>
                  <a:lnTo>
                    <a:pt x="273888" y="214425"/>
                  </a:lnTo>
                  <a:cubicBezTo>
                    <a:pt x="284075" y="204239"/>
                    <a:pt x="297317" y="198127"/>
                    <a:pt x="311578" y="197108"/>
                  </a:cubicBezTo>
                  <a:lnTo>
                    <a:pt x="311578" y="197108"/>
                  </a:lnTo>
                  <a:close/>
                  <a:moveTo>
                    <a:pt x="172024" y="355507"/>
                  </a:moveTo>
                  <a:cubicBezTo>
                    <a:pt x="137899" y="389632"/>
                    <a:pt x="82892" y="389632"/>
                    <a:pt x="49277" y="355507"/>
                  </a:cubicBezTo>
                  <a:cubicBezTo>
                    <a:pt x="15152" y="321383"/>
                    <a:pt x="15152" y="266376"/>
                    <a:pt x="49277" y="232761"/>
                  </a:cubicBezTo>
                  <a:cubicBezTo>
                    <a:pt x="65066" y="216972"/>
                    <a:pt x="85948" y="207804"/>
                    <a:pt x="108358" y="207294"/>
                  </a:cubicBezTo>
                  <a:lnTo>
                    <a:pt x="197999" y="296935"/>
                  </a:lnTo>
                  <a:cubicBezTo>
                    <a:pt x="196981" y="318836"/>
                    <a:pt x="187813" y="339209"/>
                    <a:pt x="172024" y="355507"/>
                  </a:cubicBezTo>
                  <a:lnTo>
                    <a:pt x="172024" y="355507"/>
                  </a:lnTo>
                  <a:close/>
                  <a:moveTo>
                    <a:pt x="297317" y="269432"/>
                  </a:moveTo>
                  <a:lnTo>
                    <a:pt x="264721" y="302028"/>
                  </a:lnTo>
                  <a:cubicBezTo>
                    <a:pt x="257081" y="309668"/>
                    <a:pt x="244348" y="309668"/>
                    <a:pt x="236708" y="302028"/>
                  </a:cubicBezTo>
                  <a:lnTo>
                    <a:pt x="102756" y="168077"/>
                  </a:lnTo>
                  <a:cubicBezTo>
                    <a:pt x="99191" y="164511"/>
                    <a:pt x="97153" y="159418"/>
                    <a:pt x="97153" y="154325"/>
                  </a:cubicBezTo>
                  <a:cubicBezTo>
                    <a:pt x="97153" y="149232"/>
                    <a:pt x="99191" y="144138"/>
                    <a:pt x="102756" y="140573"/>
                  </a:cubicBezTo>
                  <a:lnTo>
                    <a:pt x="135352" y="107976"/>
                  </a:lnTo>
                  <a:lnTo>
                    <a:pt x="150632" y="140573"/>
                  </a:lnTo>
                  <a:cubicBezTo>
                    <a:pt x="162347" y="165530"/>
                    <a:pt x="178136" y="187940"/>
                    <a:pt x="197490" y="207804"/>
                  </a:cubicBezTo>
                  <a:cubicBezTo>
                    <a:pt x="216844" y="227158"/>
                    <a:pt x="239764" y="242947"/>
                    <a:pt x="264721" y="254661"/>
                  </a:cubicBezTo>
                  <a:lnTo>
                    <a:pt x="297317" y="269432"/>
                  </a:lnTo>
                  <a:close/>
                  <a:moveTo>
                    <a:pt x="214297" y="189977"/>
                  </a:moveTo>
                  <a:cubicBezTo>
                    <a:pt x="205639" y="181319"/>
                    <a:pt x="197999" y="172151"/>
                    <a:pt x="191378" y="162474"/>
                  </a:cubicBezTo>
                  <a:lnTo>
                    <a:pt x="206658" y="147194"/>
                  </a:lnTo>
                  <a:cubicBezTo>
                    <a:pt x="221428" y="132424"/>
                    <a:pt x="230087" y="113579"/>
                    <a:pt x="231105" y="93715"/>
                  </a:cubicBezTo>
                  <a:cubicBezTo>
                    <a:pt x="232124" y="75380"/>
                    <a:pt x="239764" y="58063"/>
                    <a:pt x="253006" y="45330"/>
                  </a:cubicBezTo>
                  <a:cubicBezTo>
                    <a:pt x="282038" y="16298"/>
                    <a:pt x="329914" y="16298"/>
                    <a:pt x="358945" y="45330"/>
                  </a:cubicBezTo>
                  <a:cubicBezTo>
                    <a:pt x="387977" y="74361"/>
                    <a:pt x="387977" y="122237"/>
                    <a:pt x="358945" y="151269"/>
                  </a:cubicBezTo>
                  <a:cubicBezTo>
                    <a:pt x="346212" y="164002"/>
                    <a:pt x="328895" y="172151"/>
                    <a:pt x="310560" y="173170"/>
                  </a:cubicBezTo>
                  <a:cubicBezTo>
                    <a:pt x="290696" y="174188"/>
                    <a:pt x="271342" y="182847"/>
                    <a:pt x="257081" y="197617"/>
                  </a:cubicBezTo>
                  <a:lnTo>
                    <a:pt x="241801" y="212897"/>
                  </a:lnTo>
                  <a:cubicBezTo>
                    <a:pt x="231615" y="206276"/>
                    <a:pt x="222447" y="198636"/>
                    <a:pt x="214297" y="189977"/>
                  </a:cubicBezTo>
                  <a:lnTo>
                    <a:pt x="214297" y="18997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36"/>
            <p:cNvSpPr/>
            <p:nvPr/>
          </p:nvSpPr>
          <p:spPr>
            <a:xfrm>
              <a:off x="5001920" y="2750244"/>
              <a:ext cx="23428" cy="23428"/>
            </a:xfrm>
            <a:custGeom>
              <a:rect b="b" l="l" r="r" t="t"/>
              <a:pathLst>
                <a:path extrusionOk="0" h="23428" w="23428">
                  <a:moveTo>
                    <a:pt x="23429" y="11714"/>
                  </a:moveTo>
                  <a:cubicBezTo>
                    <a:pt x="23429" y="18184"/>
                    <a:pt x="18184" y="23429"/>
                    <a:pt x="11715" y="23429"/>
                  </a:cubicBezTo>
                  <a:cubicBezTo>
                    <a:pt x="5245" y="23429"/>
                    <a:pt x="0" y="18184"/>
                    <a:pt x="0" y="11714"/>
                  </a:cubicBezTo>
                  <a:cubicBezTo>
                    <a:pt x="0" y="5245"/>
                    <a:pt x="5245" y="0"/>
                    <a:pt x="11715"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4" name="Google Shape;1254;p36"/>
          <p:cNvGrpSpPr/>
          <p:nvPr/>
        </p:nvGrpSpPr>
        <p:grpSpPr>
          <a:xfrm>
            <a:off x="-823115" y="709805"/>
            <a:ext cx="1641739" cy="307937"/>
            <a:chOff x="2051135" y="2567330"/>
            <a:chExt cx="1641739" cy="307937"/>
          </a:xfrm>
        </p:grpSpPr>
        <p:sp>
          <p:nvSpPr>
            <p:cNvPr id="1255" name="Google Shape;1255;p36"/>
            <p:cNvSpPr/>
            <p:nvPr/>
          </p:nvSpPr>
          <p:spPr>
            <a:xfrm>
              <a:off x="3561708" y="2804662"/>
              <a:ext cx="131166" cy="53992"/>
            </a:xfrm>
            <a:custGeom>
              <a:rect b="b" l="l" r="r" t="t"/>
              <a:pathLst>
                <a:path extrusionOk="0" h="53992" w="131166">
                  <a:moveTo>
                    <a:pt x="106840" y="12460"/>
                  </a:moveTo>
                  <a:cubicBezTo>
                    <a:pt x="84293" y="16613"/>
                    <a:pt x="72427" y="18986"/>
                    <a:pt x="71833" y="18986"/>
                  </a:cubicBezTo>
                  <a:cubicBezTo>
                    <a:pt x="65900" y="18986"/>
                    <a:pt x="61153" y="16020"/>
                    <a:pt x="57000" y="10086"/>
                  </a:cubicBezTo>
                  <a:cubicBezTo>
                    <a:pt x="53440" y="3560"/>
                    <a:pt x="49880" y="0"/>
                    <a:pt x="45727" y="0"/>
                  </a:cubicBezTo>
                  <a:cubicBezTo>
                    <a:pt x="35640" y="0"/>
                    <a:pt x="26147" y="3560"/>
                    <a:pt x="17247" y="11273"/>
                  </a:cubicBezTo>
                  <a:cubicBezTo>
                    <a:pt x="5381" y="21953"/>
                    <a:pt x="-553" y="36193"/>
                    <a:pt x="40" y="53993"/>
                  </a:cubicBezTo>
                  <a:cubicBezTo>
                    <a:pt x="39200" y="52806"/>
                    <a:pt x="81920" y="51619"/>
                    <a:pt x="127606" y="50433"/>
                  </a:cubicBezTo>
                  <a:cubicBezTo>
                    <a:pt x="129979" y="43313"/>
                    <a:pt x="131166" y="38566"/>
                    <a:pt x="131166" y="35600"/>
                  </a:cubicBezTo>
                  <a:cubicBezTo>
                    <a:pt x="130573" y="20173"/>
                    <a:pt x="122859" y="12460"/>
                    <a:pt x="106840" y="1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36"/>
            <p:cNvSpPr/>
            <p:nvPr/>
          </p:nvSpPr>
          <p:spPr>
            <a:xfrm>
              <a:off x="2051135" y="2567330"/>
              <a:ext cx="1112490" cy="307937"/>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36"/>
            <p:cNvSpPr/>
            <p:nvPr/>
          </p:nvSpPr>
          <p:spPr>
            <a:xfrm>
              <a:off x="3243724" y="2757789"/>
              <a:ext cx="254537" cy="104297"/>
            </a:xfrm>
            <a:custGeom>
              <a:rect b="b" l="l" r="r" t="t"/>
              <a:pathLst>
                <a:path extrusionOk="0" h="104297" w="254537">
                  <a:moveTo>
                    <a:pt x="109766" y="50433"/>
                  </a:moveTo>
                  <a:cubicBezTo>
                    <a:pt x="103832" y="50433"/>
                    <a:pt x="98492" y="54586"/>
                    <a:pt x="93746" y="62893"/>
                  </a:cubicBezTo>
                  <a:cubicBezTo>
                    <a:pt x="89592" y="71199"/>
                    <a:pt x="85439" y="75353"/>
                    <a:pt x="81286" y="75353"/>
                  </a:cubicBezTo>
                  <a:cubicBezTo>
                    <a:pt x="75353" y="75353"/>
                    <a:pt x="69419" y="71793"/>
                    <a:pt x="62299" y="65266"/>
                  </a:cubicBezTo>
                  <a:cubicBezTo>
                    <a:pt x="55773" y="57553"/>
                    <a:pt x="51620" y="53993"/>
                    <a:pt x="49839" y="53993"/>
                  </a:cubicBezTo>
                  <a:cubicBezTo>
                    <a:pt x="47466" y="53993"/>
                    <a:pt x="42126" y="55773"/>
                    <a:pt x="33820" y="58740"/>
                  </a:cubicBezTo>
                  <a:cubicBezTo>
                    <a:pt x="24920" y="62299"/>
                    <a:pt x="17800" y="65859"/>
                    <a:pt x="13646" y="70013"/>
                  </a:cubicBezTo>
                  <a:cubicBezTo>
                    <a:pt x="5340" y="75946"/>
                    <a:pt x="1187" y="82473"/>
                    <a:pt x="1187" y="90186"/>
                  </a:cubicBezTo>
                  <a:cubicBezTo>
                    <a:pt x="593" y="96119"/>
                    <a:pt x="593" y="100866"/>
                    <a:pt x="0" y="103832"/>
                  </a:cubicBezTo>
                  <a:cubicBezTo>
                    <a:pt x="36786" y="105019"/>
                    <a:pt x="119852" y="103832"/>
                    <a:pt x="249791" y="101459"/>
                  </a:cubicBezTo>
                  <a:cubicBezTo>
                    <a:pt x="253351" y="91373"/>
                    <a:pt x="254538" y="77726"/>
                    <a:pt x="254538" y="59926"/>
                  </a:cubicBezTo>
                  <a:cubicBezTo>
                    <a:pt x="254538" y="39160"/>
                    <a:pt x="253944" y="26107"/>
                    <a:pt x="252164" y="21360"/>
                  </a:cubicBezTo>
                  <a:cubicBezTo>
                    <a:pt x="246231" y="7120"/>
                    <a:pt x="231991" y="0"/>
                    <a:pt x="209445" y="0"/>
                  </a:cubicBezTo>
                  <a:cubicBezTo>
                    <a:pt x="172658" y="0"/>
                    <a:pt x="151299" y="7713"/>
                    <a:pt x="144179" y="23733"/>
                  </a:cubicBezTo>
                  <a:cubicBezTo>
                    <a:pt x="140619" y="32040"/>
                    <a:pt x="141212" y="42720"/>
                    <a:pt x="145365" y="56366"/>
                  </a:cubicBezTo>
                  <a:lnTo>
                    <a:pt x="132905" y="56366"/>
                  </a:lnTo>
                  <a:cubicBezTo>
                    <a:pt x="122819" y="52806"/>
                    <a:pt x="115105" y="50433"/>
                    <a:pt x="109766" y="50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8" name="Google Shape;1258;p36"/>
          <p:cNvGrpSpPr/>
          <p:nvPr/>
        </p:nvGrpSpPr>
        <p:grpSpPr>
          <a:xfrm>
            <a:off x="7916810" y="137080"/>
            <a:ext cx="1641739" cy="307937"/>
            <a:chOff x="2051135" y="2567330"/>
            <a:chExt cx="1641739" cy="307937"/>
          </a:xfrm>
        </p:grpSpPr>
        <p:sp>
          <p:nvSpPr>
            <p:cNvPr id="1259" name="Google Shape;1259;p36"/>
            <p:cNvSpPr/>
            <p:nvPr/>
          </p:nvSpPr>
          <p:spPr>
            <a:xfrm>
              <a:off x="3561708" y="2804662"/>
              <a:ext cx="131166" cy="53992"/>
            </a:xfrm>
            <a:custGeom>
              <a:rect b="b" l="l" r="r" t="t"/>
              <a:pathLst>
                <a:path extrusionOk="0" h="53992" w="131166">
                  <a:moveTo>
                    <a:pt x="106840" y="12460"/>
                  </a:moveTo>
                  <a:cubicBezTo>
                    <a:pt x="84293" y="16613"/>
                    <a:pt x="72427" y="18986"/>
                    <a:pt x="71833" y="18986"/>
                  </a:cubicBezTo>
                  <a:cubicBezTo>
                    <a:pt x="65900" y="18986"/>
                    <a:pt x="61153" y="16020"/>
                    <a:pt x="57000" y="10086"/>
                  </a:cubicBezTo>
                  <a:cubicBezTo>
                    <a:pt x="53440" y="3560"/>
                    <a:pt x="49880" y="0"/>
                    <a:pt x="45727" y="0"/>
                  </a:cubicBezTo>
                  <a:cubicBezTo>
                    <a:pt x="35640" y="0"/>
                    <a:pt x="26147" y="3560"/>
                    <a:pt x="17247" y="11273"/>
                  </a:cubicBezTo>
                  <a:cubicBezTo>
                    <a:pt x="5381" y="21953"/>
                    <a:pt x="-553" y="36193"/>
                    <a:pt x="40" y="53993"/>
                  </a:cubicBezTo>
                  <a:cubicBezTo>
                    <a:pt x="39200" y="52806"/>
                    <a:pt x="81920" y="51619"/>
                    <a:pt x="127606" y="50433"/>
                  </a:cubicBezTo>
                  <a:cubicBezTo>
                    <a:pt x="129979" y="43313"/>
                    <a:pt x="131166" y="38566"/>
                    <a:pt x="131166" y="35600"/>
                  </a:cubicBezTo>
                  <a:cubicBezTo>
                    <a:pt x="130573" y="20173"/>
                    <a:pt x="122859" y="12460"/>
                    <a:pt x="106840" y="1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36"/>
            <p:cNvSpPr/>
            <p:nvPr/>
          </p:nvSpPr>
          <p:spPr>
            <a:xfrm>
              <a:off x="2051135" y="2567330"/>
              <a:ext cx="1112490" cy="307937"/>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36"/>
            <p:cNvSpPr/>
            <p:nvPr/>
          </p:nvSpPr>
          <p:spPr>
            <a:xfrm>
              <a:off x="3243724" y="2757789"/>
              <a:ext cx="254537" cy="104297"/>
            </a:xfrm>
            <a:custGeom>
              <a:rect b="b" l="l" r="r" t="t"/>
              <a:pathLst>
                <a:path extrusionOk="0" h="104297" w="254537">
                  <a:moveTo>
                    <a:pt x="109766" y="50433"/>
                  </a:moveTo>
                  <a:cubicBezTo>
                    <a:pt x="103832" y="50433"/>
                    <a:pt x="98492" y="54586"/>
                    <a:pt x="93746" y="62893"/>
                  </a:cubicBezTo>
                  <a:cubicBezTo>
                    <a:pt x="89592" y="71199"/>
                    <a:pt x="85439" y="75353"/>
                    <a:pt x="81286" y="75353"/>
                  </a:cubicBezTo>
                  <a:cubicBezTo>
                    <a:pt x="75353" y="75353"/>
                    <a:pt x="69419" y="71793"/>
                    <a:pt x="62299" y="65266"/>
                  </a:cubicBezTo>
                  <a:cubicBezTo>
                    <a:pt x="55773" y="57553"/>
                    <a:pt x="51620" y="53993"/>
                    <a:pt x="49839" y="53993"/>
                  </a:cubicBezTo>
                  <a:cubicBezTo>
                    <a:pt x="47466" y="53993"/>
                    <a:pt x="42126" y="55773"/>
                    <a:pt x="33820" y="58740"/>
                  </a:cubicBezTo>
                  <a:cubicBezTo>
                    <a:pt x="24920" y="62299"/>
                    <a:pt x="17800" y="65859"/>
                    <a:pt x="13646" y="70013"/>
                  </a:cubicBezTo>
                  <a:cubicBezTo>
                    <a:pt x="5340" y="75946"/>
                    <a:pt x="1187" y="82473"/>
                    <a:pt x="1187" y="90186"/>
                  </a:cubicBezTo>
                  <a:cubicBezTo>
                    <a:pt x="593" y="96119"/>
                    <a:pt x="593" y="100866"/>
                    <a:pt x="0" y="103832"/>
                  </a:cubicBezTo>
                  <a:cubicBezTo>
                    <a:pt x="36786" y="105019"/>
                    <a:pt x="119852" y="103832"/>
                    <a:pt x="249791" y="101459"/>
                  </a:cubicBezTo>
                  <a:cubicBezTo>
                    <a:pt x="253351" y="91373"/>
                    <a:pt x="254538" y="77726"/>
                    <a:pt x="254538" y="59926"/>
                  </a:cubicBezTo>
                  <a:cubicBezTo>
                    <a:pt x="254538" y="39160"/>
                    <a:pt x="253944" y="26107"/>
                    <a:pt x="252164" y="21360"/>
                  </a:cubicBezTo>
                  <a:cubicBezTo>
                    <a:pt x="246231" y="7120"/>
                    <a:pt x="231991" y="0"/>
                    <a:pt x="209445" y="0"/>
                  </a:cubicBezTo>
                  <a:cubicBezTo>
                    <a:pt x="172658" y="0"/>
                    <a:pt x="151299" y="7713"/>
                    <a:pt x="144179" y="23733"/>
                  </a:cubicBezTo>
                  <a:cubicBezTo>
                    <a:pt x="140619" y="32040"/>
                    <a:pt x="141212" y="42720"/>
                    <a:pt x="145365" y="56366"/>
                  </a:cubicBezTo>
                  <a:lnTo>
                    <a:pt x="132905" y="56366"/>
                  </a:lnTo>
                  <a:cubicBezTo>
                    <a:pt x="122819" y="52806"/>
                    <a:pt x="115105" y="50433"/>
                    <a:pt x="109766" y="50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5" name="Shape 1265"/>
        <p:cNvGrpSpPr/>
        <p:nvPr/>
      </p:nvGrpSpPr>
      <p:grpSpPr>
        <a:xfrm>
          <a:off x="0" y="0"/>
          <a:ext cx="0" cy="0"/>
          <a:chOff x="0" y="0"/>
          <a:chExt cx="0" cy="0"/>
        </a:xfrm>
      </p:grpSpPr>
      <p:sp>
        <p:nvSpPr>
          <p:cNvPr id="1266" name="Google Shape;1266;p37"/>
          <p:cNvSpPr txBox="1"/>
          <p:nvPr>
            <p:ph type="title"/>
          </p:nvPr>
        </p:nvSpPr>
        <p:spPr>
          <a:xfrm>
            <a:off x="1388100" y="1593225"/>
            <a:ext cx="6367800" cy="10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1267" name="Google Shape;1267;p37"/>
          <p:cNvSpPr/>
          <p:nvPr/>
        </p:nvSpPr>
        <p:spPr>
          <a:xfrm>
            <a:off x="300183" y="590338"/>
            <a:ext cx="1587295" cy="771161"/>
          </a:xfrm>
          <a:custGeom>
            <a:rect b="b" l="l" r="r" t="t"/>
            <a:pathLst>
              <a:path extrusionOk="0" h="771161" w="1587295">
                <a:moveTo>
                  <a:pt x="1485220" y="415164"/>
                </a:moveTo>
                <a:cubicBezTo>
                  <a:pt x="1478100" y="414571"/>
                  <a:pt x="1470980" y="415164"/>
                  <a:pt x="1463860" y="416351"/>
                </a:cubicBezTo>
                <a:cubicBezTo>
                  <a:pt x="1463860" y="415758"/>
                  <a:pt x="1463860" y="415164"/>
                  <a:pt x="1463860" y="413977"/>
                </a:cubicBezTo>
                <a:cubicBezTo>
                  <a:pt x="1468014" y="330911"/>
                  <a:pt x="1403934" y="260306"/>
                  <a:pt x="1320868" y="256152"/>
                </a:cubicBezTo>
                <a:cubicBezTo>
                  <a:pt x="1288235" y="254372"/>
                  <a:pt x="1257382" y="263865"/>
                  <a:pt x="1231869" y="280479"/>
                </a:cubicBezTo>
                <a:cubicBezTo>
                  <a:pt x="1187963" y="125620"/>
                  <a:pt x="1049717" y="8734"/>
                  <a:pt x="880025" y="428"/>
                </a:cubicBezTo>
                <a:cubicBezTo>
                  <a:pt x="715080" y="-7286"/>
                  <a:pt x="569715" y="90020"/>
                  <a:pt x="508008" y="233012"/>
                </a:cubicBezTo>
                <a:cubicBezTo>
                  <a:pt x="477156" y="235386"/>
                  <a:pt x="447489" y="243099"/>
                  <a:pt x="420196" y="255559"/>
                </a:cubicBezTo>
                <a:cubicBezTo>
                  <a:pt x="406549" y="189699"/>
                  <a:pt x="350183" y="139266"/>
                  <a:pt x="280170" y="135707"/>
                </a:cubicBezTo>
                <a:cubicBezTo>
                  <a:pt x="271864" y="135113"/>
                  <a:pt x="263557" y="135707"/>
                  <a:pt x="255844" y="136893"/>
                </a:cubicBezTo>
                <a:lnTo>
                  <a:pt x="255844" y="136893"/>
                </a:lnTo>
                <a:cubicBezTo>
                  <a:pt x="255844" y="136893"/>
                  <a:pt x="255844" y="136893"/>
                  <a:pt x="255844" y="136893"/>
                </a:cubicBezTo>
                <a:cubicBezTo>
                  <a:pt x="194731" y="144013"/>
                  <a:pt x="144298" y="187919"/>
                  <a:pt x="128278" y="246066"/>
                </a:cubicBezTo>
                <a:cubicBezTo>
                  <a:pt x="127092" y="249626"/>
                  <a:pt x="126499" y="252592"/>
                  <a:pt x="125905" y="256152"/>
                </a:cubicBezTo>
                <a:cubicBezTo>
                  <a:pt x="118192" y="253779"/>
                  <a:pt x="110479" y="251999"/>
                  <a:pt x="101579" y="251406"/>
                </a:cubicBezTo>
                <a:cubicBezTo>
                  <a:pt x="81406" y="250219"/>
                  <a:pt x="62419" y="255559"/>
                  <a:pt x="46399" y="265645"/>
                </a:cubicBezTo>
                <a:cubicBezTo>
                  <a:pt x="38686" y="270392"/>
                  <a:pt x="30973" y="276326"/>
                  <a:pt x="25039" y="283445"/>
                </a:cubicBezTo>
                <a:cubicBezTo>
                  <a:pt x="22666" y="285819"/>
                  <a:pt x="20886" y="288192"/>
                  <a:pt x="19106" y="290565"/>
                </a:cubicBezTo>
                <a:cubicBezTo>
                  <a:pt x="15546" y="295312"/>
                  <a:pt x="11986" y="300652"/>
                  <a:pt x="9613" y="306585"/>
                </a:cubicBezTo>
                <a:cubicBezTo>
                  <a:pt x="6646" y="312518"/>
                  <a:pt x="4273" y="319045"/>
                  <a:pt x="2493" y="326165"/>
                </a:cubicBezTo>
                <a:cubicBezTo>
                  <a:pt x="1306" y="332098"/>
                  <a:pt x="120" y="338031"/>
                  <a:pt x="120" y="343965"/>
                </a:cubicBezTo>
                <a:cubicBezTo>
                  <a:pt x="-2254" y="392024"/>
                  <a:pt x="30973" y="433557"/>
                  <a:pt x="76659" y="443051"/>
                </a:cubicBezTo>
                <a:cubicBezTo>
                  <a:pt x="76066" y="444237"/>
                  <a:pt x="74879" y="446017"/>
                  <a:pt x="74286" y="447797"/>
                </a:cubicBezTo>
                <a:cubicBezTo>
                  <a:pt x="73099" y="450171"/>
                  <a:pt x="71319" y="453137"/>
                  <a:pt x="70132" y="455510"/>
                </a:cubicBezTo>
                <a:cubicBezTo>
                  <a:pt x="67759" y="460257"/>
                  <a:pt x="65979" y="465004"/>
                  <a:pt x="64199" y="470344"/>
                </a:cubicBezTo>
                <a:cubicBezTo>
                  <a:pt x="62419" y="474497"/>
                  <a:pt x="61232" y="479243"/>
                  <a:pt x="60046" y="483990"/>
                </a:cubicBezTo>
                <a:cubicBezTo>
                  <a:pt x="58859" y="487550"/>
                  <a:pt x="58266" y="491110"/>
                  <a:pt x="57672" y="495263"/>
                </a:cubicBezTo>
                <a:cubicBezTo>
                  <a:pt x="56486" y="501197"/>
                  <a:pt x="55893" y="507723"/>
                  <a:pt x="55299" y="514250"/>
                </a:cubicBezTo>
                <a:cubicBezTo>
                  <a:pt x="51146" y="597316"/>
                  <a:pt x="115225" y="667922"/>
                  <a:pt x="198291" y="672075"/>
                </a:cubicBezTo>
                <a:cubicBezTo>
                  <a:pt x="207784" y="672669"/>
                  <a:pt x="217278" y="672075"/>
                  <a:pt x="226771" y="670889"/>
                </a:cubicBezTo>
                <a:cubicBezTo>
                  <a:pt x="227364" y="670889"/>
                  <a:pt x="227958" y="670889"/>
                  <a:pt x="229144" y="670295"/>
                </a:cubicBezTo>
                <a:cubicBezTo>
                  <a:pt x="232704" y="669702"/>
                  <a:pt x="236858" y="669108"/>
                  <a:pt x="240417" y="667922"/>
                </a:cubicBezTo>
                <a:cubicBezTo>
                  <a:pt x="243977" y="667329"/>
                  <a:pt x="247537" y="666142"/>
                  <a:pt x="251097" y="664955"/>
                </a:cubicBezTo>
                <a:cubicBezTo>
                  <a:pt x="259404" y="662582"/>
                  <a:pt x="267117" y="659022"/>
                  <a:pt x="274831" y="655462"/>
                </a:cubicBezTo>
                <a:cubicBezTo>
                  <a:pt x="276610" y="654275"/>
                  <a:pt x="278984" y="653089"/>
                  <a:pt x="280764" y="651902"/>
                </a:cubicBezTo>
                <a:cubicBezTo>
                  <a:pt x="285510" y="649529"/>
                  <a:pt x="289664" y="646562"/>
                  <a:pt x="293817" y="643595"/>
                </a:cubicBezTo>
                <a:cubicBezTo>
                  <a:pt x="296784" y="641222"/>
                  <a:pt x="299750" y="639442"/>
                  <a:pt x="302124" y="637069"/>
                </a:cubicBezTo>
                <a:cubicBezTo>
                  <a:pt x="302717" y="637069"/>
                  <a:pt x="302717" y="636475"/>
                  <a:pt x="303310" y="636475"/>
                </a:cubicBezTo>
                <a:cubicBezTo>
                  <a:pt x="347810" y="708862"/>
                  <a:pt x="425536" y="758701"/>
                  <a:pt x="516908" y="762855"/>
                </a:cubicBezTo>
                <a:cubicBezTo>
                  <a:pt x="520468" y="762855"/>
                  <a:pt x="524028" y="762855"/>
                  <a:pt x="527588" y="763448"/>
                </a:cubicBezTo>
                <a:cubicBezTo>
                  <a:pt x="545388" y="763448"/>
                  <a:pt x="562595" y="761668"/>
                  <a:pt x="579801" y="758701"/>
                </a:cubicBezTo>
                <a:cubicBezTo>
                  <a:pt x="583361" y="758108"/>
                  <a:pt x="586328" y="757515"/>
                  <a:pt x="589888" y="756328"/>
                </a:cubicBezTo>
                <a:cubicBezTo>
                  <a:pt x="616588" y="749801"/>
                  <a:pt x="641507" y="739715"/>
                  <a:pt x="664647" y="726068"/>
                </a:cubicBezTo>
                <a:cubicBezTo>
                  <a:pt x="667614" y="724288"/>
                  <a:pt x="670580" y="722508"/>
                  <a:pt x="672954" y="720728"/>
                </a:cubicBezTo>
                <a:cubicBezTo>
                  <a:pt x="685414" y="727848"/>
                  <a:pt x="699060" y="734375"/>
                  <a:pt x="712113" y="740308"/>
                </a:cubicBezTo>
                <a:cubicBezTo>
                  <a:pt x="732287" y="749208"/>
                  <a:pt x="753646" y="755735"/>
                  <a:pt x="775599" y="761074"/>
                </a:cubicBezTo>
                <a:cubicBezTo>
                  <a:pt x="782720" y="762855"/>
                  <a:pt x="790433" y="764041"/>
                  <a:pt x="797553" y="765821"/>
                </a:cubicBezTo>
                <a:cubicBezTo>
                  <a:pt x="804673" y="767601"/>
                  <a:pt x="812386" y="768194"/>
                  <a:pt x="820099" y="768788"/>
                </a:cubicBezTo>
                <a:cubicBezTo>
                  <a:pt x="827812" y="769381"/>
                  <a:pt x="835526" y="769974"/>
                  <a:pt x="843239" y="770568"/>
                </a:cubicBezTo>
                <a:cubicBezTo>
                  <a:pt x="863412" y="771755"/>
                  <a:pt x="882992" y="771161"/>
                  <a:pt x="901978" y="768788"/>
                </a:cubicBezTo>
                <a:cubicBezTo>
                  <a:pt x="909692" y="768194"/>
                  <a:pt x="917405" y="767008"/>
                  <a:pt x="925118" y="765821"/>
                </a:cubicBezTo>
                <a:cubicBezTo>
                  <a:pt x="932831" y="764635"/>
                  <a:pt x="939951" y="762855"/>
                  <a:pt x="947665" y="761074"/>
                </a:cubicBezTo>
                <a:cubicBezTo>
                  <a:pt x="967244" y="756328"/>
                  <a:pt x="986231" y="750394"/>
                  <a:pt x="1004624" y="743274"/>
                </a:cubicBezTo>
                <a:cubicBezTo>
                  <a:pt x="1010557" y="740901"/>
                  <a:pt x="1016491" y="738528"/>
                  <a:pt x="1022424" y="735561"/>
                </a:cubicBezTo>
                <a:cubicBezTo>
                  <a:pt x="1039631" y="727848"/>
                  <a:pt x="1055650" y="718355"/>
                  <a:pt x="1071077" y="708268"/>
                </a:cubicBezTo>
                <a:cubicBezTo>
                  <a:pt x="1077010" y="704115"/>
                  <a:pt x="1083537" y="699962"/>
                  <a:pt x="1089470" y="695808"/>
                </a:cubicBezTo>
                <a:cubicBezTo>
                  <a:pt x="1095404" y="691655"/>
                  <a:pt x="1101337" y="686908"/>
                  <a:pt x="1107270" y="682162"/>
                </a:cubicBezTo>
                <a:cubicBezTo>
                  <a:pt x="1127443" y="665549"/>
                  <a:pt x="1145243" y="647156"/>
                  <a:pt x="1161856" y="626389"/>
                </a:cubicBezTo>
                <a:cubicBezTo>
                  <a:pt x="1164823" y="634696"/>
                  <a:pt x="1168976" y="643002"/>
                  <a:pt x="1173723" y="650715"/>
                </a:cubicBezTo>
                <a:cubicBezTo>
                  <a:pt x="1176689" y="656056"/>
                  <a:pt x="1180249" y="660802"/>
                  <a:pt x="1184403" y="664955"/>
                </a:cubicBezTo>
                <a:cubicBezTo>
                  <a:pt x="1187369" y="668515"/>
                  <a:pt x="1190336" y="671482"/>
                  <a:pt x="1193896" y="674449"/>
                </a:cubicBezTo>
                <a:cubicBezTo>
                  <a:pt x="1195676" y="676228"/>
                  <a:pt x="1198049" y="678008"/>
                  <a:pt x="1200422" y="679789"/>
                </a:cubicBezTo>
                <a:cubicBezTo>
                  <a:pt x="1215256" y="692248"/>
                  <a:pt x="1233649" y="701148"/>
                  <a:pt x="1253822" y="705302"/>
                </a:cubicBezTo>
                <a:cubicBezTo>
                  <a:pt x="1259755" y="706488"/>
                  <a:pt x="1266282" y="707082"/>
                  <a:pt x="1272808" y="707675"/>
                </a:cubicBezTo>
                <a:cubicBezTo>
                  <a:pt x="1276962" y="707675"/>
                  <a:pt x="1281115" y="707675"/>
                  <a:pt x="1285269" y="707675"/>
                </a:cubicBezTo>
                <a:cubicBezTo>
                  <a:pt x="1293575" y="707082"/>
                  <a:pt x="1301882" y="705895"/>
                  <a:pt x="1309595" y="704115"/>
                </a:cubicBezTo>
                <a:cubicBezTo>
                  <a:pt x="1317308" y="702335"/>
                  <a:pt x="1325021" y="699368"/>
                  <a:pt x="1332141" y="695808"/>
                </a:cubicBezTo>
                <a:cubicBezTo>
                  <a:pt x="1371301" y="676822"/>
                  <a:pt x="1399187" y="637662"/>
                  <a:pt x="1401561" y="591383"/>
                </a:cubicBezTo>
                <a:lnTo>
                  <a:pt x="1401561" y="591383"/>
                </a:lnTo>
                <a:lnTo>
                  <a:pt x="1401561" y="591383"/>
                </a:lnTo>
                <a:cubicBezTo>
                  <a:pt x="1401561" y="591383"/>
                  <a:pt x="1401561" y="590789"/>
                  <a:pt x="1401561" y="590789"/>
                </a:cubicBezTo>
                <a:lnTo>
                  <a:pt x="1401561" y="590789"/>
                </a:lnTo>
                <a:cubicBezTo>
                  <a:pt x="1401561" y="589603"/>
                  <a:pt x="1401561" y="589009"/>
                  <a:pt x="1401561" y="587823"/>
                </a:cubicBezTo>
                <a:cubicBezTo>
                  <a:pt x="1419954" y="609776"/>
                  <a:pt x="1446653" y="624016"/>
                  <a:pt x="1476913" y="625796"/>
                </a:cubicBezTo>
                <a:cubicBezTo>
                  <a:pt x="1535060" y="628762"/>
                  <a:pt x="1584306" y="583669"/>
                  <a:pt x="1587272" y="525523"/>
                </a:cubicBezTo>
                <a:cubicBezTo>
                  <a:pt x="1588459" y="466784"/>
                  <a:pt x="1543366" y="417538"/>
                  <a:pt x="1485220" y="4151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37"/>
          <p:cNvSpPr/>
          <p:nvPr/>
        </p:nvSpPr>
        <p:spPr>
          <a:xfrm>
            <a:off x="1425450" y="4856375"/>
            <a:ext cx="9969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nvGrpSpPr>
          <p:cNvPr id="1269" name="Google Shape;1269;p37"/>
          <p:cNvGrpSpPr/>
          <p:nvPr/>
        </p:nvGrpSpPr>
        <p:grpSpPr>
          <a:xfrm>
            <a:off x="1050480" y="3288864"/>
            <a:ext cx="1534519" cy="1599359"/>
            <a:chOff x="6297030" y="2927189"/>
            <a:chExt cx="1534519" cy="1599359"/>
          </a:xfrm>
        </p:grpSpPr>
        <p:sp>
          <p:nvSpPr>
            <p:cNvPr id="1270" name="Google Shape;1270;p37"/>
            <p:cNvSpPr/>
            <p:nvPr/>
          </p:nvSpPr>
          <p:spPr>
            <a:xfrm>
              <a:off x="6297030" y="3604706"/>
              <a:ext cx="241978" cy="340506"/>
            </a:xfrm>
            <a:custGeom>
              <a:rect b="b" l="l" r="r" t="t"/>
              <a:pathLst>
                <a:path extrusionOk="0" h="214492" w="152427">
                  <a:moveTo>
                    <a:pt x="152427" y="214493"/>
                  </a:moveTo>
                  <a:cubicBezTo>
                    <a:pt x="152427" y="214493"/>
                    <a:pt x="-40222" y="42185"/>
                    <a:pt x="7641" y="3895"/>
                  </a:cubicBezTo>
                  <a:cubicBezTo>
                    <a:pt x="55504" y="-33797"/>
                    <a:pt x="152427" y="214493"/>
                    <a:pt x="152427" y="2144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37"/>
            <p:cNvSpPr/>
            <p:nvPr/>
          </p:nvSpPr>
          <p:spPr>
            <a:xfrm>
              <a:off x="6458089" y="3648162"/>
              <a:ext cx="81183" cy="306486"/>
            </a:xfrm>
            <a:custGeom>
              <a:rect b="b" l="l" r="r" t="t"/>
              <a:pathLst>
                <a:path extrusionOk="0" h="193062" w="51139">
                  <a:moveTo>
                    <a:pt x="49626" y="193062"/>
                  </a:moveTo>
                  <a:cubicBezTo>
                    <a:pt x="49626" y="193062"/>
                    <a:pt x="-32938" y="11780"/>
                    <a:pt x="14925" y="413"/>
                  </a:cubicBezTo>
                  <a:cubicBezTo>
                    <a:pt x="62190" y="-10356"/>
                    <a:pt x="49626" y="193062"/>
                    <a:pt x="49626" y="1930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37"/>
            <p:cNvSpPr/>
            <p:nvPr/>
          </p:nvSpPr>
          <p:spPr>
            <a:xfrm>
              <a:off x="6308635" y="3809783"/>
              <a:ext cx="230357" cy="135125"/>
            </a:xfrm>
            <a:custGeom>
              <a:rect b="b" l="l" r="r" t="t"/>
              <a:pathLst>
                <a:path extrusionOk="0" h="85118" w="145107">
                  <a:moveTo>
                    <a:pt x="145107" y="85119"/>
                  </a:moveTo>
                  <a:cubicBezTo>
                    <a:pt x="145107" y="85119"/>
                    <a:pt x="23056" y="-39325"/>
                    <a:pt x="920" y="12726"/>
                  </a:cubicBezTo>
                  <a:cubicBezTo>
                    <a:pt x="-13439" y="47426"/>
                    <a:pt x="145107" y="85119"/>
                    <a:pt x="145107" y="8511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37"/>
            <p:cNvSpPr/>
            <p:nvPr/>
          </p:nvSpPr>
          <p:spPr>
            <a:xfrm>
              <a:off x="7499352" y="3110139"/>
              <a:ext cx="308678" cy="554672"/>
            </a:xfrm>
            <a:custGeom>
              <a:rect b="b" l="l" r="r" t="t"/>
              <a:pathLst>
                <a:path extrusionOk="0" h="349400" w="194443">
                  <a:moveTo>
                    <a:pt x="0" y="157350"/>
                  </a:moveTo>
                  <a:cubicBezTo>
                    <a:pt x="0" y="157350"/>
                    <a:pt x="31111" y="257862"/>
                    <a:pt x="33505" y="335640"/>
                  </a:cubicBezTo>
                  <a:cubicBezTo>
                    <a:pt x="33505" y="335640"/>
                    <a:pt x="140598" y="308717"/>
                    <a:pt x="194444" y="349401"/>
                  </a:cubicBezTo>
                  <a:cubicBezTo>
                    <a:pt x="194444" y="349401"/>
                    <a:pt x="177094" y="189657"/>
                    <a:pt x="120257" y="0"/>
                  </a:cubicBezTo>
                  <a:lnTo>
                    <a:pt x="0" y="15735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37"/>
            <p:cNvSpPr/>
            <p:nvPr/>
          </p:nvSpPr>
          <p:spPr>
            <a:xfrm>
              <a:off x="6507959" y="3600449"/>
              <a:ext cx="1310461" cy="926100"/>
            </a:xfrm>
            <a:custGeom>
              <a:rect b="b" l="l" r="r" t="t"/>
              <a:pathLst>
                <a:path extrusionOk="0" h="583370" w="825487">
                  <a:moveTo>
                    <a:pt x="658334" y="8376"/>
                  </a:moveTo>
                  <a:cubicBezTo>
                    <a:pt x="677480" y="198034"/>
                    <a:pt x="486027" y="135214"/>
                    <a:pt x="298763" y="181282"/>
                  </a:cubicBezTo>
                  <a:cubicBezTo>
                    <a:pt x="58849" y="240512"/>
                    <a:pt x="-13544" y="137008"/>
                    <a:pt x="2011" y="215384"/>
                  </a:cubicBezTo>
                  <a:cubicBezTo>
                    <a:pt x="27139" y="340427"/>
                    <a:pt x="83379" y="586922"/>
                    <a:pt x="426797" y="583332"/>
                  </a:cubicBezTo>
                  <a:cubicBezTo>
                    <a:pt x="605087" y="581537"/>
                    <a:pt x="724745" y="518119"/>
                    <a:pt x="777394" y="387692"/>
                  </a:cubicBezTo>
                  <a:cubicBezTo>
                    <a:pt x="813291" y="297350"/>
                    <a:pt x="846795" y="199231"/>
                    <a:pt x="808505" y="0"/>
                  </a:cubicBezTo>
                  <a:cubicBezTo>
                    <a:pt x="775600" y="15556"/>
                    <a:pt x="684659" y="26325"/>
                    <a:pt x="658334" y="837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37"/>
            <p:cNvSpPr/>
            <p:nvPr/>
          </p:nvSpPr>
          <p:spPr>
            <a:xfrm>
              <a:off x="6854547" y="3784433"/>
              <a:ext cx="661083" cy="426452"/>
            </a:xfrm>
            <a:custGeom>
              <a:rect b="b" l="l" r="r" t="t"/>
              <a:pathLst>
                <a:path extrusionOk="0" h="268631" w="416430">
                  <a:moveTo>
                    <a:pt x="213533" y="247093"/>
                  </a:moveTo>
                  <a:lnTo>
                    <a:pt x="1141" y="268632"/>
                  </a:lnTo>
                  <a:lnTo>
                    <a:pt x="1141" y="268632"/>
                  </a:lnTo>
                  <a:cubicBezTo>
                    <a:pt x="-11423" y="144786"/>
                    <a:pt x="81311" y="16752"/>
                    <a:pt x="205157" y="4188"/>
                  </a:cubicBezTo>
                  <a:lnTo>
                    <a:pt x="415156" y="0"/>
                  </a:lnTo>
                  <a:lnTo>
                    <a:pt x="415156" y="0"/>
                  </a:lnTo>
                  <a:cubicBezTo>
                    <a:pt x="428319" y="123846"/>
                    <a:pt x="337977" y="234529"/>
                    <a:pt x="213533" y="24709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37"/>
            <p:cNvSpPr/>
            <p:nvPr/>
          </p:nvSpPr>
          <p:spPr>
            <a:xfrm>
              <a:off x="7336622" y="2972543"/>
              <a:ext cx="361712" cy="412567"/>
            </a:xfrm>
            <a:custGeom>
              <a:rect b="b" l="l" r="r" t="t"/>
              <a:pathLst>
                <a:path extrusionOk="0" h="259885" w="227850">
                  <a:moveTo>
                    <a:pt x="222317" y="87400"/>
                  </a:moveTo>
                  <a:cubicBezTo>
                    <a:pt x="238471" y="156204"/>
                    <a:pt x="220523" y="236375"/>
                    <a:pt x="151719" y="252528"/>
                  </a:cubicBezTo>
                  <a:cubicBezTo>
                    <a:pt x="82916" y="268682"/>
                    <a:pt x="23685" y="262101"/>
                    <a:pt x="6933" y="193298"/>
                  </a:cubicBezTo>
                  <a:cubicBezTo>
                    <a:pt x="-9221" y="124494"/>
                    <a:pt x="-3238" y="26973"/>
                    <a:pt x="91890" y="4238"/>
                  </a:cubicBezTo>
                  <a:cubicBezTo>
                    <a:pt x="160694" y="-11915"/>
                    <a:pt x="206164" y="18597"/>
                    <a:pt x="222317" y="87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7"/>
            <p:cNvSpPr/>
            <p:nvPr/>
          </p:nvSpPr>
          <p:spPr>
            <a:xfrm>
              <a:off x="7227790" y="3258065"/>
              <a:ext cx="243732" cy="121572"/>
            </a:xfrm>
            <a:custGeom>
              <a:rect b="b" l="l" r="r" t="t"/>
              <a:pathLst>
                <a:path extrusionOk="0" h="76581" w="153532">
                  <a:moveTo>
                    <a:pt x="55249" y="9585"/>
                  </a:moveTo>
                  <a:cubicBezTo>
                    <a:pt x="55249" y="9585"/>
                    <a:pt x="-12358" y="24542"/>
                    <a:pt x="2002" y="58046"/>
                  </a:cubicBezTo>
                  <a:cubicBezTo>
                    <a:pt x="9779" y="75995"/>
                    <a:pt x="118070" y="92747"/>
                    <a:pt x="149181" y="47875"/>
                  </a:cubicBezTo>
                  <a:cubicBezTo>
                    <a:pt x="168924" y="19756"/>
                    <a:pt x="118668" y="-17937"/>
                    <a:pt x="55249" y="95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37"/>
            <p:cNvSpPr/>
            <p:nvPr/>
          </p:nvSpPr>
          <p:spPr>
            <a:xfrm>
              <a:off x="7174163" y="3153735"/>
              <a:ext cx="296434" cy="204727"/>
            </a:xfrm>
            <a:custGeom>
              <a:rect b="b" l="l" r="r" t="t"/>
              <a:pathLst>
                <a:path extrusionOk="0" h="128962" w="186730">
                  <a:moveTo>
                    <a:pt x="116003" y="6000"/>
                  </a:moveTo>
                  <a:cubicBezTo>
                    <a:pt x="116003" y="6000"/>
                    <a:pt x="61558" y="52667"/>
                    <a:pt x="11302" y="75402"/>
                  </a:cubicBezTo>
                  <a:cubicBezTo>
                    <a:pt x="-4254" y="82581"/>
                    <a:pt x="-3655" y="104718"/>
                    <a:pt x="12499" y="110701"/>
                  </a:cubicBezTo>
                  <a:cubicBezTo>
                    <a:pt x="62157" y="129248"/>
                    <a:pt x="133353" y="141213"/>
                    <a:pt x="176430" y="108307"/>
                  </a:cubicBezTo>
                  <a:cubicBezTo>
                    <a:pt x="184806" y="101726"/>
                    <a:pt x="188396" y="96342"/>
                    <a:pt x="186003" y="86171"/>
                  </a:cubicBezTo>
                  <a:cubicBezTo>
                    <a:pt x="176430" y="52667"/>
                    <a:pt x="151900" y="-21521"/>
                    <a:pt x="116003" y="600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37"/>
            <p:cNvSpPr/>
            <p:nvPr/>
          </p:nvSpPr>
          <p:spPr>
            <a:xfrm>
              <a:off x="7511497" y="3121281"/>
              <a:ext cx="15564" cy="15618"/>
            </a:xfrm>
            <a:custGeom>
              <a:rect b="b" l="l" r="r" t="t"/>
              <a:pathLst>
                <a:path extrusionOk="0" h="9838" w="9804">
                  <a:moveTo>
                    <a:pt x="9688" y="3739"/>
                  </a:moveTo>
                  <a:cubicBezTo>
                    <a:pt x="10287" y="6132"/>
                    <a:pt x="8492" y="9124"/>
                    <a:pt x="6099" y="9722"/>
                  </a:cubicBezTo>
                  <a:cubicBezTo>
                    <a:pt x="3706" y="10320"/>
                    <a:pt x="714" y="8526"/>
                    <a:pt x="116" y="6132"/>
                  </a:cubicBezTo>
                  <a:cubicBezTo>
                    <a:pt x="-482" y="3739"/>
                    <a:pt x="1312" y="748"/>
                    <a:pt x="3706" y="150"/>
                  </a:cubicBezTo>
                  <a:cubicBezTo>
                    <a:pt x="6099" y="-449"/>
                    <a:pt x="9090" y="748"/>
                    <a:pt x="9688" y="373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37"/>
            <p:cNvSpPr/>
            <p:nvPr/>
          </p:nvSpPr>
          <p:spPr>
            <a:xfrm>
              <a:off x="7462981" y="3087424"/>
              <a:ext cx="89948" cy="120528"/>
            </a:xfrm>
            <a:custGeom>
              <a:rect b="b" l="l" r="r" t="t"/>
              <a:pathLst>
                <a:path extrusionOk="0" h="75923" w="56660">
                  <a:moveTo>
                    <a:pt x="55253" y="31680"/>
                  </a:moveTo>
                  <a:cubicBezTo>
                    <a:pt x="60040" y="52620"/>
                    <a:pt x="52262" y="71765"/>
                    <a:pt x="37304" y="75355"/>
                  </a:cubicBezTo>
                  <a:cubicBezTo>
                    <a:pt x="22347" y="78945"/>
                    <a:pt x="6792" y="65184"/>
                    <a:pt x="1407" y="44244"/>
                  </a:cubicBezTo>
                  <a:cubicBezTo>
                    <a:pt x="-3379" y="23304"/>
                    <a:pt x="4398" y="4159"/>
                    <a:pt x="19356" y="569"/>
                  </a:cubicBezTo>
                  <a:cubicBezTo>
                    <a:pt x="34313" y="-3021"/>
                    <a:pt x="50467" y="10740"/>
                    <a:pt x="55253" y="316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37"/>
            <p:cNvSpPr/>
            <p:nvPr/>
          </p:nvSpPr>
          <p:spPr>
            <a:xfrm>
              <a:off x="7481907" y="3134327"/>
              <a:ext cx="33990" cy="52000"/>
            </a:xfrm>
            <a:custGeom>
              <a:rect b="b" l="l" r="r" t="t"/>
              <a:pathLst>
                <a:path extrusionOk="0" h="32756" w="21411">
                  <a:moveTo>
                    <a:pt x="20578" y="14057"/>
                  </a:moveTo>
                  <a:cubicBezTo>
                    <a:pt x="22971" y="23031"/>
                    <a:pt x="19979" y="31407"/>
                    <a:pt x="14595" y="32604"/>
                  </a:cubicBezTo>
                  <a:cubicBezTo>
                    <a:pt x="9210" y="33800"/>
                    <a:pt x="2629" y="27817"/>
                    <a:pt x="834" y="18843"/>
                  </a:cubicBezTo>
                  <a:cubicBezTo>
                    <a:pt x="-1559" y="9869"/>
                    <a:pt x="1432" y="1493"/>
                    <a:pt x="6817" y="296"/>
                  </a:cubicBezTo>
                  <a:cubicBezTo>
                    <a:pt x="12202" y="-1499"/>
                    <a:pt x="18783" y="5083"/>
                    <a:pt x="20578" y="140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37"/>
            <p:cNvSpPr/>
            <p:nvPr/>
          </p:nvSpPr>
          <p:spPr>
            <a:xfrm>
              <a:off x="7461673" y="3085585"/>
              <a:ext cx="91872" cy="73978"/>
            </a:xfrm>
            <a:custGeom>
              <a:rect b="b" l="l" r="r" t="t"/>
              <a:pathLst>
                <a:path extrusionOk="0" h="46600" w="57872">
                  <a:moveTo>
                    <a:pt x="20180" y="533"/>
                  </a:moveTo>
                  <a:cubicBezTo>
                    <a:pt x="4625" y="4122"/>
                    <a:pt x="-3751" y="25062"/>
                    <a:pt x="1633" y="46601"/>
                  </a:cubicBezTo>
                  <a:lnTo>
                    <a:pt x="57873" y="33438"/>
                  </a:lnTo>
                  <a:cubicBezTo>
                    <a:pt x="52488" y="11900"/>
                    <a:pt x="35736" y="-3057"/>
                    <a:pt x="20180" y="5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37"/>
            <p:cNvSpPr/>
            <p:nvPr/>
          </p:nvSpPr>
          <p:spPr>
            <a:xfrm>
              <a:off x="7534442" y="3581880"/>
              <a:ext cx="289976" cy="156437"/>
            </a:xfrm>
            <a:custGeom>
              <a:rect b="b" l="l" r="r" t="t"/>
              <a:pathLst>
                <a:path extrusionOk="0" h="98543" w="182662">
                  <a:moveTo>
                    <a:pt x="178889" y="52996"/>
                  </a:moveTo>
                  <a:cubicBezTo>
                    <a:pt x="178889" y="52996"/>
                    <a:pt x="177093" y="37441"/>
                    <a:pt x="172906" y="9919"/>
                  </a:cubicBezTo>
                  <a:cubicBezTo>
                    <a:pt x="171709" y="3936"/>
                    <a:pt x="166324" y="-252"/>
                    <a:pt x="160341" y="945"/>
                  </a:cubicBezTo>
                  <a:cubicBezTo>
                    <a:pt x="85555" y="14107"/>
                    <a:pt x="38889" y="6928"/>
                    <a:pt x="16752" y="347"/>
                  </a:cubicBezTo>
                  <a:cubicBezTo>
                    <a:pt x="9572" y="-1448"/>
                    <a:pt x="2393" y="3936"/>
                    <a:pt x="2991" y="11714"/>
                  </a:cubicBezTo>
                  <a:cubicBezTo>
                    <a:pt x="3590" y="20688"/>
                    <a:pt x="4188" y="29064"/>
                    <a:pt x="4786" y="37441"/>
                  </a:cubicBezTo>
                  <a:cubicBezTo>
                    <a:pt x="4786" y="38039"/>
                    <a:pt x="4786" y="38637"/>
                    <a:pt x="4786" y="38637"/>
                  </a:cubicBezTo>
                  <a:cubicBezTo>
                    <a:pt x="4188" y="50004"/>
                    <a:pt x="2393" y="60774"/>
                    <a:pt x="0" y="70346"/>
                  </a:cubicBezTo>
                  <a:cubicBezTo>
                    <a:pt x="1196" y="73936"/>
                    <a:pt x="2393" y="76927"/>
                    <a:pt x="3590" y="81116"/>
                  </a:cubicBezTo>
                  <a:cubicBezTo>
                    <a:pt x="35299" y="106244"/>
                    <a:pt x="138803" y="97868"/>
                    <a:pt x="172906" y="94278"/>
                  </a:cubicBezTo>
                  <a:cubicBezTo>
                    <a:pt x="178889" y="93679"/>
                    <a:pt x="183674" y="88295"/>
                    <a:pt x="182478" y="81714"/>
                  </a:cubicBezTo>
                  <a:cubicBezTo>
                    <a:pt x="181281" y="72141"/>
                    <a:pt x="180085" y="62568"/>
                    <a:pt x="178889" y="529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37"/>
            <p:cNvSpPr/>
            <p:nvPr/>
          </p:nvSpPr>
          <p:spPr>
            <a:xfrm>
              <a:off x="7585184" y="2927189"/>
              <a:ext cx="60906" cy="63546"/>
            </a:xfrm>
            <a:custGeom>
              <a:rect b="b" l="l" r="r" t="t"/>
              <a:pathLst>
                <a:path extrusionOk="0" h="40029" w="38366">
                  <a:moveTo>
                    <a:pt x="3887" y="40030"/>
                  </a:moveTo>
                  <a:cubicBezTo>
                    <a:pt x="3887" y="40030"/>
                    <a:pt x="-6284" y="-5440"/>
                    <a:pt x="6280" y="543"/>
                  </a:cubicBezTo>
                  <a:cubicBezTo>
                    <a:pt x="18844" y="6525"/>
                    <a:pt x="8075" y="32850"/>
                    <a:pt x="8075" y="32850"/>
                  </a:cubicBezTo>
                  <a:cubicBezTo>
                    <a:pt x="8075" y="32850"/>
                    <a:pt x="30212" y="13106"/>
                    <a:pt x="37391" y="18491"/>
                  </a:cubicBezTo>
                  <a:cubicBezTo>
                    <a:pt x="45169" y="24474"/>
                    <a:pt x="3887" y="40030"/>
                    <a:pt x="3887" y="400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5" name="Google Shape;1285;p37"/>
            <p:cNvSpPr/>
            <p:nvPr/>
          </p:nvSpPr>
          <p:spPr>
            <a:xfrm>
              <a:off x="7346664" y="3201901"/>
              <a:ext cx="37332" cy="33471"/>
            </a:xfrm>
            <a:custGeom>
              <a:rect b="b" l="l" r="r" t="t"/>
              <a:pathLst>
                <a:path extrusionOk="0" h="21084" w="23516">
                  <a:moveTo>
                    <a:pt x="11368" y="8521"/>
                  </a:moveTo>
                  <a:cubicBezTo>
                    <a:pt x="11368" y="8521"/>
                    <a:pt x="17949" y="-4043"/>
                    <a:pt x="22137" y="1341"/>
                  </a:cubicBezTo>
                  <a:cubicBezTo>
                    <a:pt x="26325" y="6726"/>
                    <a:pt x="21538" y="16299"/>
                    <a:pt x="0" y="21085"/>
                  </a:cubicBezTo>
                  <a:lnTo>
                    <a:pt x="11368" y="852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6" name="Google Shape;1286;p37"/>
            <p:cNvSpPr/>
            <p:nvPr/>
          </p:nvSpPr>
          <p:spPr>
            <a:xfrm>
              <a:off x="7799987" y="3919103"/>
              <a:ext cx="31563" cy="52165"/>
            </a:xfrm>
            <a:custGeom>
              <a:rect b="b" l="l" r="r" t="t"/>
              <a:pathLst>
                <a:path extrusionOk="0" h="32860" w="19882">
                  <a:moveTo>
                    <a:pt x="0" y="0"/>
                  </a:moveTo>
                  <a:cubicBezTo>
                    <a:pt x="0" y="0"/>
                    <a:pt x="29316" y="23333"/>
                    <a:pt x="16752" y="31709"/>
                  </a:cubicBezTo>
                  <a:cubicBezTo>
                    <a:pt x="3590" y="40085"/>
                    <a:pt x="0" y="0"/>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37"/>
            <p:cNvSpPr/>
            <p:nvPr/>
          </p:nvSpPr>
          <p:spPr>
            <a:xfrm>
              <a:off x="7798089" y="3919103"/>
              <a:ext cx="31191" cy="22206"/>
            </a:xfrm>
            <a:custGeom>
              <a:rect b="b" l="l" r="r" t="t"/>
              <a:pathLst>
                <a:path extrusionOk="0" h="13988" w="19648">
                  <a:moveTo>
                    <a:pt x="0" y="0"/>
                  </a:moveTo>
                  <a:cubicBezTo>
                    <a:pt x="0" y="0"/>
                    <a:pt x="23333" y="2991"/>
                    <a:pt x="19146" y="11966"/>
                  </a:cubicBezTo>
                  <a:cubicBezTo>
                    <a:pt x="14957" y="20342"/>
                    <a:pt x="0" y="0"/>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37"/>
            <p:cNvSpPr/>
            <p:nvPr/>
          </p:nvSpPr>
          <p:spPr>
            <a:xfrm>
              <a:off x="7549071" y="3762354"/>
              <a:ext cx="35685" cy="21161"/>
            </a:xfrm>
            <a:custGeom>
              <a:rect b="b" l="l" r="r" t="t"/>
              <a:pathLst>
                <a:path extrusionOk="0" h="13330" w="22479">
                  <a:moveTo>
                    <a:pt x="22480" y="13331"/>
                  </a:moveTo>
                  <a:cubicBezTo>
                    <a:pt x="22480" y="13331"/>
                    <a:pt x="-3246" y="12732"/>
                    <a:pt x="344" y="2561"/>
                  </a:cubicBezTo>
                  <a:cubicBezTo>
                    <a:pt x="3933" y="-7011"/>
                    <a:pt x="22480" y="13331"/>
                    <a:pt x="22480" y="133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9" name="Google Shape;1289;p37"/>
            <p:cNvSpPr/>
            <p:nvPr/>
          </p:nvSpPr>
          <p:spPr>
            <a:xfrm>
              <a:off x="7554632" y="3780640"/>
              <a:ext cx="27268" cy="13373"/>
            </a:xfrm>
            <a:custGeom>
              <a:rect b="b" l="l" r="r" t="t"/>
              <a:pathLst>
                <a:path extrusionOk="0" h="8424" w="17177">
                  <a:moveTo>
                    <a:pt x="17177" y="0"/>
                  </a:moveTo>
                  <a:cubicBezTo>
                    <a:pt x="17177" y="0"/>
                    <a:pt x="4014" y="13162"/>
                    <a:pt x="425" y="6581"/>
                  </a:cubicBezTo>
                  <a:cubicBezTo>
                    <a:pt x="-3165" y="0"/>
                    <a:pt x="17177" y="0"/>
                    <a:pt x="1717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0" name="Google Shape;1290;p37"/>
            <p:cNvSpPr/>
            <p:nvPr/>
          </p:nvSpPr>
          <p:spPr>
            <a:xfrm>
              <a:off x="7028970" y="3876426"/>
              <a:ext cx="159563" cy="24694"/>
            </a:xfrm>
            <a:custGeom>
              <a:rect b="b" l="l" r="r" t="t"/>
              <a:pathLst>
                <a:path extrusionOk="0" h="15555" w="100512">
                  <a:moveTo>
                    <a:pt x="19744" y="0"/>
                  </a:moveTo>
                  <a:lnTo>
                    <a:pt x="100513" y="2393"/>
                  </a:lnTo>
                  <a:lnTo>
                    <a:pt x="0" y="1555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1" name="Google Shape;1291;p37"/>
            <p:cNvSpPr/>
            <p:nvPr/>
          </p:nvSpPr>
          <p:spPr>
            <a:xfrm>
              <a:off x="6945512" y="3950400"/>
              <a:ext cx="160512" cy="23744"/>
            </a:xfrm>
            <a:custGeom>
              <a:rect b="b" l="l" r="r" t="t"/>
              <a:pathLst>
                <a:path extrusionOk="0" h="14957" w="101110">
                  <a:moveTo>
                    <a:pt x="19744" y="0"/>
                  </a:moveTo>
                  <a:lnTo>
                    <a:pt x="101111" y="2393"/>
                  </a:lnTo>
                  <a:lnTo>
                    <a:pt x="0" y="1495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p:txBody>
        </p:sp>
        <p:sp>
          <p:nvSpPr>
            <p:cNvPr id="1292" name="Google Shape;1292;p37"/>
            <p:cNvSpPr/>
            <p:nvPr/>
          </p:nvSpPr>
          <p:spPr>
            <a:xfrm>
              <a:off x="6907578" y="4043340"/>
              <a:ext cx="160512" cy="24694"/>
            </a:xfrm>
            <a:custGeom>
              <a:rect b="b" l="l" r="r" t="t"/>
              <a:pathLst>
                <a:path extrusionOk="0" h="15555" w="101110">
                  <a:moveTo>
                    <a:pt x="19744" y="0"/>
                  </a:moveTo>
                  <a:lnTo>
                    <a:pt x="101111" y="2393"/>
                  </a:lnTo>
                  <a:lnTo>
                    <a:pt x="0" y="155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6" name="Shape 1296"/>
        <p:cNvGrpSpPr/>
        <p:nvPr/>
      </p:nvGrpSpPr>
      <p:grpSpPr>
        <a:xfrm>
          <a:off x="0" y="0"/>
          <a:ext cx="0" cy="0"/>
          <a:chOff x="0" y="0"/>
          <a:chExt cx="0" cy="0"/>
        </a:xfrm>
      </p:grpSpPr>
      <p:pic>
        <p:nvPicPr>
          <p:cNvPr id="1297" name="Google Shape;1297;p38"/>
          <p:cNvPicPr preferRelativeResize="0"/>
          <p:nvPr>
            <p:ph idx="2" type="pic"/>
          </p:nvPr>
        </p:nvPicPr>
        <p:blipFill rotWithShape="1">
          <a:blip r:embed="rId3">
            <a:alphaModFix/>
          </a:blip>
          <a:srcRect b="7862" l="0" r="0" t="7862"/>
          <a:stretch/>
        </p:blipFill>
        <p:spPr>
          <a:xfrm>
            <a:off x="0" y="0"/>
            <a:ext cx="9144003" cy="5143502"/>
          </a:xfrm>
          <a:prstGeom prst="rect">
            <a:avLst/>
          </a:prstGeom>
        </p:spPr>
      </p:pic>
      <p:sp>
        <p:nvSpPr>
          <p:cNvPr id="1298" name="Google Shape;1298;p38"/>
          <p:cNvSpPr txBox="1"/>
          <p:nvPr>
            <p:ph type="title"/>
          </p:nvPr>
        </p:nvSpPr>
        <p:spPr>
          <a:xfrm>
            <a:off x="740550" y="3576350"/>
            <a:ext cx="3559200" cy="102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1299" name="Google Shape;1299;p38"/>
          <p:cNvGrpSpPr/>
          <p:nvPr/>
        </p:nvGrpSpPr>
        <p:grpSpPr>
          <a:xfrm>
            <a:off x="6506317" y="338291"/>
            <a:ext cx="2145425" cy="402412"/>
            <a:chOff x="2051135" y="2567330"/>
            <a:chExt cx="1641739" cy="307937"/>
          </a:xfrm>
        </p:grpSpPr>
        <p:sp>
          <p:nvSpPr>
            <p:cNvPr id="1300" name="Google Shape;1300;p38"/>
            <p:cNvSpPr/>
            <p:nvPr/>
          </p:nvSpPr>
          <p:spPr>
            <a:xfrm>
              <a:off x="3561708" y="2804662"/>
              <a:ext cx="131166" cy="53992"/>
            </a:xfrm>
            <a:custGeom>
              <a:rect b="b" l="l" r="r" t="t"/>
              <a:pathLst>
                <a:path extrusionOk="0" h="53992" w="131166">
                  <a:moveTo>
                    <a:pt x="106840" y="12460"/>
                  </a:moveTo>
                  <a:cubicBezTo>
                    <a:pt x="84293" y="16613"/>
                    <a:pt x="72427" y="18986"/>
                    <a:pt x="71833" y="18986"/>
                  </a:cubicBezTo>
                  <a:cubicBezTo>
                    <a:pt x="65900" y="18986"/>
                    <a:pt x="61153" y="16020"/>
                    <a:pt x="57000" y="10086"/>
                  </a:cubicBezTo>
                  <a:cubicBezTo>
                    <a:pt x="53440" y="3560"/>
                    <a:pt x="49880" y="0"/>
                    <a:pt x="45727" y="0"/>
                  </a:cubicBezTo>
                  <a:cubicBezTo>
                    <a:pt x="35640" y="0"/>
                    <a:pt x="26147" y="3560"/>
                    <a:pt x="17247" y="11273"/>
                  </a:cubicBezTo>
                  <a:cubicBezTo>
                    <a:pt x="5381" y="21953"/>
                    <a:pt x="-553" y="36193"/>
                    <a:pt x="40" y="53993"/>
                  </a:cubicBezTo>
                  <a:cubicBezTo>
                    <a:pt x="39200" y="52806"/>
                    <a:pt x="81920" y="51619"/>
                    <a:pt x="127606" y="50433"/>
                  </a:cubicBezTo>
                  <a:cubicBezTo>
                    <a:pt x="129979" y="43313"/>
                    <a:pt x="131166" y="38566"/>
                    <a:pt x="131166" y="35600"/>
                  </a:cubicBezTo>
                  <a:cubicBezTo>
                    <a:pt x="130573" y="20173"/>
                    <a:pt x="122859" y="12460"/>
                    <a:pt x="106840" y="1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1" name="Google Shape;1301;p38"/>
            <p:cNvSpPr/>
            <p:nvPr/>
          </p:nvSpPr>
          <p:spPr>
            <a:xfrm>
              <a:off x="2051135" y="2567330"/>
              <a:ext cx="1112490" cy="307937"/>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2" name="Google Shape;1302;p38"/>
            <p:cNvSpPr/>
            <p:nvPr/>
          </p:nvSpPr>
          <p:spPr>
            <a:xfrm>
              <a:off x="3243724" y="2757789"/>
              <a:ext cx="254537" cy="104297"/>
            </a:xfrm>
            <a:custGeom>
              <a:rect b="b" l="l" r="r" t="t"/>
              <a:pathLst>
                <a:path extrusionOk="0" h="104297" w="254537">
                  <a:moveTo>
                    <a:pt x="109766" y="50433"/>
                  </a:moveTo>
                  <a:cubicBezTo>
                    <a:pt x="103832" y="50433"/>
                    <a:pt x="98492" y="54586"/>
                    <a:pt x="93746" y="62893"/>
                  </a:cubicBezTo>
                  <a:cubicBezTo>
                    <a:pt x="89592" y="71199"/>
                    <a:pt x="85439" y="75353"/>
                    <a:pt x="81286" y="75353"/>
                  </a:cubicBezTo>
                  <a:cubicBezTo>
                    <a:pt x="75353" y="75353"/>
                    <a:pt x="69419" y="71793"/>
                    <a:pt x="62299" y="65266"/>
                  </a:cubicBezTo>
                  <a:cubicBezTo>
                    <a:pt x="55773" y="57553"/>
                    <a:pt x="51620" y="53993"/>
                    <a:pt x="49839" y="53993"/>
                  </a:cubicBezTo>
                  <a:cubicBezTo>
                    <a:pt x="47466" y="53993"/>
                    <a:pt x="42126" y="55773"/>
                    <a:pt x="33820" y="58740"/>
                  </a:cubicBezTo>
                  <a:cubicBezTo>
                    <a:pt x="24920" y="62299"/>
                    <a:pt x="17800" y="65859"/>
                    <a:pt x="13646" y="70013"/>
                  </a:cubicBezTo>
                  <a:cubicBezTo>
                    <a:pt x="5340" y="75946"/>
                    <a:pt x="1187" y="82473"/>
                    <a:pt x="1187" y="90186"/>
                  </a:cubicBezTo>
                  <a:cubicBezTo>
                    <a:pt x="593" y="96119"/>
                    <a:pt x="593" y="100866"/>
                    <a:pt x="0" y="103832"/>
                  </a:cubicBezTo>
                  <a:cubicBezTo>
                    <a:pt x="36786" y="105019"/>
                    <a:pt x="119852" y="103832"/>
                    <a:pt x="249791" y="101459"/>
                  </a:cubicBezTo>
                  <a:cubicBezTo>
                    <a:pt x="253351" y="91373"/>
                    <a:pt x="254538" y="77726"/>
                    <a:pt x="254538" y="59926"/>
                  </a:cubicBezTo>
                  <a:cubicBezTo>
                    <a:pt x="254538" y="39160"/>
                    <a:pt x="253944" y="26107"/>
                    <a:pt x="252164" y="21360"/>
                  </a:cubicBezTo>
                  <a:cubicBezTo>
                    <a:pt x="246231" y="7120"/>
                    <a:pt x="231991" y="0"/>
                    <a:pt x="209445" y="0"/>
                  </a:cubicBezTo>
                  <a:cubicBezTo>
                    <a:pt x="172658" y="0"/>
                    <a:pt x="151299" y="7713"/>
                    <a:pt x="144179" y="23733"/>
                  </a:cubicBezTo>
                  <a:cubicBezTo>
                    <a:pt x="140619" y="32040"/>
                    <a:pt x="141212" y="42720"/>
                    <a:pt x="145365" y="56366"/>
                  </a:cubicBezTo>
                  <a:lnTo>
                    <a:pt x="132905" y="56366"/>
                  </a:lnTo>
                  <a:cubicBezTo>
                    <a:pt x="122819" y="52806"/>
                    <a:pt x="115105" y="50433"/>
                    <a:pt x="109766" y="504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03" name="Google Shape;1303;p38"/>
          <p:cNvSpPr/>
          <p:nvPr/>
        </p:nvSpPr>
        <p:spPr>
          <a:xfrm>
            <a:off x="-644117" y="798588"/>
            <a:ext cx="1587295" cy="771161"/>
          </a:xfrm>
          <a:custGeom>
            <a:rect b="b" l="l" r="r" t="t"/>
            <a:pathLst>
              <a:path extrusionOk="0" h="771161" w="1587295">
                <a:moveTo>
                  <a:pt x="1485220" y="415164"/>
                </a:moveTo>
                <a:cubicBezTo>
                  <a:pt x="1478100" y="414571"/>
                  <a:pt x="1470980" y="415164"/>
                  <a:pt x="1463860" y="416351"/>
                </a:cubicBezTo>
                <a:cubicBezTo>
                  <a:pt x="1463860" y="415758"/>
                  <a:pt x="1463860" y="415164"/>
                  <a:pt x="1463860" y="413977"/>
                </a:cubicBezTo>
                <a:cubicBezTo>
                  <a:pt x="1468014" y="330911"/>
                  <a:pt x="1403934" y="260306"/>
                  <a:pt x="1320868" y="256152"/>
                </a:cubicBezTo>
                <a:cubicBezTo>
                  <a:pt x="1288235" y="254372"/>
                  <a:pt x="1257382" y="263865"/>
                  <a:pt x="1231869" y="280479"/>
                </a:cubicBezTo>
                <a:cubicBezTo>
                  <a:pt x="1187963" y="125620"/>
                  <a:pt x="1049717" y="8734"/>
                  <a:pt x="880025" y="428"/>
                </a:cubicBezTo>
                <a:cubicBezTo>
                  <a:pt x="715080" y="-7286"/>
                  <a:pt x="569715" y="90020"/>
                  <a:pt x="508008" y="233012"/>
                </a:cubicBezTo>
                <a:cubicBezTo>
                  <a:pt x="477156" y="235386"/>
                  <a:pt x="447489" y="243099"/>
                  <a:pt x="420196" y="255559"/>
                </a:cubicBezTo>
                <a:cubicBezTo>
                  <a:pt x="406549" y="189699"/>
                  <a:pt x="350183" y="139266"/>
                  <a:pt x="280170" y="135707"/>
                </a:cubicBezTo>
                <a:cubicBezTo>
                  <a:pt x="271864" y="135113"/>
                  <a:pt x="263557" y="135707"/>
                  <a:pt x="255844" y="136893"/>
                </a:cubicBezTo>
                <a:lnTo>
                  <a:pt x="255844" y="136893"/>
                </a:lnTo>
                <a:cubicBezTo>
                  <a:pt x="255844" y="136893"/>
                  <a:pt x="255844" y="136893"/>
                  <a:pt x="255844" y="136893"/>
                </a:cubicBezTo>
                <a:cubicBezTo>
                  <a:pt x="194731" y="144013"/>
                  <a:pt x="144298" y="187919"/>
                  <a:pt x="128278" y="246066"/>
                </a:cubicBezTo>
                <a:cubicBezTo>
                  <a:pt x="127092" y="249626"/>
                  <a:pt x="126499" y="252592"/>
                  <a:pt x="125905" y="256152"/>
                </a:cubicBezTo>
                <a:cubicBezTo>
                  <a:pt x="118192" y="253779"/>
                  <a:pt x="110479" y="251999"/>
                  <a:pt x="101579" y="251406"/>
                </a:cubicBezTo>
                <a:cubicBezTo>
                  <a:pt x="81406" y="250219"/>
                  <a:pt x="62419" y="255559"/>
                  <a:pt x="46399" y="265645"/>
                </a:cubicBezTo>
                <a:cubicBezTo>
                  <a:pt x="38686" y="270392"/>
                  <a:pt x="30973" y="276326"/>
                  <a:pt x="25039" y="283445"/>
                </a:cubicBezTo>
                <a:cubicBezTo>
                  <a:pt x="22666" y="285819"/>
                  <a:pt x="20886" y="288192"/>
                  <a:pt x="19106" y="290565"/>
                </a:cubicBezTo>
                <a:cubicBezTo>
                  <a:pt x="15546" y="295312"/>
                  <a:pt x="11986" y="300652"/>
                  <a:pt x="9613" y="306585"/>
                </a:cubicBezTo>
                <a:cubicBezTo>
                  <a:pt x="6646" y="312518"/>
                  <a:pt x="4273" y="319045"/>
                  <a:pt x="2493" y="326165"/>
                </a:cubicBezTo>
                <a:cubicBezTo>
                  <a:pt x="1306" y="332098"/>
                  <a:pt x="120" y="338031"/>
                  <a:pt x="120" y="343965"/>
                </a:cubicBezTo>
                <a:cubicBezTo>
                  <a:pt x="-2254" y="392024"/>
                  <a:pt x="30973" y="433557"/>
                  <a:pt x="76659" y="443051"/>
                </a:cubicBezTo>
                <a:cubicBezTo>
                  <a:pt x="76066" y="444237"/>
                  <a:pt x="74879" y="446017"/>
                  <a:pt x="74286" y="447797"/>
                </a:cubicBezTo>
                <a:cubicBezTo>
                  <a:pt x="73099" y="450171"/>
                  <a:pt x="71319" y="453137"/>
                  <a:pt x="70132" y="455510"/>
                </a:cubicBezTo>
                <a:cubicBezTo>
                  <a:pt x="67759" y="460257"/>
                  <a:pt x="65979" y="465004"/>
                  <a:pt x="64199" y="470344"/>
                </a:cubicBezTo>
                <a:cubicBezTo>
                  <a:pt x="62419" y="474497"/>
                  <a:pt x="61232" y="479243"/>
                  <a:pt x="60046" y="483990"/>
                </a:cubicBezTo>
                <a:cubicBezTo>
                  <a:pt x="58859" y="487550"/>
                  <a:pt x="58266" y="491110"/>
                  <a:pt x="57672" y="495263"/>
                </a:cubicBezTo>
                <a:cubicBezTo>
                  <a:pt x="56486" y="501197"/>
                  <a:pt x="55893" y="507723"/>
                  <a:pt x="55299" y="514250"/>
                </a:cubicBezTo>
                <a:cubicBezTo>
                  <a:pt x="51146" y="597316"/>
                  <a:pt x="115225" y="667922"/>
                  <a:pt x="198291" y="672075"/>
                </a:cubicBezTo>
                <a:cubicBezTo>
                  <a:pt x="207784" y="672669"/>
                  <a:pt x="217278" y="672075"/>
                  <a:pt x="226771" y="670889"/>
                </a:cubicBezTo>
                <a:cubicBezTo>
                  <a:pt x="227364" y="670889"/>
                  <a:pt x="227958" y="670889"/>
                  <a:pt x="229144" y="670295"/>
                </a:cubicBezTo>
                <a:cubicBezTo>
                  <a:pt x="232704" y="669702"/>
                  <a:pt x="236858" y="669108"/>
                  <a:pt x="240417" y="667922"/>
                </a:cubicBezTo>
                <a:cubicBezTo>
                  <a:pt x="243977" y="667329"/>
                  <a:pt x="247537" y="666142"/>
                  <a:pt x="251097" y="664955"/>
                </a:cubicBezTo>
                <a:cubicBezTo>
                  <a:pt x="259404" y="662582"/>
                  <a:pt x="267117" y="659022"/>
                  <a:pt x="274831" y="655462"/>
                </a:cubicBezTo>
                <a:cubicBezTo>
                  <a:pt x="276610" y="654275"/>
                  <a:pt x="278984" y="653089"/>
                  <a:pt x="280764" y="651902"/>
                </a:cubicBezTo>
                <a:cubicBezTo>
                  <a:pt x="285510" y="649529"/>
                  <a:pt x="289664" y="646562"/>
                  <a:pt x="293817" y="643595"/>
                </a:cubicBezTo>
                <a:cubicBezTo>
                  <a:pt x="296784" y="641222"/>
                  <a:pt x="299750" y="639442"/>
                  <a:pt x="302124" y="637069"/>
                </a:cubicBezTo>
                <a:cubicBezTo>
                  <a:pt x="302717" y="637069"/>
                  <a:pt x="302717" y="636475"/>
                  <a:pt x="303310" y="636475"/>
                </a:cubicBezTo>
                <a:cubicBezTo>
                  <a:pt x="347810" y="708862"/>
                  <a:pt x="425536" y="758701"/>
                  <a:pt x="516908" y="762855"/>
                </a:cubicBezTo>
                <a:cubicBezTo>
                  <a:pt x="520468" y="762855"/>
                  <a:pt x="524028" y="762855"/>
                  <a:pt x="527588" y="763448"/>
                </a:cubicBezTo>
                <a:cubicBezTo>
                  <a:pt x="545388" y="763448"/>
                  <a:pt x="562595" y="761668"/>
                  <a:pt x="579801" y="758701"/>
                </a:cubicBezTo>
                <a:cubicBezTo>
                  <a:pt x="583361" y="758108"/>
                  <a:pt x="586328" y="757515"/>
                  <a:pt x="589888" y="756328"/>
                </a:cubicBezTo>
                <a:cubicBezTo>
                  <a:pt x="616588" y="749801"/>
                  <a:pt x="641507" y="739715"/>
                  <a:pt x="664647" y="726068"/>
                </a:cubicBezTo>
                <a:cubicBezTo>
                  <a:pt x="667614" y="724288"/>
                  <a:pt x="670580" y="722508"/>
                  <a:pt x="672954" y="720728"/>
                </a:cubicBezTo>
                <a:cubicBezTo>
                  <a:pt x="685414" y="727848"/>
                  <a:pt x="699060" y="734375"/>
                  <a:pt x="712113" y="740308"/>
                </a:cubicBezTo>
                <a:cubicBezTo>
                  <a:pt x="732287" y="749208"/>
                  <a:pt x="753646" y="755735"/>
                  <a:pt x="775599" y="761074"/>
                </a:cubicBezTo>
                <a:cubicBezTo>
                  <a:pt x="782720" y="762855"/>
                  <a:pt x="790433" y="764041"/>
                  <a:pt x="797553" y="765821"/>
                </a:cubicBezTo>
                <a:cubicBezTo>
                  <a:pt x="804673" y="767601"/>
                  <a:pt x="812386" y="768194"/>
                  <a:pt x="820099" y="768788"/>
                </a:cubicBezTo>
                <a:cubicBezTo>
                  <a:pt x="827812" y="769381"/>
                  <a:pt x="835526" y="769974"/>
                  <a:pt x="843239" y="770568"/>
                </a:cubicBezTo>
                <a:cubicBezTo>
                  <a:pt x="863412" y="771755"/>
                  <a:pt x="882992" y="771161"/>
                  <a:pt x="901978" y="768788"/>
                </a:cubicBezTo>
                <a:cubicBezTo>
                  <a:pt x="909692" y="768194"/>
                  <a:pt x="917405" y="767008"/>
                  <a:pt x="925118" y="765821"/>
                </a:cubicBezTo>
                <a:cubicBezTo>
                  <a:pt x="932831" y="764635"/>
                  <a:pt x="939951" y="762855"/>
                  <a:pt x="947665" y="761074"/>
                </a:cubicBezTo>
                <a:cubicBezTo>
                  <a:pt x="967244" y="756328"/>
                  <a:pt x="986231" y="750394"/>
                  <a:pt x="1004624" y="743274"/>
                </a:cubicBezTo>
                <a:cubicBezTo>
                  <a:pt x="1010557" y="740901"/>
                  <a:pt x="1016491" y="738528"/>
                  <a:pt x="1022424" y="735561"/>
                </a:cubicBezTo>
                <a:cubicBezTo>
                  <a:pt x="1039631" y="727848"/>
                  <a:pt x="1055650" y="718355"/>
                  <a:pt x="1071077" y="708268"/>
                </a:cubicBezTo>
                <a:cubicBezTo>
                  <a:pt x="1077010" y="704115"/>
                  <a:pt x="1083537" y="699962"/>
                  <a:pt x="1089470" y="695808"/>
                </a:cubicBezTo>
                <a:cubicBezTo>
                  <a:pt x="1095404" y="691655"/>
                  <a:pt x="1101337" y="686908"/>
                  <a:pt x="1107270" y="682162"/>
                </a:cubicBezTo>
                <a:cubicBezTo>
                  <a:pt x="1127443" y="665549"/>
                  <a:pt x="1145243" y="647156"/>
                  <a:pt x="1161856" y="626389"/>
                </a:cubicBezTo>
                <a:cubicBezTo>
                  <a:pt x="1164823" y="634696"/>
                  <a:pt x="1168976" y="643002"/>
                  <a:pt x="1173723" y="650715"/>
                </a:cubicBezTo>
                <a:cubicBezTo>
                  <a:pt x="1176689" y="656056"/>
                  <a:pt x="1180249" y="660802"/>
                  <a:pt x="1184403" y="664955"/>
                </a:cubicBezTo>
                <a:cubicBezTo>
                  <a:pt x="1187369" y="668515"/>
                  <a:pt x="1190336" y="671482"/>
                  <a:pt x="1193896" y="674449"/>
                </a:cubicBezTo>
                <a:cubicBezTo>
                  <a:pt x="1195676" y="676228"/>
                  <a:pt x="1198049" y="678008"/>
                  <a:pt x="1200422" y="679789"/>
                </a:cubicBezTo>
                <a:cubicBezTo>
                  <a:pt x="1215256" y="692248"/>
                  <a:pt x="1233649" y="701148"/>
                  <a:pt x="1253822" y="705302"/>
                </a:cubicBezTo>
                <a:cubicBezTo>
                  <a:pt x="1259755" y="706488"/>
                  <a:pt x="1266282" y="707082"/>
                  <a:pt x="1272808" y="707675"/>
                </a:cubicBezTo>
                <a:cubicBezTo>
                  <a:pt x="1276962" y="707675"/>
                  <a:pt x="1281115" y="707675"/>
                  <a:pt x="1285269" y="707675"/>
                </a:cubicBezTo>
                <a:cubicBezTo>
                  <a:pt x="1293575" y="707082"/>
                  <a:pt x="1301882" y="705895"/>
                  <a:pt x="1309595" y="704115"/>
                </a:cubicBezTo>
                <a:cubicBezTo>
                  <a:pt x="1317308" y="702335"/>
                  <a:pt x="1325021" y="699368"/>
                  <a:pt x="1332141" y="695808"/>
                </a:cubicBezTo>
                <a:cubicBezTo>
                  <a:pt x="1371301" y="676822"/>
                  <a:pt x="1399187" y="637662"/>
                  <a:pt x="1401561" y="591383"/>
                </a:cubicBezTo>
                <a:lnTo>
                  <a:pt x="1401561" y="591383"/>
                </a:lnTo>
                <a:lnTo>
                  <a:pt x="1401561" y="591383"/>
                </a:lnTo>
                <a:cubicBezTo>
                  <a:pt x="1401561" y="591383"/>
                  <a:pt x="1401561" y="590789"/>
                  <a:pt x="1401561" y="590789"/>
                </a:cubicBezTo>
                <a:lnTo>
                  <a:pt x="1401561" y="590789"/>
                </a:lnTo>
                <a:cubicBezTo>
                  <a:pt x="1401561" y="589603"/>
                  <a:pt x="1401561" y="589009"/>
                  <a:pt x="1401561" y="587823"/>
                </a:cubicBezTo>
                <a:cubicBezTo>
                  <a:pt x="1419954" y="609776"/>
                  <a:pt x="1446653" y="624016"/>
                  <a:pt x="1476913" y="625796"/>
                </a:cubicBezTo>
                <a:cubicBezTo>
                  <a:pt x="1535060" y="628762"/>
                  <a:pt x="1584306" y="583669"/>
                  <a:pt x="1587272" y="525523"/>
                </a:cubicBezTo>
                <a:cubicBezTo>
                  <a:pt x="1588459" y="466784"/>
                  <a:pt x="1543366" y="417538"/>
                  <a:pt x="1485220" y="4151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7" name="Shape 1307"/>
        <p:cNvGrpSpPr/>
        <p:nvPr/>
      </p:nvGrpSpPr>
      <p:grpSpPr>
        <a:xfrm>
          <a:off x="0" y="0"/>
          <a:ext cx="0" cy="0"/>
          <a:chOff x="0" y="0"/>
          <a:chExt cx="0" cy="0"/>
        </a:xfrm>
      </p:grpSpPr>
      <p:sp>
        <p:nvSpPr>
          <p:cNvPr id="1308" name="Google Shape;1308;p39"/>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demo</a:t>
            </a:r>
            <a:endParaRPr/>
          </a:p>
        </p:txBody>
      </p:sp>
      <p:sp>
        <p:nvSpPr>
          <p:cNvPr id="1309" name="Google Shape;1309;p39"/>
          <p:cNvSpPr txBox="1"/>
          <p:nvPr>
            <p:ph idx="1" type="subTitle"/>
          </p:nvPr>
        </p:nvSpPr>
        <p:spPr>
          <a:xfrm>
            <a:off x="2222250" y="3758000"/>
            <a:ext cx="4699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a:t>
            </a:r>
            <a:r>
              <a:rPr lang="en"/>
              <a:t> can replace the image on the screen with your own work. Just right-click on it and select “Replace image”</a:t>
            </a:r>
            <a:endParaRPr/>
          </a:p>
        </p:txBody>
      </p:sp>
      <p:grpSp>
        <p:nvGrpSpPr>
          <p:cNvPr id="1310" name="Google Shape;1310;p39"/>
          <p:cNvGrpSpPr/>
          <p:nvPr/>
        </p:nvGrpSpPr>
        <p:grpSpPr>
          <a:xfrm>
            <a:off x="2600968" y="1326575"/>
            <a:ext cx="3942064" cy="2211275"/>
            <a:chOff x="4729131" y="1936699"/>
            <a:chExt cx="3820200" cy="2142916"/>
          </a:xfrm>
        </p:grpSpPr>
        <p:sp>
          <p:nvSpPr>
            <p:cNvPr id="1311" name="Google Shape;1311;p39"/>
            <p:cNvSpPr/>
            <p:nvPr/>
          </p:nvSpPr>
          <p:spPr>
            <a:xfrm>
              <a:off x="4928413" y="1936699"/>
              <a:ext cx="3421500" cy="1990200"/>
            </a:xfrm>
            <a:prstGeom prst="round2SameRect">
              <a:avLst>
                <a:gd fmla="val 9051" name="adj1"/>
                <a:gd fmla="val 0" name="adj2"/>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9"/>
            <p:cNvSpPr/>
            <p:nvPr/>
          </p:nvSpPr>
          <p:spPr>
            <a:xfrm rot="10800000">
              <a:off x="4729131" y="3926915"/>
              <a:ext cx="3820200" cy="152700"/>
            </a:xfrm>
            <a:prstGeom prst="round2SameRect">
              <a:avLst>
                <a:gd fmla="val 50000" name="adj1"/>
                <a:gd fmla="val 0" name="adj2"/>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9"/>
            <p:cNvSpPr/>
            <p:nvPr/>
          </p:nvSpPr>
          <p:spPr>
            <a:xfrm>
              <a:off x="6606475" y="2008050"/>
              <a:ext cx="65400" cy="65400"/>
            </a:xfrm>
            <a:prstGeom prst="ellipse">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14" name="Google Shape;1314;p39"/>
          <p:cNvPicPr preferRelativeResize="0"/>
          <p:nvPr/>
        </p:nvPicPr>
        <p:blipFill rotWithShape="1">
          <a:blip r:embed="rId3">
            <a:alphaModFix/>
          </a:blip>
          <a:srcRect b="563" l="0" r="0" t="563"/>
          <a:stretch/>
        </p:blipFill>
        <p:spPr>
          <a:xfrm>
            <a:off x="2987232" y="1525909"/>
            <a:ext cx="3163500" cy="1777800"/>
          </a:xfrm>
          <a:prstGeom prst="round2SameRect">
            <a:avLst>
              <a:gd fmla="val 8541" name="adj1"/>
              <a:gd fmla="val 0" name="adj2"/>
            </a:avLst>
          </a:prstGeom>
          <a:noFill/>
          <a:ln cap="flat" cmpd="sng" w="9525">
            <a:solidFill>
              <a:schemeClr val="dk1"/>
            </a:solidFill>
            <a:prstDash val="solid"/>
            <a:round/>
            <a:headEnd len="sm" w="sm" type="none"/>
            <a:tailEnd len="sm" w="sm" type="none"/>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8" name="Shape 1318"/>
        <p:cNvGrpSpPr/>
        <p:nvPr/>
      </p:nvGrpSpPr>
      <p:grpSpPr>
        <a:xfrm>
          <a:off x="0" y="0"/>
          <a:ext cx="0" cy="0"/>
          <a:chOff x="0" y="0"/>
          <a:chExt cx="0" cy="0"/>
        </a:xfrm>
      </p:grpSpPr>
      <p:grpSp>
        <p:nvGrpSpPr>
          <p:cNvPr id="1319" name="Google Shape;1319;p40"/>
          <p:cNvGrpSpPr/>
          <p:nvPr/>
        </p:nvGrpSpPr>
        <p:grpSpPr>
          <a:xfrm>
            <a:off x="915216" y="1768104"/>
            <a:ext cx="4570013" cy="2434613"/>
            <a:chOff x="233350" y="949250"/>
            <a:chExt cx="7137300" cy="3802300"/>
          </a:xfrm>
        </p:grpSpPr>
        <p:sp>
          <p:nvSpPr>
            <p:cNvPr id="1320" name="Google Shape;1320;p4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 name="Google Shape;1371;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Geographic distribution</a:t>
            </a:r>
            <a:endParaRPr b="1"/>
          </a:p>
        </p:txBody>
      </p:sp>
      <p:sp>
        <p:nvSpPr>
          <p:cNvPr id="1372" name="Google Shape;1372;p40"/>
          <p:cNvSpPr txBox="1"/>
          <p:nvPr/>
        </p:nvSpPr>
        <p:spPr>
          <a:xfrm>
            <a:off x="6159984" y="2381171"/>
            <a:ext cx="2068800" cy="365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Mercury is a small planet</a:t>
            </a:r>
            <a:endParaRPr>
              <a:solidFill>
                <a:schemeClr val="dk1"/>
              </a:solidFill>
              <a:latin typeface="Hind Guntur"/>
              <a:ea typeface="Hind Guntur"/>
              <a:cs typeface="Hind Guntur"/>
              <a:sym typeface="Hind Guntur"/>
            </a:endParaRPr>
          </a:p>
        </p:txBody>
      </p:sp>
      <p:sp>
        <p:nvSpPr>
          <p:cNvPr id="1373" name="Google Shape;1373;p40"/>
          <p:cNvSpPr txBox="1"/>
          <p:nvPr/>
        </p:nvSpPr>
        <p:spPr>
          <a:xfrm>
            <a:off x="6159984" y="1556925"/>
            <a:ext cx="1154400" cy="53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Lily Script One"/>
                <a:ea typeface="Lily Script One"/>
                <a:cs typeface="Lily Script One"/>
                <a:sym typeface="Lily Script One"/>
              </a:rPr>
              <a:t>60%</a:t>
            </a:r>
            <a:endParaRPr sz="3000">
              <a:solidFill>
                <a:schemeClr val="dk1"/>
              </a:solidFill>
              <a:latin typeface="Lily Script One"/>
              <a:ea typeface="Lily Script One"/>
              <a:cs typeface="Lily Script One"/>
              <a:sym typeface="Lily Script One"/>
            </a:endParaRPr>
          </a:p>
        </p:txBody>
      </p:sp>
      <p:sp>
        <p:nvSpPr>
          <p:cNvPr id="1374" name="Google Shape;1374;p40"/>
          <p:cNvSpPr txBox="1"/>
          <p:nvPr/>
        </p:nvSpPr>
        <p:spPr>
          <a:xfrm>
            <a:off x="6159984" y="2092725"/>
            <a:ext cx="20688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Mercury</a:t>
            </a:r>
            <a:endParaRPr b="1" sz="1800">
              <a:solidFill>
                <a:schemeClr val="dk1"/>
              </a:solidFill>
              <a:latin typeface="Hind Guntur"/>
              <a:ea typeface="Hind Guntur"/>
              <a:cs typeface="Hind Guntur"/>
              <a:sym typeface="Hind Guntur"/>
            </a:endParaRPr>
          </a:p>
        </p:txBody>
      </p:sp>
      <p:sp>
        <p:nvSpPr>
          <p:cNvPr id="1375" name="Google Shape;1375;p40"/>
          <p:cNvSpPr txBox="1"/>
          <p:nvPr/>
        </p:nvSpPr>
        <p:spPr>
          <a:xfrm>
            <a:off x="6159984" y="3837625"/>
            <a:ext cx="2068800" cy="365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Saturn is a big planet</a:t>
            </a:r>
            <a:endParaRPr>
              <a:solidFill>
                <a:schemeClr val="dk1"/>
              </a:solidFill>
              <a:latin typeface="Hind Guntur"/>
              <a:ea typeface="Hind Guntur"/>
              <a:cs typeface="Hind Guntur"/>
              <a:sym typeface="Hind Guntur"/>
            </a:endParaRPr>
          </a:p>
        </p:txBody>
      </p:sp>
      <p:sp>
        <p:nvSpPr>
          <p:cNvPr id="1376" name="Google Shape;1376;p40"/>
          <p:cNvSpPr txBox="1"/>
          <p:nvPr/>
        </p:nvSpPr>
        <p:spPr>
          <a:xfrm>
            <a:off x="6159984" y="3013375"/>
            <a:ext cx="1154400" cy="53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Lily Script One"/>
                <a:ea typeface="Lily Script One"/>
                <a:cs typeface="Lily Script One"/>
                <a:sym typeface="Lily Script One"/>
              </a:rPr>
              <a:t>4</a:t>
            </a:r>
            <a:r>
              <a:rPr lang="en" sz="3000">
                <a:solidFill>
                  <a:schemeClr val="dk1"/>
                </a:solidFill>
                <a:latin typeface="Lily Script One"/>
                <a:ea typeface="Lily Script One"/>
                <a:cs typeface="Lily Script One"/>
                <a:sym typeface="Lily Script One"/>
              </a:rPr>
              <a:t>0%</a:t>
            </a:r>
            <a:endParaRPr sz="3000">
              <a:solidFill>
                <a:schemeClr val="dk1"/>
              </a:solidFill>
              <a:latin typeface="Lily Script One"/>
              <a:ea typeface="Lily Script One"/>
              <a:cs typeface="Lily Script One"/>
              <a:sym typeface="Lily Script One"/>
            </a:endParaRPr>
          </a:p>
        </p:txBody>
      </p:sp>
      <p:sp>
        <p:nvSpPr>
          <p:cNvPr id="1377" name="Google Shape;1377;p40"/>
          <p:cNvSpPr txBox="1"/>
          <p:nvPr/>
        </p:nvSpPr>
        <p:spPr>
          <a:xfrm>
            <a:off x="6159984" y="3549179"/>
            <a:ext cx="20688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Saturn</a:t>
            </a:r>
            <a:endParaRPr b="1" sz="1800">
              <a:solidFill>
                <a:schemeClr val="dk1"/>
              </a:solidFill>
              <a:latin typeface="Hind Guntur"/>
              <a:ea typeface="Hind Guntur"/>
              <a:cs typeface="Hind Guntur"/>
              <a:sym typeface="Hind Guntur"/>
            </a:endParaRPr>
          </a:p>
        </p:txBody>
      </p:sp>
      <p:cxnSp>
        <p:nvCxnSpPr>
          <p:cNvPr id="1378" name="Google Shape;1378;p40"/>
          <p:cNvCxnSpPr>
            <a:stCxn id="1373" idx="1"/>
          </p:cNvCxnSpPr>
          <p:nvPr/>
        </p:nvCxnSpPr>
        <p:spPr>
          <a:xfrm flipH="1">
            <a:off x="1718784" y="1824825"/>
            <a:ext cx="4441200" cy="5763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1379" name="Google Shape;1379;p40"/>
          <p:cNvCxnSpPr>
            <a:stCxn id="1376" idx="1"/>
          </p:cNvCxnSpPr>
          <p:nvPr/>
        </p:nvCxnSpPr>
        <p:spPr>
          <a:xfrm rot="10800000">
            <a:off x="4342884" y="2232175"/>
            <a:ext cx="1817100" cy="1049100"/>
          </a:xfrm>
          <a:prstGeom prst="bentConnector3">
            <a:avLst>
              <a:gd fmla="val 50000"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3" name="Shape 1383"/>
        <p:cNvGrpSpPr/>
        <p:nvPr/>
      </p:nvGrpSpPr>
      <p:grpSpPr>
        <a:xfrm>
          <a:off x="0" y="0"/>
          <a:ext cx="0" cy="0"/>
          <a:chOff x="0" y="0"/>
          <a:chExt cx="0" cy="0"/>
        </a:xfrm>
      </p:grpSpPr>
      <p:sp>
        <p:nvSpPr>
          <p:cNvPr id="1384" name="Google Shape;138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Reproduction</a:t>
            </a:r>
            <a:endParaRPr/>
          </a:p>
        </p:txBody>
      </p:sp>
      <p:sp>
        <p:nvSpPr>
          <p:cNvPr id="1385" name="Google Shape;1385;p41"/>
          <p:cNvSpPr/>
          <p:nvPr/>
        </p:nvSpPr>
        <p:spPr>
          <a:xfrm>
            <a:off x="720000" y="2091400"/>
            <a:ext cx="9477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Lily Script One"/>
                <a:ea typeface="Lily Script One"/>
                <a:cs typeface="Lily Script One"/>
                <a:sym typeface="Lily Script One"/>
              </a:rPr>
              <a:t>01</a:t>
            </a:r>
            <a:endParaRPr sz="3000">
              <a:solidFill>
                <a:schemeClr val="dk1"/>
              </a:solidFill>
              <a:latin typeface="Lily Script One"/>
              <a:ea typeface="Lily Script One"/>
              <a:cs typeface="Lily Script One"/>
              <a:sym typeface="Lily Script One"/>
            </a:endParaRPr>
          </a:p>
        </p:txBody>
      </p:sp>
      <p:sp>
        <p:nvSpPr>
          <p:cNvPr id="1386" name="Google Shape;1386;p41"/>
          <p:cNvSpPr txBox="1"/>
          <p:nvPr/>
        </p:nvSpPr>
        <p:spPr>
          <a:xfrm>
            <a:off x="720000" y="3118785"/>
            <a:ext cx="1811700" cy="63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Venus is the second planet from the Sun</a:t>
            </a:r>
            <a:endParaRPr>
              <a:solidFill>
                <a:schemeClr val="dk1"/>
              </a:solidFill>
              <a:latin typeface="Hind Guntur"/>
              <a:ea typeface="Hind Guntur"/>
              <a:cs typeface="Hind Guntur"/>
              <a:sym typeface="Hind Guntur"/>
            </a:endParaRPr>
          </a:p>
        </p:txBody>
      </p:sp>
      <p:sp>
        <p:nvSpPr>
          <p:cNvPr id="1387" name="Google Shape;1387;p41"/>
          <p:cNvSpPr txBox="1"/>
          <p:nvPr/>
        </p:nvSpPr>
        <p:spPr>
          <a:xfrm>
            <a:off x="720008" y="2830334"/>
            <a:ext cx="18117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Egg-laying</a:t>
            </a:r>
            <a:endParaRPr b="1" sz="1800">
              <a:solidFill>
                <a:schemeClr val="dk1"/>
              </a:solidFill>
              <a:latin typeface="Hind Guntur"/>
              <a:ea typeface="Hind Guntur"/>
              <a:cs typeface="Hind Guntur"/>
              <a:sym typeface="Hind Guntur"/>
            </a:endParaRPr>
          </a:p>
        </p:txBody>
      </p:sp>
      <p:sp>
        <p:nvSpPr>
          <p:cNvPr id="1388" name="Google Shape;1388;p41"/>
          <p:cNvSpPr/>
          <p:nvPr/>
        </p:nvSpPr>
        <p:spPr>
          <a:xfrm>
            <a:off x="2684100" y="2091400"/>
            <a:ext cx="9477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Lily Script One"/>
                <a:ea typeface="Lily Script One"/>
                <a:cs typeface="Lily Script One"/>
                <a:sym typeface="Lily Script One"/>
              </a:rPr>
              <a:t>02</a:t>
            </a:r>
            <a:endParaRPr sz="3000">
              <a:solidFill>
                <a:schemeClr val="dk1"/>
              </a:solidFill>
              <a:latin typeface="Lily Script One"/>
              <a:ea typeface="Lily Script One"/>
              <a:cs typeface="Lily Script One"/>
              <a:sym typeface="Lily Script One"/>
            </a:endParaRPr>
          </a:p>
        </p:txBody>
      </p:sp>
      <p:sp>
        <p:nvSpPr>
          <p:cNvPr id="1389" name="Google Shape;1389;p41"/>
          <p:cNvSpPr txBox="1"/>
          <p:nvPr/>
        </p:nvSpPr>
        <p:spPr>
          <a:xfrm>
            <a:off x="2684100" y="3118785"/>
            <a:ext cx="1811700" cy="63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Mars is </a:t>
            </a:r>
            <a:r>
              <a:rPr lang="en">
                <a:solidFill>
                  <a:schemeClr val="dk1"/>
                </a:solidFill>
                <a:latin typeface="Hind Guntur"/>
                <a:ea typeface="Hind Guntur"/>
                <a:cs typeface="Hind Guntur"/>
                <a:sym typeface="Hind Guntur"/>
              </a:rPr>
              <a:t>actually</a:t>
            </a:r>
            <a:r>
              <a:rPr lang="en">
                <a:solidFill>
                  <a:schemeClr val="dk1"/>
                </a:solidFill>
                <a:latin typeface="Hind Guntur"/>
                <a:ea typeface="Hind Guntur"/>
                <a:cs typeface="Hind Guntur"/>
                <a:sym typeface="Hind Guntur"/>
              </a:rPr>
              <a:t> a very cold place</a:t>
            </a:r>
            <a:endParaRPr>
              <a:solidFill>
                <a:schemeClr val="dk1"/>
              </a:solidFill>
              <a:latin typeface="Hind Guntur"/>
              <a:ea typeface="Hind Guntur"/>
              <a:cs typeface="Hind Guntur"/>
              <a:sym typeface="Hind Guntur"/>
            </a:endParaRPr>
          </a:p>
        </p:txBody>
      </p:sp>
      <p:sp>
        <p:nvSpPr>
          <p:cNvPr id="1390" name="Google Shape;1390;p41"/>
          <p:cNvSpPr txBox="1"/>
          <p:nvPr/>
        </p:nvSpPr>
        <p:spPr>
          <a:xfrm>
            <a:off x="2684108" y="2830334"/>
            <a:ext cx="18117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Incubation</a:t>
            </a:r>
            <a:endParaRPr b="1" sz="1800">
              <a:solidFill>
                <a:schemeClr val="dk1"/>
              </a:solidFill>
              <a:latin typeface="Hind Guntur"/>
              <a:ea typeface="Hind Guntur"/>
              <a:cs typeface="Hind Guntur"/>
              <a:sym typeface="Hind Guntur"/>
            </a:endParaRPr>
          </a:p>
        </p:txBody>
      </p:sp>
      <p:sp>
        <p:nvSpPr>
          <p:cNvPr id="1391" name="Google Shape;1391;p41"/>
          <p:cNvSpPr/>
          <p:nvPr/>
        </p:nvSpPr>
        <p:spPr>
          <a:xfrm>
            <a:off x="4648200" y="2091400"/>
            <a:ext cx="9477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Lily Script One"/>
                <a:ea typeface="Lily Script One"/>
                <a:cs typeface="Lily Script One"/>
                <a:sym typeface="Lily Script One"/>
              </a:rPr>
              <a:t>03</a:t>
            </a:r>
            <a:endParaRPr sz="3000">
              <a:solidFill>
                <a:schemeClr val="dk1"/>
              </a:solidFill>
              <a:latin typeface="Lily Script One"/>
              <a:ea typeface="Lily Script One"/>
              <a:cs typeface="Lily Script One"/>
              <a:sym typeface="Lily Script One"/>
            </a:endParaRPr>
          </a:p>
        </p:txBody>
      </p:sp>
      <p:sp>
        <p:nvSpPr>
          <p:cNvPr id="1392" name="Google Shape;1392;p41"/>
          <p:cNvSpPr txBox="1"/>
          <p:nvPr/>
        </p:nvSpPr>
        <p:spPr>
          <a:xfrm>
            <a:off x="4648200" y="3118785"/>
            <a:ext cx="1811700" cy="63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Neptune is far away from us</a:t>
            </a:r>
            <a:endParaRPr>
              <a:solidFill>
                <a:schemeClr val="dk1"/>
              </a:solidFill>
              <a:latin typeface="Hind Guntur"/>
              <a:ea typeface="Hind Guntur"/>
              <a:cs typeface="Hind Guntur"/>
              <a:sym typeface="Hind Guntur"/>
            </a:endParaRPr>
          </a:p>
        </p:txBody>
      </p:sp>
      <p:sp>
        <p:nvSpPr>
          <p:cNvPr id="1393" name="Google Shape;1393;p41"/>
          <p:cNvSpPr txBox="1"/>
          <p:nvPr/>
        </p:nvSpPr>
        <p:spPr>
          <a:xfrm>
            <a:off x="4648208" y="2830334"/>
            <a:ext cx="18117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Hatching</a:t>
            </a:r>
            <a:endParaRPr b="1" sz="1800">
              <a:solidFill>
                <a:schemeClr val="dk1"/>
              </a:solidFill>
              <a:latin typeface="Hind Guntur"/>
              <a:ea typeface="Hind Guntur"/>
              <a:cs typeface="Hind Guntur"/>
              <a:sym typeface="Hind Guntur"/>
            </a:endParaRPr>
          </a:p>
        </p:txBody>
      </p:sp>
      <p:sp>
        <p:nvSpPr>
          <p:cNvPr id="1394" name="Google Shape;1394;p41"/>
          <p:cNvSpPr/>
          <p:nvPr/>
        </p:nvSpPr>
        <p:spPr>
          <a:xfrm>
            <a:off x="6612300" y="2091400"/>
            <a:ext cx="9477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Lily Script One"/>
                <a:ea typeface="Lily Script One"/>
                <a:cs typeface="Lily Script One"/>
                <a:sym typeface="Lily Script One"/>
              </a:rPr>
              <a:t>04</a:t>
            </a:r>
            <a:endParaRPr sz="3000">
              <a:solidFill>
                <a:schemeClr val="dk1"/>
              </a:solidFill>
              <a:latin typeface="Lily Script One"/>
              <a:ea typeface="Lily Script One"/>
              <a:cs typeface="Lily Script One"/>
              <a:sym typeface="Lily Script One"/>
            </a:endParaRPr>
          </a:p>
        </p:txBody>
      </p:sp>
      <p:sp>
        <p:nvSpPr>
          <p:cNvPr id="1395" name="Google Shape;1395;p41"/>
          <p:cNvSpPr txBox="1"/>
          <p:nvPr/>
        </p:nvSpPr>
        <p:spPr>
          <a:xfrm>
            <a:off x="6612300" y="3118785"/>
            <a:ext cx="1811700" cy="63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It’s composed of hydrogen and helium</a:t>
            </a:r>
            <a:endParaRPr>
              <a:solidFill>
                <a:schemeClr val="dk1"/>
              </a:solidFill>
              <a:latin typeface="Hind Guntur"/>
              <a:ea typeface="Hind Guntur"/>
              <a:cs typeface="Hind Guntur"/>
              <a:sym typeface="Hind Guntur"/>
            </a:endParaRPr>
          </a:p>
        </p:txBody>
      </p:sp>
      <p:sp>
        <p:nvSpPr>
          <p:cNvPr id="1396" name="Google Shape;1396;p41"/>
          <p:cNvSpPr txBox="1"/>
          <p:nvPr/>
        </p:nvSpPr>
        <p:spPr>
          <a:xfrm>
            <a:off x="6612308" y="2830334"/>
            <a:ext cx="18117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Baby ducks</a:t>
            </a:r>
            <a:endParaRPr b="1" sz="1800">
              <a:solidFill>
                <a:schemeClr val="dk1"/>
              </a:solidFill>
              <a:latin typeface="Hind Guntur"/>
              <a:ea typeface="Hind Guntur"/>
              <a:cs typeface="Hind Guntur"/>
              <a:sym typeface="Hind Guntur"/>
            </a:endParaRPr>
          </a:p>
        </p:txBody>
      </p:sp>
      <p:cxnSp>
        <p:nvCxnSpPr>
          <p:cNvPr id="1397" name="Google Shape;1397;p41"/>
          <p:cNvCxnSpPr>
            <a:stCxn id="1385" idx="3"/>
            <a:endCxn id="1388" idx="1"/>
          </p:cNvCxnSpPr>
          <p:nvPr/>
        </p:nvCxnSpPr>
        <p:spPr>
          <a:xfrm>
            <a:off x="1667700" y="2407750"/>
            <a:ext cx="1016400" cy="6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1398" name="Google Shape;1398;p41"/>
          <p:cNvCxnSpPr>
            <a:stCxn id="1388" idx="3"/>
            <a:endCxn id="1391" idx="1"/>
          </p:cNvCxnSpPr>
          <p:nvPr/>
        </p:nvCxnSpPr>
        <p:spPr>
          <a:xfrm>
            <a:off x="3631800" y="2407750"/>
            <a:ext cx="1016400" cy="6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1399" name="Google Shape;1399;p41"/>
          <p:cNvCxnSpPr>
            <a:stCxn id="1391" idx="3"/>
            <a:endCxn id="1394" idx="1"/>
          </p:cNvCxnSpPr>
          <p:nvPr/>
        </p:nvCxnSpPr>
        <p:spPr>
          <a:xfrm>
            <a:off x="5595900" y="2407750"/>
            <a:ext cx="1016400" cy="600"/>
          </a:xfrm>
          <a:prstGeom prst="bentConnector3">
            <a:avLst>
              <a:gd fmla="val 50000" name="adj1"/>
            </a:avLst>
          </a:prstGeom>
          <a:noFill/>
          <a:ln cap="flat" cmpd="sng" w="9525">
            <a:solidFill>
              <a:schemeClr val="dk1"/>
            </a:solidFill>
            <a:prstDash val="solid"/>
            <a:round/>
            <a:headEnd len="med" w="med" type="none"/>
            <a:tailEnd len="med" w="med" type="oval"/>
          </a:ln>
        </p:spPr>
      </p:cxnSp>
      <p:grpSp>
        <p:nvGrpSpPr>
          <p:cNvPr id="1400" name="Google Shape;1400;p41"/>
          <p:cNvGrpSpPr/>
          <p:nvPr/>
        </p:nvGrpSpPr>
        <p:grpSpPr>
          <a:xfrm>
            <a:off x="6711732" y="1640062"/>
            <a:ext cx="348564" cy="333203"/>
            <a:chOff x="9007235" y="4605708"/>
            <a:chExt cx="404930" cy="387085"/>
          </a:xfrm>
        </p:grpSpPr>
        <p:sp>
          <p:nvSpPr>
            <p:cNvPr id="1401" name="Google Shape;1401;p41"/>
            <p:cNvSpPr/>
            <p:nvPr/>
          </p:nvSpPr>
          <p:spPr>
            <a:xfrm>
              <a:off x="9007235" y="4605708"/>
              <a:ext cx="404930" cy="387085"/>
            </a:xfrm>
            <a:custGeom>
              <a:rect b="b" l="l" r="r" t="t"/>
              <a:pathLst>
                <a:path extrusionOk="0" h="387085" w="404930">
                  <a:moveTo>
                    <a:pt x="380974" y="270451"/>
                  </a:moveTo>
                  <a:lnTo>
                    <a:pt x="380974" y="225121"/>
                  </a:lnTo>
                  <a:cubicBezTo>
                    <a:pt x="380974" y="199655"/>
                    <a:pt x="375881" y="175716"/>
                    <a:pt x="365694" y="153306"/>
                  </a:cubicBezTo>
                  <a:cubicBezTo>
                    <a:pt x="389632" y="138027"/>
                    <a:pt x="404403" y="112051"/>
                    <a:pt x="404403" y="83020"/>
                  </a:cubicBezTo>
                  <a:cubicBezTo>
                    <a:pt x="404403" y="37181"/>
                    <a:pt x="367222" y="0"/>
                    <a:pt x="321383" y="0"/>
                  </a:cubicBezTo>
                  <a:cubicBezTo>
                    <a:pt x="302538" y="0"/>
                    <a:pt x="284202" y="6621"/>
                    <a:pt x="269432" y="18336"/>
                  </a:cubicBezTo>
                  <a:cubicBezTo>
                    <a:pt x="258227" y="27504"/>
                    <a:pt x="249568" y="39218"/>
                    <a:pt x="244475" y="52460"/>
                  </a:cubicBezTo>
                  <a:cubicBezTo>
                    <a:pt x="231233" y="49404"/>
                    <a:pt x="216972" y="47367"/>
                    <a:pt x="202711" y="47367"/>
                  </a:cubicBezTo>
                  <a:cubicBezTo>
                    <a:pt x="188450" y="47367"/>
                    <a:pt x="174698" y="48895"/>
                    <a:pt x="160947" y="52460"/>
                  </a:cubicBezTo>
                  <a:cubicBezTo>
                    <a:pt x="155853" y="39218"/>
                    <a:pt x="147194" y="27504"/>
                    <a:pt x="135990" y="18336"/>
                  </a:cubicBezTo>
                  <a:cubicBezTo>
                    <a:pt x="121219" y="6621"/>
                    <a:pt x="102884" y="0"/>
                    <a:pt x="84038" y="0"/>
                  </a:cubicBezTo>
                  <a:cubicBezTo>
                    <a:pt x="38199" y="0"/>
                    <a:pt x="1019" y="37181"/>
                    <a:pt x="1019" y="83020"/>
                  </a:cubicBezTo>
                  <a:cubicBezTo>
                    <a:pt x="1019" y="112051"/>
                    <a:pt x="15790" y="138027"/>
                    <a:pt x="39727" y="153306"/>
                  </a:cubicBezTo>
                  <a:cubicBezTo>
                    <a:pt x="30050" y="175716"/>
                    <a:pt x="24448" y="200164"/>
                    <a:pt x="24448" y="225121"/>
                  </a:cubicBezTo>
                  <a:lnTo>
                    <a:pt x="24448" y="270451"/>
                  </a:lnTo>
                  <a:cubicBezTo>
                    <a:pt x="10186" y="275034"/>
                    <a:pt x="0" y="288277"/>
                    <a:pt x="0" y="304066"/>
                  </a:cubicBezTo>
                  <a:lnTo>
                    <a:pt x="0" y="351433"/>
                  </a:lnTo>
                  <a:cubicBezTo>
                    <a:pt x="0" y="371297"/>
                    <a:pt x="15790" y="387085"/>
                    <a:pt x="35653" y="387085"/>
                  </a:cubicBezTo>
                  <a:lnTo>
                    <a:pt x="369259" y="387085"/>
                  </a:lnTo>
                  <a:cubicBezTo>
                    <a:pt x="389123" y="387085"/>
                    <a:pt x="404912" y="371297"/>
                    <a:pt x="404912" y="351433"/>
                  </a:cubicBezTo>
                  <a:lnTo>
                    <a:pt x="404912" y="304066"/>
                  </a:lnTo>
                  <a:cubicBezTo>
                    <a:pt x="405422" y="288277"/>
                    <a:pt x="395235" y="275034"/>
                    <a:pt x="380974" y="270451"/>
                  </a:cubicBezTo>
                  <a:close/>
                  <a:moveTo>
                    <a:pt x="321893" y="23429"/>
                  </a:moveTo>
                  <a:cubicBezTo>
                    <a:pt x="354489" y="23429"/>
                    <a:pt x="380974" y="49914"/>
                    <a:pt x="380974" y="82510"/>
                  </a:cubicBezTo>
                  <a:cubicBezTo>
                    <a:pt x="380974" y="102374"/>
                    <a:pt x="370787" y="120710"/>
                    <a:pt x="354489" y="131915"/>
                  </a:cubicBezTo>
                  <a:cubicBezTo>
                    <a:pt x="347359" y="120200"/>
                    <a:pt x="338700" y="108995"/>
                    <a:pt x="328513" y="99318"/>
                  </a:cubicBezTo>
                  <a:cubicBezTo>
                    <a:pt x="310687" y="81492"/>
                    <a:pt x="289805" y="67740"/>
                    <a:pt x="266885" y="59082"/>
                  </a:cubicBezTo>
                  <a:cubicBezTo>
                    <a:pt x="276563" y="37690"/>
                    <a:pt x="297954" y="23429"/>
                    <a:pt x="321893" y="23429"/>
                  </a:cubicBezTo>
                  <a:lnTo>
                    <a:pt x="321893" y="23429"/>
                  </a:lnTo>
                  <a:close/>
                  <a:moveTo>
                    <a:pt x="357545" y="225121"/>
                  </a:moveTo>
                  <a:lnTo>
                    <a:pt x="357545" y="268413"/>
                  </a:lnTo>
                  <a:lnTo>
                    <a:pt x="293371" y="268413"/>
                  </a:lnTo>
                  <a:cubicBezTo>
                    <a:pt x="289805" y="239891"/>
                    <a:pt x="272488" y="214425"/>
                    <a:pt x="246512" y="200673"/>
                  </a:cubicBezTo>
                  <a:cubicBezTo>
                    <a:pt x="246003" y="177244"/>
                    <a:pt x="226649" y="157890"/>
                    <a:pt x="203220" y="157890"/>
                  </a:cubicBezTo>
                  <a:cubicBezTo>
                    <a:pt x="179791" y="157890"/>
                    <a:pt x="160437" y="176735"/>
                    <a:pt x="159928" y="200673"/>
                  </a:cubicBezTo>
                  <a:cubicBezTo>
                    <a:pt x="134461" y="214425"/>
                    <a:pt x="117144" y="239891"/>
                    <a:pt x="113070" y="268413"/>
                  </a:cubicBezTo>
                  <a:lnTo>
                    <a:pt x="48896" y="268413"/>
                  </a:lnTo>
                  <a:lnTo>
                    <a:pt x="48896" y="225121"/>
                  </a:lnTo>
                  <a:cubicBezTo>
                    <a:pt x="48896" y="140064"/>
                    <a:pt x="118163" y="70796"/>
                    <a:pt x="203220" y="70796"/>
                  </a:cubicBezTo>
                  <a:cubicBezTo>
                    <a:pt x="288277" y="70796"/>
                    <a:pt x="357545" y="140064"/>
                    <a:pt x="357545" y="225121"/>
                  </a:cubicBezTo>
                  <a:lnTo>
                    <a:pt x="357545" y="225121"/>
                  </a:lnTo>
                  <a:close/>
                  <a:moveTo>
                    <a:pt x="151779" y="292352"/>
                  </a:moveTo>
                  <a:lnTo>
                    <a:pt x="151779" y="363657"/>
                  </a:lnTo>
                  <a:lnTo>
                    <a:pt x="96262" y="363657"/>
                  </a:lnTo>
                  <a:lnTo>
                    <a:pt x="96262" y="292352"/>
                  </a:lnTo>
                  <a:lnTo>
                    <a:pt x="151779" y="292352"/>
                  </a:lnTo>
                  <a:close/>
                  <a:moveTo>
                    <a:pt x="166549" y="224102"/>
                  </a:moveTo>
                  <a:cubicBezTo>
                    <a:pt x="174189" y="236326"/>
                    <a:pt x="187940" y="244475"/>
                    <a:pt x="203220" y="244475"/>
                  </a:cubicBezTo>
                  <a:cubicBezTo>
                    <a:pt x="218500" y="244475"/>
                    <a:pt x="232252" y="236326"/>
                    <a:pt x="239892" y="224102"/>
                  </a:cubicBezTo>
                  <a:cubicBezTo>
                    <a:pt x="255171" y="234289"/>
                    <a:pt x="265867" y="250078"/>
                    <a:pt x="268923" y="268413"/>
                  </a:cubicBezTo>
                  <a:lnTo>
                    <a:pt x="136499" y="268413"/>
                  </a:lnTo>
                  <a:cubicBezTo>
                    <a:pt x="140574" y="250587"/>
                    <a:pt x="150760" y="234289"/>
                    <a:pt x="166549" y="224102"/>
                  </a:cubicBezTo>
                  <a:lnTo>
                    <a:pt x="166549" y="224102"/>
                  </a:lnTo>
                  <a:close/>
                  <a:moveTo>
                    <a:pt x="183356" y="201183"/>
                  </a:moveTo>
                  <a:cubicBezTo>
                    <a:pt x="183356" y="190487"/>
                    <a:pt x="192015" y="181319"/>
                    <a:pt x="203220" y="181319"/>
                  </a:cubicBezTo>
                  <a:cubicBezTo>
                    <a:pt x="214425" y="181319"/>
                    <a:pt x="223084" y="189977"/>
                    <a:pt x="223084" y="201183"/>
                  </a:cubicBezTo>
                  <a:cubicBezTo>
                    <a:pt x="223084" y="211879"/>
                    <a:pt x="214425" y="221046"/>
                    <a:pt x="203220" y="221046"/>
                  </a:cubicBezTo>
                  <a:cubicBezTo>
                    <a:pt x="192015" y="221046"/>
                    <a:pt x="183356" y="212388"/>
                    <a:pt x="183356" y="201183"/>
                  </a:cubicBezTo>
                  <a:close/>
                  <a:moveTo>
                    <a:pt x="175716" y="292352"/>
                  </a:moveTo>
                  <a:lnTo>
                    <a:pt x="231233" y="292352"/>
                  </a:lnTo>
                  <a:lnTo>
                    <a:pt x="231233" y="363657"/>
                  </a:lnTo>
                  <a:lnTo>
                    <a:pt x="175716" y="363657"/>
                  </a:lnTo>
                  <a:lnTo>
                    <a:pt x="175716" y="292352"/>
                  </a:lnTo>
                  <a:close/>
                  <a:moveTo>
                    <a:pt x="254661" y="292352"/>
                  </a:moveTo>
                  <a:lnTo>
                    <a:pt x="310178" y="292352"/>
                  </a:lnTo>
                  <a:lnTo>
                    <a:pt x="310178" y="363657"/>
                  </a:lnTo>
                  <a:lnTo>
                    <a:pt x="254661" y="363657"/>
                  </a:lnTo>
                  <a:lnTo>
                    <a:pt x="254661" y="292352"/>
                  </a:lnTo>
                  <a:close/>
                  <a:moveTo>
                    <a:pt x="25466" y="83020"/>
                  </a:moveTo>
                  <a:cubicBezTo>
                    <a:pt x="25466" y="50423"/>
                    <a:pt x="51951" y="23938"/>
                    <a:pt x="84548" y="23938"/>
                  </a:cubicBezTo>
                  <a:cubicBezTo>
                    <a:pt x="108486" y="23938"/>
                    <a:pt x="129877" y="38199"/>
                    <a:pt x="139045" y="59591"/>
                  </a:cubicBezTo>
                  <a:cubicBezTo>
                    <a:pt x="116126" y="68249"/>
                    <a:pt x="95244" y="82001"/>
                    <a:pt x="77417" y="99827"/>
                  </a:cubicBezTo>
                  <a:cubicBezTo>
                    <a:pt x="67231" y="110014"/>
                    <a:pt x="58572" y="120710"/>
                    <a:pt x="51442" y="132424"/>
                  </a:cubicBezTo>
                  <a:cubicBezTo>
                    <a:pt x="35653" y="121219"/>
                    <a:pt x="25466" y="102883"/>
                    <a:pt x="25466" y="83020"/>
                  </a:cubicBezTo>
                  <a:close/>
                  <a:moveTo>
                    <a:pt x="24448" y="351433"/>
                  </a:moveTo>
                  <a:lnTo>
                    <a:pt x="24448" y="304066"/>
                  </a:lnTo>
                  <a:cubicBezTo>
                    <a:pt x="24448" y="297445"/>
                    <a:pt x="29541" y="292352"/>
                    <a:pt x="36162" y="292352"/>
                  </a:cubicBezTo>
                  <a:lnTo>
                    <a:pt x="72324" y="292352"/>
                  </a:lnTo>
                  <a:lnTo>
                    <a:pt x="72324" y="363657"/>
                  </a:lnTo>
                  <a:lnTo>
                    <a:pt x="36162" y="363657"/>
                  </a:lnTo>
                  <a:cubicBezTo>
                    <a:pt x="30050" y="363147"/>
                    <a:pt x="24448" y="358054"/>
                    <a:pt x="24448" y="351433"/>
                  </a:cubicBezTo>
                  <a:close/>
                  <a:moveTo>
                    <a:pt x="381992" y="351433"/>
                  </a:moveTo>
                  <a:cubicBezTo>
                    <a:pt x="381992" y="358054"/>
                    <a:pt x="376899" y="363147"/>
                    <a:pt x="370278" y="363147"/>
                  </a:cubicBezTo>
                  <a:lnTo>
                    <a:pt x="334116" y="363147"/>
                  </a:lnTo>
                  <a:lnTo>
                    <a:pt x="334116" y="291842"/>
                  </a:lnTo>
                  <a:lnTo>
                    <a:pt x="370278" y="291842"/>
                  </a:lnTo>
                  <a:cubicBezTo>
                    <a:pt x="376899" y="291842"/>
                    <a:pt x="381992" y="296935"/>
                    <a:pt x="381992" y="303557"/>
                  </a:cubicBezTo>
                  <a:lnTo>
                    <a:pt x="381992" y="3514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41"/>
            <p:cNvSpPr/>
            <p:nvPr/>
          </p:nvSpPr>
          <p:spPr>
            <a:xfrm>
              <a:off x="9258332" y="4727945"/>
              <a:ext cx="23428" cy="23428"/>
            </a:xfrm>
            <a:custGeom>
              <a:rect b="b" l="l" r="r" t="t"/>
              <a:pathLst>
                <a:path extrusionOk="0" h="23428" w="23428">
                  <a:moveTo>
                    <a:pt x="23429" y="11714"/>
                  </a:moveTo>
                  <a:cubicBezTo>
                    <a:pt x="23429" y="18184"/>
                    <a:pt x="18184" y="23429"/>
                    <a:pt x="11714" y="23429"/>
                  </a:cubicBezTo>
                  <a:cubicBezTo>
                    <a:pt x="5244" y="23429"/>
                    <a:pt x="-1" y="18184"/>
                    <a:pt x="-1" y="11714"/>
                  </a:cubicBezTo>
                  <a:cubicBezTo>
                    <a:pt x="-1" y="5245"/>
                    <a:pt x="5244"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3" name="Google Shape;1403;p41"/>
            <p:cNvSpPr/>
            <p:nvPr/>
          </p:nvSpPr>
          <p:spPr>
            <a:xfrm>
              <a:off x="9139660" y="4727945"/>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04" name="Google Shape;1404;p41"/>
          <p:cNvGrpSpPr/>
          <p:nvPr/>
        </p:nvGrpSpPr>
        <p:grpSpPr>
          <a:xfrm>
            <a:off x="2788136" y="1625594"/>
            <a:ext cx="346359" cy="347671"/>
            <a:chOff x="9009273" y="3329854"/>
            <a:chExt cx="402369" cy="403893"/>
          </a:xfrm>
        </p:grpSpPr>
        <p:sp>
          <p:nvSpPr>
            <p:cNvPr id="1405" name="Google Shape;1405;p41"/>
            <p:cNvSpPr/>
            <p:nvPr/>
          </p:nvSpPr>
          <p:spPr>
            <a:xfrm>
              <a:off x="9009273" y="3329854"/>
              <a:ext cx="402369" cy="403893"/>
            </a:xfrm>
            <a:custGeom>
              <a:rect b="b" l="l" r="r" t="t"/>
              <a:pathLst>
                <a:path extrusionOk="0" h="403893" w="402369">
                  <a:moveTo>
                    <a:pt x="295917" y="96262"/>
                  </a:moveTo>
                  <a:cubicBezTo>
                    <a:pt x="262301" y="96262"/>
                    <a:pt x="232761" y="111542"/>
                    <a:pt x="212897" y="135989"/>
                  </a:cubicBezTo>
                  <a:lnTo>
                    <a:pt x="212897" y="106449"/>
                  </a:lnTo>
                  <a:cubicBezTo>
                    <a:pt x="212897" y="47367"/>
                    <a:pt x="165021" y="0"/>
                    <a:pt x="106449" y="0"/>
                  </a:cubicBezTo>
                  <a:cubicBezTo>
                    <a:pt x="47876" y="0"/>
                    <a:pt x="0" y="47876"/>
                    <a:pt x="0" y="106449"/>
                  </a:cubicBezTo>
                  <a:lnTo>
                    <a:pt x="0" y="201183"/>
                  </a:lnTo>
                  <a:cubicBezTo>
                    <a:pt x="0" y="260264"/>
                    <a:pt x="47876" y="307631"/>
                    <a:pt x="106449" y="307631"/>
                  </a:cubicBezTo>
                  <a:cubicBezTo>
                    <a:pt x="140064" y="307631"/>
                    <a:pt x="169605" y="292352"/>
                    <a:pt x="189469" y="267904"/>
                  </a:cubicBezTo>
                  <a:lnTo>
                    <a:pt x="189469" y="297445"/>
                  </a:lnTo>
                  <a:cubicBezTo>
                    <a:pt x="189469" y="356526"/>
                    <a:pt x="237344" y="403893"/>
                    <a:pt x="295917" y="403893"/>
                  </a:cubicBezTo>
                  <a:cubicBezTo>
                    <a:pt x="354489" y="403893"/>
                    <a:pt x="402365" y="356017"/>
                    <a:pt x="402365" y="297445"/>
                  </a:cubicBezTo>
                  <a:lnTo>
                    <a:pt x="402365" y="202710"/>
                  </a:lnTo>
                  <a:cubicBezTo>
                    <a:pt x="402874" y="144138"/>
                    <a:pt x="354998" y="96262"/>
                    <a:pt x="295917" y="96262"/>
                  </a:cubicBezTo>
                  <a:close/>
                  <a:moveTo>
                    <a:pt x="106449" y="284202"/>
                  </a:moveTo>
                  <a:cubicBezTo>
                    <a:pt x="60610" y="284202"/>
                    <a:pt x="23429" y="247022"/>
                    <a:pt x="23429" y="201183"/>
                  </a:cubicBezTo>
                  <a:lnTo>
                    <a:pt x="23429" y="106449"/>
                  </a:lnTo>
                  <a:cubicBezTo>
                    <a:pt x="23429" y="60610"/>
                    <a:pt x="60610" y="23429"/>
                    <a:pt x="106449" y="23429"/>
                  </a:cubicBezTo>
                  <a:cubicBezTo>
                    <a:pt x="152288" y="23429"/>
                    <a:pt x="189469" y="60610"/>
                    <a:pt x="189469" y="106449"/>
                  </a:cubicBezTo>
                  <a:lnTo>
                    <a:pt x="189469" y="201183"/>
                  </a:lnTo>
                  <a:cubicBezTo>
                    <a:pt x="189469" y="247022"/>
                    <a:pt x="152288" y="284202"/>
                    <a:pt x="106449" y="284202"/>
                  </a:cubicBezTo>
                  <a:close/>
                  <a:moveTo>
                    <a:pt x="378936" y="297954"/>
                  </a:moveTo>
                  <a:cubicBezTo>
                    <a:pt x="378936" y="343793"/>
                    <a:pt x="341756" y="380974"/>
                    <a:pt x="295917" y="380974"/>
                  </a:cubicBezTo>
                  <a:cubicBezTo>
                    <a:pt x="250077" y="380974"/>
                    <a:pt x="212897" y="343793"/>
                    <a:pt x="212897" y="297954"/>
                  </a:cubicBezTo>
                  <a:lnTo>
                    <a:pt x="212897" y="203220"/>
                  </a:lnTo>
                  <a:cubicBezTo>
                    <a:pt x="212897" y="157381"/>
                    <a:pt x="250077" y="120200"/>
                    <a:pt x="295917" y="120200"/>
                  </a:cubicBezTo>
                  <a:cubicBezTo>
                    <a:pt x="341756" y="120200"/>
                    <a:pt x="378936" y="157381"/>
                    <a:pt x="378936" y="203220"/>
                  </a:cubicBezTo>
                  <a:lnTo>
                    <a:pt x="378936" y="2979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41"/>
            <p:cNvSpPr/>
            <p:nvPr/>
          </p:nvSpPr>
          <p:spPr>
            <a:xfrm>
              <a:off x="9245090" y="3528522"/>
              <a:ext cx="118264" cy="157857"/>
            </a:xfrm>
            <a:custGeom>
              <a:rect b="b" l="l" r="r" t="t"/>
              <a:pathLst>
                <a:path extrusionOk="0" h="157857" w="118264">
                  <a:moveTo>
                    <a:pt x="81492" y="43769"/>
                  </a:moveTo>
                  <a:lnTo>
                    <a:pt x="100846" y="19322"/>
                  </a:lnTo>
                  <a:cubicBezTo>
                    <a:pt x="104920" y="14228"/>
                    <a:pt x="103902" y="6589"/>
                    <a:pt x="98809" y="2514"/>
                  </a:cubicBezTo>
                  <a:cubicBezTo>
                    <a:pt x="93716" y="-1560"/>
                    <a:pt x="86076" y="-542"/>
                    <a:pt x="82001" y="4552"/>
                  </a:cubicBezTo>
                  <a:lnTo>
                    <a:pt x="59591" y="32564"/>
                  </a:lnTo>
                  <a:lnTo>
                    <a:pt x="37180" y="4552"/>
                  </a:lnTo>
                  <a:cubicBezTo>
                    <a:pt x="33106" y="-542"/>
                    <a:pt x="25466" y="-1560"/>
                    <a:pt x="20373" y="2514"/>
                  </a:cubicBezTo>
                  <a:cubicBezTo>
                    <a:pt x="15280" y="6589"/>
                    <a:pt x="14261" y="14228"/>
                    <a:pt x="18336" y="19322"/>
                  </a:cubicBezTo>
                  <a:lnTo>
                    <a:pt x="37690" y="43769"/>
                  </a:lnTo>
                  <a:cubicBezTo>
                    <a:pt x="15789" y="52428"/>
                    <a:pt x="0" y="73819"/>
                    <a:pt x="0" y="98776"/>
                  </a:cubicBezTo>
                  <a:cubicBezTo>
                    <a:pt x="0" y="131373"/>
                    <a:pt x="26485" y="157858"/>
                    <a:pt x="59081" y="157858"/>
                  </a:cubicBezTo>
                  <a:cubicBezTo>
                    <a:pt x="91678" y="157858"/>
                    <a:pt x="118163" y="131373"/>
                    <a:pt x="118163" y="98776"/>
                  </a:cubicBezTo>
                  <a:cubicBezTo>
                    <a:pt x="119691" y="73819"/>
                    <a:pt x="103902" y="52428"/>
                    <a:pt x="81492" y="43769"/>
                  </a:cubicBezTo>
                  <a:lnTo>
                    <a:pt x="81492" y="43769"/>
                  </a:lnTo>
                  <a:close/>
                  <a:moveTo>
                    <a:pt x="60100" y="134938"/>
                  </a:moveTo>
                  <a:cubicBezTo>
                    <a:pt x="40237" y="134938"/>
                    <a:pt x="24447" y="119149"/>
                    <a:pt x="24447" y="99285"/>
                  </a:cubicBezTo>
                  <a:cubicBezTo>
                    <a:pt x="24447" y="79931"/>
                    <a:pt x="40237" y="63633"/>
                    <a:pt x="60100" y="63633"/>
                  </a:cubicBezTo>
                  <a:lnTo>
                    <a:pt x="60100" y="63633"/>
                  </a:lnTo>
                  <a:lnTo>
                    <a:pt x="60100" y="63633"/>
                  </a:lnTo>
                  <a:lnTo>
                    <a:pt x="60100" y="63633"/>
                  </a:lnTo>
                  <a:cubicBezTo>
                    <a:pt x="60100" y="63633"/>
                    <a:pt x="60100" y="63633"/>
                    <a:pt x="60100" y="63633"/>
                  </a:cubicBezTo>
                  <a:lnTo>
                    <a:pt x="60100" y="63633"/>
                  </a:lnTo>
                  <a:lnTo>
                    <a:pt x="60100" y="63633"/>
                  </a:lnTo>
                  <a:cubicBezTo>
                    <a:pt x="79454" y="63633"/>
                    <a:pt x="95752" y="79422"/>
                    <a:pt x="95752" y="99285"/>
                  </a:cubicBezTo>
                  <a:cubicBezTo>
                    <a:pt x="95752" y="118640"/>
                    <a:pt x="79963" y="134938"/>
                    <a:pt x="60100" y="134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7" name="Google Shape;1407;p41"/>
            <p:cNvSpPr/>
            <p:nvPr/>
          </p:nvSpPr>
          <p:spPr>
            <a:xfrm>
              <a:off x="9055621" y="3432260"/>
              <a:ext cx="118209" cy="157857"/>
            </a:xfrm>
            <a:custGeom>
              <a:rect b="b" l="l" r="r" t="t"/>
              <a:pathLst>
                <a:path extrusionOk="0" h="157857" w="118209">
                  <a:moveTo>
                    <a:pt x="81492" y="43769"/>
                  </a:moveTo>
                  <a:lnTo>
                    <a:pt x="100846" y="19322"/>
                  </a:lnTo>
                  <a:cubicBezTo>
                    <a:pt x="104921" y="14229"/>
                    <a:pt x="103902" y="6589"/>
                    <a:pt x="98809" y="2514"/>
                  </a:cubicBezTo>
                  <a:cubicBezTo>
                    <a:pt x="93716" y="-1560"/>
                    <a:pt x="86076" y="-542"/>
                    <a:pt x="82001" y="4551"/>
                  </a:cubicBezTo>
                  <a:lnTo>
                    <a:pt x="59591" y="32564"/>
                  </a:lnTo>
                  <a:lnTo>
                    <a:pt x="37181" y="4551"/>
                  </a:lnTo>
                  <a:cubicBezTo>
                    <a:pt x="33106" y="-542"/>
                    <a:pt x="25466" y="-1560"/>
                    <a:pt x="20373" y="2514"/>
                  </a:cubicBezTo>
                  <a:cubicBezTo>
                    <a:pt x="15280" y="6589"/>
                    <a:pt x="14261" y="14229"/>
                    <a:pt x="18336" y="19322"/>
                  </a:cubicBezTo>
                  <a:lnTo>
                    <a:pt x="37690" y="43769"/>
                  </a:lnTo>
                  <a:cubicBezTo>
                    <a:pt x="15790" y="52428"/>
                    <a:pt x="0" y="73820"/>
                    <a:pt x="0" y="98776"/>
                  </a:cubicBezTo>
                  <a:cubicBezTo>
                    <a:pt x="0" y="131373"/>
                    <a:pt x="26485" y="157858"/>
                    <a:pt x="59082" y="157858"/>
                  </a:cubicBezTo>
                  <a:cubicBezTo>
                    <a:pt x="91678" y="157858"/>
                    <a:pt x="118163" y="131373"/>
                    <a:pt x="118163" y="98776"/>
                  </a:cubicBezTo>
                  <a:cubicBezTo>
                    <a:pt x="119182" y="73820"/>
                    <a:pt x="103393" y="52428"/>
                    <a:pt x="81492" y="43769"/>
                  </a:cubicBezTo>
                  <a:lnTo>
                    <a:pt x="81492" y="43769"/>
                  </a:lnTo>
                  <a:close/>
                  <a:moveTo>
                    <a:pt x="60100" y="134429"/>
                  </a:moveTo>
                  <a:cubicBezTo>
                    <a:pt x="40237" y="134429"/>
                    <a:pt x="24448" y="118640"/>
                    <a:pt x="24448" y="98776"/>
                  </a:cubicBezTo>
                  <a:cubicBezTo>
                    <a:pt x="24448" y="79422"/>
                    <a:pt x="40237" y="63124"/>
                    <a:pt x="60100" y="63124"/>
                  </a:cubicBezTo>
                  <a:lnTo>
                    <a:pt x="60100" y="63124"/>
                  </a:lnTo>
                  <a:lnTo>
                    <a:pt x="60100" y="63124"/>
                  </a:lnTo>
                  <a:lnTo>
                    <a:pt x="60100" y="63124"/>
                  </a:lnTo>
                  <a:cubicBezTo>
                    <a:pt x="60100" y="63124"/>
                    <a:pt x="60100" y="63124"/>
                    <a:pt x="60100" y="63124"/>
                  </a:cubicBezTo>
                  <a:lnTo>
                    <a:pt x="60100" y="63124"/>
                  </a:lnTo>
                  <a:lnTo>
                    <a:pt x="60100" y="63124"/>
                  </a:lnTo>
                  <a:cubicBezTo>
                    <a:pt x="79455" y="63124"/>
                    <a:pt x="95753" y="78913"/>
                    <a:pt x="95753" y="98776"/>
                  </a:cubicBezTo>
                  <a:cubicBezTo>
                    <a:pt x="95753" y="118640"/>
                    <a:pt x="79455" y="134429"/>
                    <a:pt x="60100" y="134429"/>
                  </a:cubicBezTo>
                  <a:lnTo>
                    <a:pt x="60100" y="1344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08" name="Google Shape;1408;p41"/>
          <p:cNvGrpSpPr/>
          <p:nvPr/>
        </p:nvGrpSpPr>
        <p:grpSpPr>
          <a:xfrm>
            <a:off x="839463" y="1625156"/>
            <a:ext cx="333202" cy="348109"/>
            <a:chOff x="9016913" y="2045341"/>
            <a:chExt cx="387084" cy="404402"/>
          </a:xfrm>
        </p:grpSpPr>
        <p:sp>
          <p:nvSpPr>
            <p:cNvPr id="1409" name="Google Shape;1409;p41"/>
            <p:cNvSpPr/>
            <p:nvPr/>
          </p:nvSpPr>
          <p:spPr>
            <a:xfrm>
              <a:off x="9016913" y="2045341"/>
              <a:ext cx="181323" cy="404402"/>
            </a:xfrm>
            <a:custGeom>
              <a:rect b="b" l="l" r="r" t="t"/>
              <a:pathLst>
                <a:path extrusionOk="0" h="404402" w="181323">
                  <a:moveTo>
                    <a:pt x="90660" y="0"/>
                  </a:moveTo>
                  <a:cubicBezTo>
                    <a:pt x="40746" y="0"/>
                    <a:pt x="0" y="40746"/>
                    <a:pt x="0" y="90659"/>
                  </a:cubicBezTo>
                  <a:lnTo>
                    <a:pt x="0" y="313743"/>
                  </a:lnTo>
                  <a:cubicBezTo>
                    <a:pt x="0" y="363657"/>
                    <a:pt x="40746" y="404402"/>
                    <a:pt x="90660" y="404402"/>
                  </a:cubicBezTo>
                  <a:cubicBezTo>
                    <a:pt x="140573" y="404402"/>
                    <a:pt x="181319" y="363657"/>
                    <a:pt x="181319" y="313743"/>
                  </a:cubicBezTo>
                  <a:lnTo>
                    <a:pt x="181319" y="90659"/>
                  </a:lnTo>
                  <a:cubicBezTo>
                    <a:pt x="181829" y="40746"/>
                    <a:pt x="141083" y="0"/>
                    <a:pt x="90660" y="0"/>
                  </a:cubicBezTo>
                  <a:close/>
                  <a:moveTo>
                    <a:pt x="92697" y="380464"/>
                  </a:moveTo>
                  <a:cubicBezTo>
                    <a:pt x="92187" y="380464"/>
                    <a:pt x="91678" y="380464"/>
                    <a:pt x="90660" y="380464"/>
                  </a:cubicBezTo>
                  <a:cubicBezTo>
                    <a:pt x="90151" y="380464"/>
                    <a:pt x="89641" y="380464"/>
                    <a:pt x="88622" y="380464"/>
                  </a:cubicBezTo>
                  <a:cubicBezTo>
                    <a:pt x="69778" y="379446"/>
                    <a:pt x="55007" y="364166"/>
                    <a:pt x="55007" y="344812"/>
                  </a:cubicBezTo>
                  <a:cubicBezTo>
                    <a:pt x="55007" y="324948"/>
                    <a:pt x="70796" y="309159"/>
                    <a:pt x="90660" y="309159"/>
                  </a:cubicBezTo>
                  <a:cubicBezTo>
                    <a:pt x="110523" y="309159"/>
                    <a:pt x="126312" y="324948"/>
                    <a:pt x="126312" y="344812"/>
                  </a:cubicBezTo>
                  <a:cubicBezTo>
                    <a:pt x="126312" y="364166"/>
                    <a:pt x="111542" y="379955"/>
                    <a:pt x="92697" y="380464"/>
                  </a:cubicBezTo>
                  <a:close/>
                  <a:moveTo>
                    <a:pt x="157890" y="313743"/>
                  </a:moveTo>
                  <a:cubicBezTo>
                    <a:pt x="157890" y="324948"/>
                    <a:pt x="154834" y="335644"/>
                    <a:pt x="149741" y="345321"/>
                  </a:cubicBezTo>
                  <a:cubicBezTo>
                    <a:pt x="149741" y="312724"/>
                    <a:pt x="123257" y="286239"/>
                    <a:pt x="90660" y="286239"/>
                  </a:cubicBezTo>
                  <a:cubicBezTo>
                    <a:pt x="58063" y="286239"/>
                    <a:pt x="31578" y="312724"/>
                    <a:pt x="31578" y="345321"/>
                  </a:cubicBezTo>
                  <a:cubicBezTo>
                    <a:pt x="26485" y="336153"/>
                    <a:pt x="23429" y="324948"/>
                    <a:pt x="23429" y="313743"/>
                  </a:cubicBezTo>
                  <a:lnTo>
                    <a:pt x="23429" y="166039"/>
                  </a:lnTo>
                  <a:lnTo>
                    <a:pt x="39218" y="166039"/>
                  </a:lnTo>
                  <a:cubicBezTo>
                    <a:pt x="59081" y="166039"/>
                    <a:pt x="77417" y="157890"/>
                    <a:pt x="90151" y="143629"/>
                  </a:cubicBezTo>
                  <a:cubicBezTo>
                    <a:pt x="102884" y="157890"/>
                    <a:pt x="121219" y="166039"/>
                    <a:pt x="141083" y="166039"/>
                  </a:cubicBezTo>
                  <a:lnTo>
                    <a:pt x="156872" y="166039"/>
                  </a:lnTo>
                  <a:lnTo>
                    <a:pt x="156872" y="313743"/>
                  </a:lnTo>
                  <a:close/>
                  <a:moveTo>
                    <a:pt x="71305" y="90659"/>
                  </a:moveTo>
                  <a:cubicBezTo>
                    <a:pt x="71305" y="79964"/>
                    <a:pt x="79964" y="70796"/>
                    <a:pt x="91169" y="70796"/>
                  </a:cubicBezTo>
                  <a:cubicBezTo>
                    <a:pt x="101865" y="70796"/>
                    <a:pt x="111033" y="79454"/>
                    <a:pt x="111033" y="90659"/>
                  </a:cubicBezTo>
                  <a:cubicBezTo>
                    <a:pt x="111033" y="101355"/>
                    <a:pt x="102374" y="110523"/>
                    <a:pt x="91169" y="110523"/>
                  </a:cubicBezTo>
                  <a:cubicBezTo>
                    <a:pt x="79964" y="110523"/>
                    <a:pt x="71305" y="101355"/>
                    <a:pt x="71305" y="90659"/>
                  </a:cubicBezTo>
                  <a:close/>
                  <a:moveTo>
                    <a:pt x="157890" y="142101"/>
                  </a:moveTo>
                  <a:lnTo>
                    <a:pt x="142101" y="142101"/>
                  </a:lnTo>
                  <a:cubicBezTo>
                    <a:pt x="129877" y="142101"/>
                    <a:pt x="119182" y="137517"/>
                    <a:pt x="110523" y="129368"/>
                  </a:cubicBezTo>
                  <a:cubicBezTo>
                    <a:pt x="124784" y="122238"/>
                    <a:pt x="134461" y="107467"/>
                    <a:pt x="134461" y="90659"/>
                  </a:cubicBezTo>
                  <a:cubicBezTo>
                    <a:pt x="134461" y="66721"/>
                    <a:pt x="115107" y="47367"/>
                    <a:pt x="91169" y="47367"/>
                  </a:cubicBezTo>
                  <a:cubicBezTo>
                    <a:pt x="67231" y="47367"/>
                    <a:pt x="47876" y="66721"/>
                    <a:pt x="47876" y="90659"/>
                  </a:cubicBezTo>
                  <a:cubicBezTo>
                    <a:pt x="47876" y="107467"/>
                    <a:pt x="57554" y="122238"/>
                    <a:pt x="71814" y="129368"/>
                  </a:cubicBezTo>
                  <a:cubicBezTo>
                    <a:pt x="63665" y="137517"/>
                    <a:pt x="52461" y="142101"/>
                    <a:pt x="40237" y="142101"/>
                  </a:cubicBezTo>
                  <a:lnTo>
                    <a:pt x="24448" y="142101"/>
                  </a:lnTo>
                  <a:lnTo>
                    <a:pt x="24448" y="90659"/>
                  </a:lnTo>
                  <a:cubicBezTo>
                    <a:pt x="24448" y="53479"/>
                    <a:pt x="54498" y="23429"/>
                    <a:pt x="91678" y="23429"/>
                  </a:cubicBezTo>
                  <a:cubicBezTo>
                    <a:pt x="128859" y="23429"/>
                    <a:pt x="158909" y="53479"/>
                    <a:pt x="158909" y="90659"/>
                  </a:cubicBezTo>
                  <a:lnTo>
                    <a:pt x="158909" y="1421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0" name="Google Shape;1410;p41"/>
            <p:cNvSpPr/>
            <p:nvPr/>
          </p:nvSpPr>
          <p:spPr>
            <a:xfrm>
              <a:off x="9222679" y="2045341"/>
              <a:ext cx="181318" cy="404402"/>
            </a:xfrm>
            <a:custGeom>
              <a:rect b="b" l="l" r="r" t="t"/>
              <a:pathLst>
                <a:path extrusionOk="0" h="404402" w="181318">
                  <a:moveTo>
                    <a:pt x="90660" y="0"/>
                  </a:moveTo>
                  <a:cubicBezTo>
                    <a:pt x="40746" y="0"/>
                    <a:pt x="0" y="40746"/>
                    <a:pt x="0" y="90659"/>
                  </a:cubicBezTo>
                  <a:lnTo>
                    <a:pt x="0" y="313743"/>
                  </a:lnTo>
                  <a:cubicBezTo>
                    <a:pt x="0" y="363657"/>
                    <a:pt x="40746" y="404402"/>
                    <a:pt x="90660" y="404402"/>
                  </a:cubicBezTo>
                  <a:cubicBezTo>
                    <a:pt x="140573" y="404402"/>
                    <a:pt x="181319" y="363657"/>
                    <a:pt x="181319" y="313743"/>
                  </a:cubicBezTo>
                  <a:lnTo>
                    <a:pt x="181319" y="90659"/>
                  </a:lnTo>
                  <a:cubicBezTo>
                    <a:pt x="181319" y="40746"/>
                    <a:pt x="140573" y="0"/>
                    <a:pt x="90660" y="0"/>
                  </a:cubicBezTo>
                  <a:close/>
                  <a:moveTo>
                    <a:pt x="92187" y="380464"/>
                  </a:moveTo>
                  <a:cubicBezTo>
                    <a:pt x="91678" y="380464"/>
                    <a:pt x="91169" y="380464"/>
                    <a:pt x="90150" y="380464"/>
                  </a:cubicBezTo>
                  <a:cubicBezTo>
                    <a:pt x="89641" y="380464"/>
                    <a:pt x="89132" y="380464"/>
                    <a:pt x="88113" y="380464"/>
                  </a:cubicBezTo>
                  <a:cubicBezTo>
                    <a:pt x="69268" y="379446"/>
                    <a:pt x="54497" y="364166"/>
                    <a:pt x="54497" y="344812"/>
                  </a:cubicBezTo>
                  <a:cubicBezTo>
                    <a:pt x="54497" y="324948"/>
                    <a:pt x="70287" y="309159"/>
                    <a:pt x="90150" y="309159"/>
                  </a:cubicBezTo>
                  <a:cubicBezTo>
                    <a:pt x="110014" y="309159"/>
                    <a:pt x="125803" y="324948"/>
                    <a:pt x="125803" y="344812"/>
                  </a:cubicBezTo>
                  <a:cubicBezTo>
                    <a:pt x="126312" y="364166"/>
                    <a:pt x="111033" y="379955"/>
                    <a:pt x="92187" y="380464"/>
                  </a:cubicBezTo>
                  <a:close/>
                  <a:moveTo>
                    <a:pt x="157890" y="313743"/>
                  </a:moveTo>
                  <a:cubicBezTo>
                    <a:pt x="157890" y="324948"/>
                    <a:pt x="154834" y="335644"/>
                    <a:pt x="149741" y="345321"/>
                  </a:cubicBezTo>
                  <a:cubicBezTo>
                    <a:pt x="149741" y="312724"/>
                    <a:pt x="123256" y="286239"/>
                    <a:pt x="90660" y="286239"/>
                  </a:cubicBezTo>
                  <a:cubicBezTo>
                    <a:pt x="58063" y="286239"/>
                    <a:pt x="31578" y="312724"/>
                    <a:pt x="31578" y="345321"/>
                  </a:cubicBezTo>
                  <a:cubicBezTo>
                    <a:pt x="26485" y="336153"/>
                    <a:pt x="23429" y="324948"/>
                    <a:pt x="23429" y="313743"/>
                  </a:cubicBezTo>
                  <a:lnTo>
                    <a:pt x="23429" y="166039"/>
                  </a:lnTo>
                  <a:lnTo>
                    <a:pt x="39218" y="166039"/>
                  </a:lnTo>
                  <a:cubicBezTo>
                    <a:pt x="59081" y="166039"/>
                    <a:pt x="77417" y="157890"/>
                    <a:pt x="90150" y="143629"/>
                  </a:cubicBezTo>
                  <a:cubicBezTo>
                    <a:pt x="102883" y="157890"/>
                    <a:pt x="121219" y="166039"/>
                    <a:pt x="141082" y="166039"/>
                  </a:cubicBezTo>
                  <a:lnTo>
                    <a:pt x="156872" y="166039"/>
                  </a:lnTo>
                  <a:lnTo>
                    <a:pt x="156872" y="313743"/>
                  </a:lnTo>
                  <a:close/>
                  <a:moveTo>
                    <a:pt x="70796" y="90659"/>
                  </a:moveTo>
                  <a:cubicBezTo>
                    <a:pt x="70796" y="79964"/>
                    <a:pt x="79454" y="70796"/>
                    <a:pt x="90660" y="70796"/>
                  </a:cubicBezTo>
                  <a:cubicBezTo>
                    <a:pt x="101865" y="70796"/>
                    <a:pt x="110523" y="79454"/>
                    <a:pt x="110523" y="90659"/>
                  </a:cubicBezTo>
                  <a:cubicBezTo>
                    <a:pt x="110523" y="101355"/>
                    <a:pt x="101865" y="110523"/>
                    <a:pt x="90660" y="110523"/>
                  </a:cubicBezTo>
                  <a:cubicBezTo>
                    <a:pt x="79454" y="110523"/>
                    <a:pt x="70796" y="101355"/>
                    <a:pt x="70796" y="90659"/>
                  </a:cubicBezTo>
                  <a:close/>
                  <a:moveTo>
                    <a:pt x="157890" y="142101"/>
                  </a:moveTo>
                  <a:lnTo>
                    <a:pt x="142101" y="142101"/>
                  </a:lnTo>
                  <a:cubicBezTo>
                    <a:pt x="129877" y="142101"/>
                    <a:pt x="119182" y="137517"/>
                    <a:pt x="110523" y="129368"/>
                  </a:cubicBezTo>
                  <a:cubicBezTo>
                    <a:pt x="124784" y="122238"/>
                    <a:pt x="134461" y="107467"/>
                    <a:pt x="134461" y="90659"/>
                  </a:cubicBezTo>
                  <a:cubicBezTo>
                    <a:pt x="134461" y="66721"/>
                    <a:pt x="115107" y="47367"/>
                    <a:pt x="91169" y="47367"/>
                  </a:cubicBezTo>
                  <a:cubicBezTo>
                    <a:pt x="67230" y="47367"/>
                    <a:pt x="47876" y="66721"/>
                    <a:pt x="47876" y="90659"/>
                  </a:cubicBezTo>
                  <a:cubicBezTo>
                    <a:pt x="47876" y="107467"/>
                    <a:pt x="57554" y="122238"/>
                    <a:pt x="71814" y="129368"/>
                  </a:cubicBezTo>
                  <a:cubicBezTo>
                    <a:pt x="63665" y="137517"/>
                    <a:pt x="52461" y="142101"/>
                    <a:pt x="40237" y="142101"/>
                  </a:cubicBezTo>
                  <a:lnTo>
                    <a:pt x="24448" y="142101"/>
                  </a:lnTo>
                  <a:lnTo>
                    <a:pt x="24448" y="90659"/>
                  </a:lnTo>
                  <a:cubicBezTo>
                    <a:pt x="24448" y="53479"/>
                    <a:pt x="54497" y="23429"/>
                    <a:pt x="91678" y="23429"/>
                  </a:cubicBezTo>
                  <a:cubicBezTo>
                    <a:pt x="128859" y="23429"/>
                    <a:pt x="158909" y="53479"/>
                    <a:pt x="158909" y="90659"/>
                  </a:cubicBezTo>
                  <a:lnTo>
                    <a:pt x="158909" y="1421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11" name="Google Shape;1411;p41"/>
          <p:cNvGrpSpPr/>
          <p:nvPr/>
        </p:nvGrpSpPr>
        <p:grpSpPr>
          <a:xfrm>
            <a:off x="4746857" y="1624279"/>
            <a:ext cx="225351" cy="348986"/>
            <a:chOff x="8216766" y="3958868"/>
            <a:chExt cx="261792" cy="405421"/>
          </a:xfrm>
        </p:grpSpPr>
        <p:sp>
          <p:nvSpPr>
            <p:cNvPr id="1412" name="Google Shape;1412;p41"/>
            <p:cNvSpPr/>
            <p:nvPr/>
          </p:nvSpPr>
          <p:spPr>
            <a:xfrm>
              <a:off x="8216766" y="3958868"/>
              <a:ext cx="261792" cy="405421"/>
            </a:xfrm>
            <a:custGeom>
              <a:rect b="b" l="l" r="r" t="t"/>
              <a:pathLst>
                <a:path extrusionOk="0" h="405421" w="261792">
                  <a:moveTo>
                    <a:pt x="236835" y="82510"/>
                  </a:moveTo>
                  <a:lnTo>
                    <a:pt x="236835" y="59082"/>
                  </a:lnTo>
                  <a:cubicBezTo>
                    <a:pt x="236835" y="26485"/>
                    <a:pt x="210351" y="0"/>
                    <a:pt x="177754" y="0"/>
                  </a:cubicBezTo>
                  <a:lnTo>
                    <a:pt x="83020" y="0"/>
                  </a:lnTo>
                  <a:cubicBezTo>
                    <a:pt x="50423" y="0"/>
                    <a:pt x="23938" y="26485"/>
                    <a:pt x="23938" y="59082"/>
                  </a:cubicBezTo>
                  <a:lnTo>
                    <a:pt x="23938" y="82510"/>
                  </a:lnTo>
                  <a:cubicBezTo>
                    <a:pt x="10186" y="87604"/>
                    <a:pt x="0" y="100337"/>
                    <a:pt x="0" y="116126"/>
                  </a:cubicBezTo>
                  <a:lnTo>
                    <a:pt x="0" y="171642"/>
                  </a:lnTo>
                  <a:lnTo>
                    <a:pt x="0" y="195580"/>
                  </a:lnTo>
                  <a:cubicBezTo>
                    <a:pt x="0" y="215444"/>
                    <a:pt x="15789" y="231233"/>
                    <a:pt x="35653" y="231233"/>
                  </a:cubicBezTo>
                  <a:lnTo>
                    <a:pt x="36671" y="231233"/>
                  </a:lnTo>
                  <a:lnTo>
                    <a:pt x="509" y="390651"/>
                  </a:lnTo>
                  <a:cubicBezTo>
                    <a:pt x="-1018" y="397272"/>
                    <a:pt x="3056" y="403384"/>
                    <a:pt x="9677" y="404912"/>
                  </a:cubicBezTo>
                  <a:cubicBezTo>
                    <a:pt x="10696" y="404912"/>
                    <a:pt x="11205" y="405421"/>
                    <a:pt x="12224" y="405421"/>
                  </a:cubicBezTo>
                  <a:cubicBezTo>
                    <a:pt x="17826" y="405421"/>
                    <a:pt x="22410" y="401856"/>
                    <a:pt x="23938" y="396253"/>
                  </a:cubicBezTo>
                  <a:lnTo>
                    <a:pt x="32597" y="358054"/>
                  </a:lnTo>
                  <a:lnTo>
                    <a:pt x="229195" y="358054"/>
                  </a:lnTo>
                  <a:lnTo>
                    <a:pt x="237854" y="396253"/>
                  </a:lnTo>
                  <a:cubicBezTo>
                    <a:pt x="238873" y="401856"/>
                    <a:pt x="243966" y="405421"/>
                    <a:pt x="249568" y="405421"/>
                  </a:cubicBezTo>
                  <a:cubicBezTo>
                    <a:pt x="250587" y="405421"/>
                    <a:pt x="251096" y="405421"/>
                    <a:pt x="252115" y="404912"/>
                  </a:cubicBezTo>
                  <a:cubicBezTo>
                    <a:pt x="258736" y="403384"/>
                    <a:pt x="262301" y="397272"/>
                    <a:pt x="261283" y="390651"/>
                  </a:cubicBezTo>
                  <a:lnTo>
                    <a:pt x="225121" y="231233"/>
                  </a:lnTo>
                  <a:lnTo>
                    <a:pt x="226140" y="231233"/>
                  </a:lnTo>
                  <a:cubicBezTo>
                    <a:pt x="246003" y="231233"/>
                    <a:pt x="261792" y="215444"/>
                    <a:pt x="261792" y="195580"/>
                  </a:cubicBezTo>
                  <a:lnTo>
                    <a:pt x="261792" y="171642"/>
                  </a:lnTo>
                  <a:lnTo>
                    <a:pt x="261792" y="116126"/>
                  </a:lnTo>
                  <a:cubicBezTo>
                    <a:pt x="260773" y="100337"/>
                    <a:pt x="250587" y="87094"/>
                    <a:pt x="236835" y="82510"/>
                  </a:cubicBezTo>
                  <a:lnTo>
                    <a:pt x="236835" y="82510"/>
                  </a:lnTo>
                  <a:close/>
                  <a:moveTo>
                    <a:pt x="225121" y="103902"/>
                  </a:moveTo>
                  <a:cubicBezTo>
                    <a:pt x="231742" y="103902"/>
                    <a:pt x="236835" y="108995"/>
                    <a:pt x="236835" y="115616"/>
                  </a:cubicBezTo>
                  <a:lnTo>
                    <a:pt x="236835" y="158909"/>
                  </a:lnTo>
                  <a:lnTo>
                    <a:pt x="212897" y="158909"/>
                  </a:lnTo>
                  <a:lnTo>
                    <a:pt x="212897" y="115616"/>
                  </a:lnTo>
                  <a:cubicBezTo>
                    <a:pt x="213406" y="109504"/>
                    <a:pt x="218500" y="103902"/>
                    <a:pt x="225121" y="103902"/>
                  </a:cubicBezTo>
                  <a:close/>
                  <a:moveTo>
                    <a:pt x="83020" y="23429"/>
                  </a:moveTo>
                  <a:lnTo>
                    <a:pt x="177754" y="23429"/>
                  </a:lnTo>
                  <a:cubicBezTo>
                    <a:pt x="197618" y="23429"/>
                    <a:pt x="213406" y="39218"/>
                    <a:pt x="213406" y="59082"/>
                  </a:cubicBezTo>
                  <a:lnTo>
                    <a:pt x="213406" y="82510"/>
                  </a:lnTo>
                  <a:cubicBezTo>
                    <a:pt x="199654" y="87604"/>
                    <a:pt x="189468" y="100337"/>
                    <a:pt x="189468" y="116126"/>
                  </a:cubicBezTo>
                  <a:lnTo>
                    <a:pt x="189468" y="159418"/>
                  </a:lnTo>
                  <a:lnTo>
                    <a:pt x="71305" y="159418"/>
                  </a:lnTo>
                  <a:lnTo>
                    <a:pt x="71305" y="116126"/>
                  </a:lnTo>
                  <a:cubicBezTo>
                    <a:pt x="71305" y="100846"/>
                    <a:pt x="61628" y="87604"/>
                    <a:pt x="47367" y="82510"/>
                  </a:cubicBezTo>
                  <a:lnTo>
                    <a:pt x="47367" y="59082"/>
                  </a:lnTo>
                  <a:cubicBezTo>
                    <a:pt x="47367" y="39218"/>
                    <a:pt x="63156" y="23429"/>
                    <a:pt x="83020" y="23429"/>
                  </a:cubicBezTo>
                  <a:close/>
                  <a:moveTo>
                    <a:pt x="23429" y="116126"/>
                  </a:moveTo>
                  <a:cubicBezTo>
                    <a:pt x="23429" y="109504"/>
                    <a:pt x="28522" y="104411"/>
                    <a:pt x="35143" y="104411"/>
                  </a:cubicBezTo>
                  <a:cubicBezTo>
                    <a:pt x="41764" y="104411"/>
                    <a:pt x="46857" y="109504"/>
                    <a:pt x="46857" y="116126"/>
                  </a:cubicBezTo>
                  <a:lnTo>
                    <a:pt x="46857" y="159418"/>
                  </a:lnTo>
                  <a:lnTo>
                    <a:pt x="22920" y="159418"/>
                  </a:lnTo>
                  <a:lnTo>
                    <a:pt x="22920" y="116126"/>
                  </a:lnTo>
                  <a:close/>
                  <a:moveTo>
                    <a:pt x="37181" y="333097"/>
                  </a:moveTo>
                  <a:lnTo>
                    <a:pt x="60610" y="230214"/>
                  </a:lnTo>
                  <a:lnTo>
                    <a:pt x="118163" y="230214"/>
                  </a:lnTo>
                  <a:lnTo>
                    <a:pt x="118163" y="333097"/>
                  </a:lnTo>
                  <a:lnTo>
                    <a:pt x="37181" y="333097"/>
                  </a:lnTo>
                  <a:close/>
                  <a:moveTo>
                    <a:pt x="223084" y="333097"/>
                  </a:moveTo>
                  <a:lnTo>
                    <a:pt x="142101" y="333097"/>
                  </a:lnTo>
                  <a:lnTo>
                    <a:pt x="142101" y="230214"/>
                  </a:lnTo>
                  <a:lnTo>
                    <a:pt x="199654" y="230214"/>
                  </a:lnTo>
                  <a:lnTo>
                    <a:pt x="223084" y="333097"/>
                  </a:lnTo>
                  <a:close/>
                  <a:moveTo>
                    <a:pt x="236835" y="195071"/>
                  </a:moveTo>
                  <a:cubicBezTo>
                    <a:pt x="236835" y="201692"/>
                    <a:pt x="231742" y="206785"/>
                    <a:pt x="225121" y="206785"/>
                  </a:cubicBezTo>
                  <a:lnTo>
                    <a:pt x="35653" y="206785"/>
                  </a:lnTo>
                  <a:cubicBezTo>
                    <a:pt x="29031" y="206785"/>
                    <a:pt x="23938" y="201692"/>
                    <a:pt x="23938" y="195071"/>
                  </a:cubicBezTo>
                  <a:lnTo>
                    <a:pt x="23938" y="183356"/>
                  </a:lnTo>
                  <a:lnTo>
                    <a:pt x="237344" y="183356"/>
                  </a:lnTo>
                  <a:lnTo>
                    <a:pt x="237344" y="19507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3" name="Google Shape;1413;p41"/>
            <p:cNvSpPr/>
            <p:nvPr/>
          </p:nvSpPr>
          <p:spPr>
            <a:xfrm>
              <a:off x="8311500" y="4015912"/>
              <a:ext cx="70796" cy="23428"/>
            </a:xfrm>
            <a:custGeom>
              <a:rect b="b" l="l" r="r" t="t"/>
              <a:pathLst>
                <a:path extrusionOk="0" h="23428" w="70796">
                  <a:moveTo>
                    <a:pt x="11715" y="23429"/>
                  </a:moveTo>
                  <a:lnTo>
                    <a:pt x="59081" y="23429"/>
                  </a:lnTo>
                  <a:cubicBezTo>
                    <a:pt x="65703" y="23429"/>
                    <a:pt x="70796" y="18336"/>
                    <a:pt x="70796" y="11714"/>
                  </a:cubicBezTo>
                  <a:cubicBezTo>
                    <a:pt x="70796" y="5093"/>
                    <a:pt x="65703" y="0"/>
                    <a:pt x="59081" y="0"/>
                  </a:cubicBezTo>
                  <a:lnTo>
                    <a:pt x="11715" y="0"/>
                  </a:lnTo>
                  <a:cubicBezTo>
                    <a:pt x="5093" y="0"/>
                    <a:pt x="0" y="5093"/>
                    <a:pt x="0" y="11714"/>
                  </a:cubicBezTo>
                  <a:cubicBezTo>
                    <a:pt x="0" y="17826"/>
                    <a:pt x="5602" y="23429"/>
                    <a:pt x="11715"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4" name="Google Shape;1414;p41"/>
            <p:cNvSpPr/>
            <p:nvPr/>
          </p:nvSpPr>
          <p:spPr>
            <a:xfrm>
              <a:off x="8311500" y="4063279"/>
              <a:ext cx="70796" cy="23429"/>
            </a:xfrm>
            <a:custGeom>
              <a:rect b="b" l="l" r="r" t="t"/>
              <a:pathLst>
                <a:path extrusionOk="0" h="23429" w="70796">
                  <a:moveTo>
                    <a:pt x="11715" y="23429"/>
                  </a:moveTo>
                  <a:lnTo>
                    <a:pt x="59081" y="23429"/>
                  </a:lnTo>
                  <a:cubicBezTo>
                    <a:pt x="65703" y="23429"/>
                    <a:pt x="70796" y="18336"/>
                    <a:pt x="70796" y="11714"/>
                  </a:cubicBezTo>
                  <a:cubicBezTo>
                    <a:pt x="70796" y="5093"/>
                    <a:pt x="65703" y="0"/>
                    <a:pt x="59081" y="0"/>
                  </a:cubicBezTo>
                  <a:lnTo>
                    <a:pt x="11715" y="0"/>
                  </a:lnTo>
                  <a:cubicBezTo>
                    <a:pt x="5093" y="0"/>
                    <a:pt x="0" y="5093"/>
                    <a:pt x="0" y="11714"/>
                  </a:cubicBezTo>
                  <a:cubicBezTo>
                    <a:pt x="0" y="17826"/>
                    <a:pt x="5602" y="23429"/>
                    <a:pt x="11715"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15" name="Google Shape;1415;p41"/>
          <p:cNvGrpSpPr/>
          <p:nvPr/>
        </p:nvGrpSpPr>
        <p:grpSpPr>
          <a:xfrm rot="2700000">
            <a:off x="135572" y="4149878"/>
            <a:ext cx="733384" cy="1382853"/>
            <a:chOff x="713227" y="1152176"/>
            <a:chExt cx="913638" cy="1722736"/>
          </a:xfrm>
        </p:grpSpPr>
        <p:sp>
          <p:nvSpPr>
            <p:cNvPr id="1416" name="Google Shape;1416;p41"/>
            <p:cNvSpPr/>
            <p:nvPr/>
          </p:nvSpPr>
          <p:spPr>
            <a:xfrm>
              <a:off x="713227" y="1152176"/>
              <a:ext cx="913638" cy="1711074"/>
            </a:xfrm>
            <a:custGeom>
              <a:rect b="b" l="l" r="r" t="t"/>
              <a:pathLst>
                <a:path extrusionOk="0" h="2186676" w="1167588">
                  <a:moveTo>
                    <a:pt x="1126512" y="2186677"/>
                  </a:moveTo>
                  <a:cubicBezTo>
                    <a:pt x="694867" y="1905869"/>
                    <a:pt x="279319" y="1581540"/>
                    <a:pt x="40245" y="1135586"/>
                  </a:cubicBezTo>
                  <a:cubicBezTo>
                    <a:pt x="15205" y="1089083"/>
                    <a:pt x="-8046" y="1037214"/>
                    <a:pt x="2685" y="982364"/>
                  </a:cubicBezTo>
                  <a:cubicBezTo>
                    <a:pt x="14609" y="922745"/>
                    <a:pt x="71248" y="868491"/>
                    <a:pt x="133848" y="857163"/>
                  </a:cubicBezTo>
                  <a:cubicBezTo>
                    <a:pt x="197045" y="845836"/>
                    <a:pt x="260241" y="877434"/>
                    <a:pt x="282300" y="931092"/>
                  </a:cubicBezTo>
                  <a:cubicBezTo>
                    <a:pt x="222681" y="789197"/>
                    <a:pt x="203007" y="601396"/>
                    <a:pt x="209565" y="442212"/>
                  </a:cubicBezTo>
                  <a:cubicBezTo>
                    <a:pt x="214334" y="333705"/>
                    <a:pt x="236393" y="220428"/>
                    <a:pt x="300782" y="124440"/>
                  </a:cubicBezTo>
                  <a:cubicBezTo>
                    <a:pt x="350267" y="50512"/>
                    <a:pt x="439696" y="-14473"/>
                    <a:pt x="522567" y="2817"/>
                  </a:cubicBezTo>
                  <a:cubicBezTo>
                    <a:pt x="592322" y="17722"/>
                    <a:pt x="629882" y="83303"/>
                    <a:pt x="656710" y="145307"/>
                  </a:cubicBezTo>
                  <a:cubicBezTo>
                    <a:pt x="724677" y="301510"/>
                    <a:pt x="769987" y="467848"/>
                    <a:pt x="791450" y="640149"/>
                  </a:cubicBezTo>
                  <a:cubicBezTo>
                    <a:pt x="811125" y="570394"/>
                    <a:pt x="855839" y="472022"/>
                    <a:pt x="907112" y="415383"/>
                  </a:cubicBezTo>
                  <a:cubicBezTo>
                    <a:pt x="933941" y="386170"/>
                    <a:pt x="971501" y="356956"/>
                    <a:pt x="1009061" y="362918"/>
                  </a:cubicBezTo>
                  <a:cubicBezTo>
                    <a:pt x="1026947" y="365899"/>
                    <a:pt x="1041256" y="376034"/>
                    <a:pt x="1053776" y="387362"/>
                  </a:cubicBezTo>
                  <a:cubicBezTo>
                    <a:pt x="1177784" y="497062"/>
                    <a:pt x="1175400" y="689037"/>
                    <a:pt x="1160495" y="860144"/>
                  </a:cubicBezTo>
                  <a:cubicBezTo>
                    <a:pt x="1122338" y="1296559"/>
                    <a:pt x="1065104" y="1763975"/>
                    <a:pt x="1126512" y="21866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41"/>
            <p:cNvSpPr/>
            <p:nvPr/>
          </p:nvSpPr>
          <p:spPr>
            <a:xfrm>
              <a:off x="1022916" y="1153445"/>
              <a:ext cx="583090" cy="1721466"/>
            </a:xfrm>
            <a:custGeom>
              <a:rect b="b" l="l" r="r" t="t"/>
              <a:pathLst>
                <a:path extrusionOk="0" h="2199957" w="745163">
                  <a:moveTo>
                    <a:pt x="730338" y="2199958"/>
                  </a:moveTo>
                  <a:cubicBezTo>
                    <a:pt x="726165" y="2199958"/>
                    <a:pt x="721395" y="2198169"/>
                    <a:pt x="719011" y="2193996"/>
                  </a:cubicBezTo>
                  <a:cubicBezTo>
                    <a:pt x="261133" y="1590051"/>
                    <a:pt x="19078" y="857328"/>
                    <a:pt x="0" y="14905"/>
                  </a:cubicBezTo>
                  <a:cubicBezTo>
                    <a:pt x="0" y="7154"/>
                    <a:pt x="5962" y="0"/>
                    <a:pt x="14309" y="0"/>
                  </a:cubicBezTo>
                  <a:cubicBezTo>
                    <a:pt x="22655" y="0"/>
                    <a:pt x="29214" y="5962"/>
                    <a:pt x="29214" y="14309"/>
                  </a:cubicBezTo>
                  <a:cubicBezTo>
                    <a:pt x="48292" y="850173"/>
                    <a:pt x="287962" y="1577531"/>
                    <a:pt x="742262" y="2176110"/>
                  </a:cubicBezTo>
                  <a:cubicBezTo>
                    <a:pt x="747032" y="2182668"/>
                    <a:pt x="745839" y="2191611"/>
                    <a:pt x="739281" y="2196381"/>
                  </a:cubicBezTo>
                  <a:cubicBezTo>
                    <a:pt x="736300" y="2198765"/>
                    <a:pt x="733319" y="2199958"/>
                    <a:pt x="730338" y="21999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8" name="Google Shape;1418;p41"/>
            <p:cNvSpPr/>
            <p:nvPr/>
          </p:nvSpPr>
          <p:spPr>
            <a:xfrm>
              <a:off x="928884" y="1506880"/>
              <a:ext cx="274499" cy="390306"/>
            </a:xfrm>
            <a:custGeom>
              <a:rect b="b" l="l" r="r" t="t"/>
              <a:pathLst>
                <a:path extrusionOk="0" h="498793" w="350798">
                  <a:moveTo>
                    <a:pt x="238338" y="498794"/>
                  </a:moveTo>
                  <a:cubicBezTo>
                    <a:pt x="215683" y="498794"/>
                    <a:pt x="203163" y="479120"/>
                    <a:pt x="197201" y="470177"/>
                  </a:cubicBezTo>
                  <a:lnTo>
                    <a:pt x="2245" y="167906"/>
                  </a:lnTo>
                  <a:cubicBezTo>
                    <a:pt x="-1928" y="161348"/>
                    <a:pt x="-140" y="152405"/>
                    <a:pt x="6418" y="147635"/>
                  </a:cubicBezTo>
                  <a:cubicBezTo>
                    <a:pt x="12977" y="143462"/>
                    <a:pt x="21919" y="145251"/>
                    <a:pt x="26689" y="151809"/>
                  </a:cubicBezTo>
                  <a:lnTo>
                    <a:pt x="221645" y="454079"/>
                  </a:lnTo>
                  <a:cubicBezTo>
                    <a:pt x="225222" y="459445"/>
                    <a:pt x="228203" y="463618"/>
                    <a:pt x="231184" y="466003"/>
                  </a:cubicBezTo>
                  <a:cubicBezTo>
                    <a:pt x="244300" y="435001"/>
                    <a:pt x="252647" y="402807"/>
                    <a:pt x="256820" y="370016"/>
                  </a:cubicBezTo>
                  <a:cubicBezTo>
                    <a:pt x="272321" y="250181"/>
                    <a:pt x="294380" y="129750"/>
                    <a:pt x="322401" y="11107"/>
                  </a:cubicBezTo>
                  <a:cubicBezTo>
                    <a:pt x="324190" y="3356"/>
                    <a:pt x="331941" y="-1413"/>
                    <a:pt x="339691" y="375"/>
                  </a:cubicBezTo>
                  <a:cubicBezTo>
                    <a:pt x="347442" y="2164"/>
                    <a:pt x="352211" y="9914"/>
                    <a:pt x="350423" y="17665"/>
                  </a:cubicBezTo>
                  <a:cubicBezTo>
                    <a:pt x="322401" y="135115"/>
                    <a:pt x="300342" y="254950"/>
                    <a:pt x="285437" y="373593"/>
                  </a:cubicBezTo>
                  <a:cubicBezTo>
                    <a:pt x="280668" y="412942"/>
                    <a:pt x="269340" y="452291"/>
                    <a:pt x="252051" y="489851"/>
                  </a:cubicBezTo>
                  <a:cubicBezTo>
                    <a:pt x="249666" y="494621"/>
                    <a:pt x="244896" y="498198"/>
                    <a:pt x="239530" y="498198"/>
                  </a:cubicBezTo>
                  <a:cubicBezTo>
                    <a:pt x="239530" y="498794"/>
                    <a:pt x="238934" y="498794"/>
                    <a:pt x="238338" y="49879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9" name="Google Shape;1419;p41"/>
            <p:cNvSpPr/>
            <p:nvPr/>
          </p:nvSpPr>
          <p:spPr>
            <a:xfrm>
              <a:off x="941243" y="1844471"/>
              <a:ext cx="388848" cy="483902"/>
            </a:xfrm>
            <a:custGeom>
              <a:rect b="b" l="l" r="r" t="t"/>
              <a:pathLst>
                <a:path extrusionOk="0" h="618405" w="496930">
                  <a:moveTo>
                    <a:pt x="413907" y="618406"/>
                  </a:moveTo>
                  <a:cubicBezTo>
                    <a:pt x="410330" y="618406"/>
                    <a:pt x="406753" y="617214"/>
                    <a:pt x="403772" y="614233"/>
                  </a:cubicBezTo>
                  <a:cubicBezTo>
                    <a:pt x="260089" y="480089"/>
                    <a:pt x="125349" y="334021"/>
                    <a:pt x="3129" y="180799"/>
                  </a:cubicBezTo>
                  <a:cubicBezTo>
                    <a:pt x="-1640" y="174241"/>
                    <a:pt x="-1044" y="165298"/>
                    <a:pt x="5514" y="160529"/>
                  </a:cubicBezTo>
                  <a:cubicBezTo>
                    <a:pt x="12072" y="155759"/>
                    <a:pt x="21015" y="156355"/>
                    <a:pt x="25785" y="162913"/>
                  </a:cubicBezTo>
                  <a:cubicBezTo>
                    <a:pt x="140850" y="307789"/>
                    <a:pt x="267243" y="445509"/>
                    <a:pt x="402579" y="573095"/>
                  </a:cubicBezTo>
                  <a:lnTo>
                    <a:pt x="468161" y="12672"/>
                  </a:lnTo>
                  <a:cubicBezTo>
                    <a:pt x="469353" y="4922"/>
                    <a:pt x="476508" y="-1040"/>
                    <a:pt x="484258" y="152"/>
                  </a:cubicBezTo>
                  <a:cubicBezTo>
                    <a:pt x="492009" y="1345"/>
                    <a:pt x="497971" y="8499"/>
                    <a:pt x="496778" y="16249"/>
                  </a:cubicBezTo>
                  <a:lnTo>
                    <a:pt x="428216" y="605886"/>
                  </a:lnTo>
                  <a:cubicBezTo>
                    <a:pt x="427620" y="611252"/>
                    <a:pt x="424043" y="616021"/>
                    <a:pt x="418677" y="617810"/>
                  </a:cubicBezTo>
                  <a:cubicBezTo>
                    <a:pt x="417484" y="618406"/>
                    <a:pt x="415696" y="618406"/>
                    <a:pt x="413907" y="618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0" name="Google Shape;1420;p41"/>
            <p:cNvSpPr/>
            <p:nvPr/>
          </p:nvSpPr>
          <p:spPr>
            <a:xfrm>
              <a:off x="1042197" y="2030738"/>
              <a:ext cx="454956" cy="610014"/>
            </a:xfrm>
            <a:custGeom>
              <a:rect b="b" l="l" r="r" t="t"/>
              <a:pathLst>
                <a:path extrusionOk="0" h="779571" w="581414">
                  <a:moveTo>
                    <a:pt x="489851" y="779571"/>
                  </a:moveTo>
                  <a:cubicBezTo>
                    <a:pt x="486274" y="779571"/>
                    <a:pt x="483293" y="778379"/>
                    <a:pt x="480908" y="776590"/>
                  </a:cubicBezTo>
                  <a:cubicBezTo>
                    <a:pt x="317551" y="643639"/>
                    <a:pt x="157771" y="503533"/>
                    <a:pt x="4549" y="359851"/>
                  </a:cubicBezTo>
                  <a:cubicBezTo>
                    <a:pt x="-1413" y="354485"/>
                    <a:pt x="-1413" y="344946"/>
                    <a:pt x="3953" y="339580"/>
                  </a:cubicBezTo>
                  <a:cubicBezTo>
                    <a:pt x="9318" y="333618"/>
                    <a:pt x="18858" y="333618"/>
                    <a:pt x="24223" y="338984"/>
                  </a:cubicBezTo>
                  <a:cubicBezTo>
                    <a:pt x="169099" y="474916"/>
                    <a:pt x="321128" y="607867"/>
                    <a:pt x="475543" y="734857"/>
                  </a:cubicBezTo>
                  <a:cubicBezTo>
                    <a:pt x="477927" y="495187"/>
                    <a:pt x="503564" y="251939"/>
                    <a:pt x="552452" y="11673"/>
                  </a:cubicBezTo>
                  <a:cubicBezTo>
                    <a:pt x="554240" y="3923"/>
                    <a:pt x="561991" y="-1443"/>
                    <a:pt x="569741" y="345"/>
                  </a:cubicBezTo>
                  <a:cubicBezTo>
                    <a:pt x="577492" y="2134"/>
                    <a:pt x="582858" y="9884"/>
                    <a:pt x="581069" y="17635"/>
                  </a:cubicBezTo>
                  <a:cubicBezTo>
                    <a:pt x="530392" y="266248"/>
                    <a:pt x="504756" y="517842"/>
                    <a:pt x="504160" y="765859"/>
                  </a:cubicBezTo>
                  <a:cubicBezTo>
                    <a:pt x="504160" y="771225"/>
                    <a:pt x="501179" y="776590"/>
                    <a:pt x="495813" y="778975"/>
                  </a:cubicBezTo>
                  <a:cubicBezTo>
                    <a:pt x="494621" y="779571"/>
                    <a:pt x="492236" y="779571"/>
                    <a:pt x="489851" y="779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4" name="Shape 1424"/>
        <p:cNvGrpSpPr/>
        <p:nvPr/>
      </p:nvGrpSpPr>
      <p:grpSpPr>
        <a:xfrm>
          <a:off x="0" y="0"/>
          <a:ext cx="0" cy="0"/>
          <a:chOff x="0" y="0"/>
          <a:chExt cx="0" cy="0"/>
        </a:xfrm>
      </p:grpSpPr>
      <p:sp>
        <p:nvSpPr>
          <p:cNvPr id="1425" name="Google Shape;142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can use an infographic</a:t>
            </a:r>
            <a:endParaRPr/>
          </a:p>
        </p:txBody>
      </p:sp>
      <p:sp>
        <p:nvSpPr>
          <p:cNvPr id="1426" name="Google Shape;1426;p42"/>
          <p:cNvSpPr txBox="1"/>
          <p:nvPr/>
        </p:nvSpPr>
        <p:spPr>
          <a:xfrm>
            <a:off x="5341500" y="1691563"/>
            <a:ext cx="2466000" cy="49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Mercury is the smallest planet in the Solar System</a:t>
            </a:r>
            <a:endParaRPr>
              <a:solidFill>
                <a:schemeClr val="dk1"/>
              </a:solidFill>
              <a:latin typeface="Hind Guntur"/>
              <a:ea typeface="Hind Guntur"/>
              <a:cs typeface="Hind Guntur"/>
              <a:sym typeface="Hind Guntur"/>
            </a:endParaRPr>
          </a:p>
        </p:txBody>
      </p:sp>
      <p:sp>
        <p:nvSpPr>
          <p:cNvPr id="1427" name="Google Shape;1427;p42"/>
          <p:cNvSpPr txBox="1"/>
          <p:nvPr/>
        </p:nvSpPr>
        <p:spPr>
          <a:xfrm>
            <a:off x="5341500" y="1403117"/>
            <a:ext cx="24660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Mercury</a:t>
            </a:r>
            <a:endParaRPr b="1" sz="1800">
              <a:solidFill>
                <a:schemeClr val="dk1"/>
              </a:solidFill>
              <a:latin typeface="Hind Guntur"/>
              <a:ea typeface="Hind Guntur"/>
              <a:cs typeface="Hind Guntur"/>
              <a:sym typeface="Hind Guntur"/>
            </a:endParaRPr>
          </a:p>
        </p:txBody>
      </p:sp>
      <p:sp>
        <p:nvSpPr>
          <p:cNvPr id="1428" name="Google Shape;1428;p42"/>
          <p:cNvSpPr txBox="1"/>
          <p:nvPr/>
        </p:nvSpPr>
        <p:spPr>
          <a:xfrm>
            <a:off x="5341500" y="2776513"/>
            <a:ext cx="2466000" cy="49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Despite being red, Mars is actually a cold place</a:t>
            </a:r>
            <a:endParaRPr>
              <a:solidFill>
                <a:schemeClr val="dk1"/>
              </a:solidFill>
              <a:latin typeface="Hind Guntur"/>
              <a:ea typeface="Hind Guntur"/>
              <a:cs typeface="Hind Guntur"/>
              <a:sym typeface="Hind Guntur"/>
            </a:endParaRPr>
          </a:p>
        </p:txBody>
      </p:sp>
      <p:sp>
        <p:nvSpPr>
          <p:cNvPr id="1429" name="Google Shape;1429;p42"/>
          <p:cNvSpPr txBox="1"/>
          <p:nvPr/>
        </p:nvSpPr>
        <p:spPr>
          <a:xfrm>
            <a:off x="5341500" y="2488067"/>
            <a:ext cx="24660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Venus</a:t>
            </a:r>
            <a:endParaRPr b="1" sz="1800">
              <a:solidFill>
                <a:schemeClr val="dk1"/>
              </a:solidFill>
              <a:latin typeface="Hind Guntur"/>
              <a:ea typeface="Hind Guntur"/>
              <a:cs typeface="Hind Guntur"/>
              <a:sym typeface="Hind Guntur"/>
            </a:endParaRPr>
          </a:p>
        </p:txBody>
      </p:sp>
      <p:sp>
        <p:nvSpPr>
          <p:cNvPr id="1430" name="Google Shape;1430;p42"/>
          <p:cNvSpPr txBox="1"/>
          <p:nvPr/>
        </p:nvSpPr>
        <p:spPr>
          <a:xfrm>
            <a:off x="5341500" y="3861463"/>
            <a:ext cx="2466000" cy="49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Saturn is composed of hydrogen and helium</a:t>
            </a:r>
            <a:endParaRPr>
              <a:solidFill>
                <a:schemeClr val="dk1"/>
              </a:solidFill>
              <a:latin typeface="Hind Guntur"/>
              <a:ea typeface="Hind Guntur"/>
              <a:cs typeface="Hind Guntur"/>
              <a:sym typeface="Hind Guntur"/>
            </a:endParaRPr>
          </a:p>
        </p:txBody>
      </p:sp>
      <p:sp>
        <p:nvSpPr>
          <p:cNvPr id="1431" name="Google Shape;1431;p42"/>
          <p:cNvSpPr txBox="1"/>
          <p:nvPr/>
        </p:nvSpPr>
        <p:spPr>
          <a:xfrm>
            <a:off x="5341500" y="3573017"/>
            <a:ext cx="24660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Mars</a:t>
            </a:r>
            <a:endParaRPr b="1" sz="1800">
              <a:solidFill>
                <a:schemeClr val="dk1"/>
              </a:solidFill>
              <a:latin typeface="Hind Guntur"/>
              <a:ea typeface="Hind Guntur"/>
              <a:cs typeface="Hind Guntur"/>
              <a:sym typeface="Hind Guntur"/>
            </a:endParaRPr>
          </a:p>
        </p:txBody>
      </p:sp>
      <p:sp>
        <p:nvSpPr>
          <p:cNvPr id="1432" name="Google Shape;1432;p42"/>
          <p:cNvSpPr txBox="1"/>
          <p:nvPr/>
        </p:nvSpPr>
        <p:spPr>
          <a:xfrm>
            <a:off x="1336500" y="2476825"/>
            <a:ext cx="1638900" cy="903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Lily Script One"/>
                <a:ea typeface="Lily Script One"/>
                <a:cs typeface="Lily Script One"/>
                <a:sym typeface="Lily Script One"/>
              </a:rPr>
              <a:t>Solar system</a:t>
            </a:r>
            <a:endParaRPr sz="3000">
              <a:solidFill>
                <a:schemeClr val="dk1"/>
              </a:solidFill>
              <a:latin typeface="Lily Script One"/>
              <a:ea typeface="Lily Script One"/>
              <a:cs typeface="Lily Script One"/>
              <a:sym typeface="Lily Script One"/>
            </a:endParaRPr>
          </a:p>
        </p:txBody>
      </p:sp>
      <p:sp>
        <p:nvSpPr>
          <p:cNvPr id="1433" name="Google Shape;1433;p42"/>
          <p:cNvSpPr/>
          <p:nvPr/>
        </p:nvSpPr>
        <p:spPr>
          <a:xfrm>
            <a:off x="4534425" y="1542475"/>
            <a:ext cx="642900" cy="64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434" name="Google Shape;1434;p42"/>
          <p:cNvSpPr/>
          <p:nvPr/>
        </p:nvSpPr>
        <p:spPr>
          <a:xfrm>
            <a:off x="4534425" y="2607325"/>
            <a:ext cx="642900" cy="64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435" name="Google Shape;1435;p42"/>
          <p:cNvSpPr/>
          <p:nvPr/>
        </p:nvSpPr>
        <p:spPr>
          <a:xfrm>
            <a:off x="4534425" y="3672175"/>
            <a:ext cx="642900" cy="64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cxnSp>
        <p:nvCxnSpPr>
          <p:cNvPr id="1436" name="Google Shape;1436;p42"/>
          <p:cNvCxnSpPr>
            <a:stCxn id="1432" idx="3"/>
            <a:endCxn id="1433" idx="1"/>
          </p:cNvCxnSpPr>
          <p:nvPr/>
        </p:nvCxnSpPr>
        <p:spPr>
          <a:xfrm flipH="1" rot="10800000">
            <a:off x="2975400" y="1863775"/>
            <a:ext cx="1559100" cy="10650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1437" name="Google Shape;1437;p42"/>
          <p:cNvCxnSpPr>
            <a:stCxn id="1434" idx="1"/>
            <a:endCxn id="1432" idx="3"/>
          </p:cNvCxnSpPr>
          <p:nvPr/>
        </p:nvCxnSpPr>
        <p:spPr>
          <a:xfrm flipH="1">
            <a:off x="2975325" y="2928775"/>
            <a:ext cx="1559100" cy="6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1438" name="Google Shape;1438;p42"/>
          <p:cNvCxnSpPr>
            <a:stCxn id="1435" idx="1"/>
            <a:endCxn id="1432" idx="3"/>
          </p:cNvCxnSpPr>
          <p:nvPr/>
        </p:nvCxnSpPr>
        <p:spPr>
          <a:xfrm rot="10800000">
            <a:off x="2975325" y="2928625"/>
            <a:ext cx="1559100" cy="1065000"/>
          </a:xfrm>
          <a:prstGeom prst="bentConnector3">
            <a:avLst>
              <a:gd fmla="val 49998" name="adj1"/>
            </a:avLst>
          </a:prstGeom>
          <a:noFill/>
          <a:ln cap="flat" cmpd="sng" w="9525">
            <a:solidFill>
              <a:schemeClr val="dk1"/>
            </a:solidFill>
            <a:prstDash val="solid"/>
            <a:round/>
            <a:headEnd len="med" w="med" type="none"/>
            <a:tailEnd len="med" w="med" type="none"/>
          </a:ln>
        </p:spPr>
      </p:cxnSp>
      <p:grpSp>
        <p:nvGrpSpPr>
          <p:cNvPr id="1439" name="Google Shape;1439;p42"/>
          <p:cNvGrpSpPr/>
          <p:nvPr/>
        </p:nvGrpSpPr>
        <p:grpSpPr>
          <a:xfrm>
            <a:off x="4682262" y="2754063"/>
            <a:ext cx="347232" cy="349425"/>
            <a:chOff x="7289289" y="2691163"/>
            <a:chExt cx="403383" cy="405930"/>
          </a:xfrm>
        </p:grpSpPr>
        <p:sp>
          <p:nvSpPr>
            <p:cNvPr id="1440" name="Google Shape;1440;p42"/>
            <p:cNvSpPr/>
            <p:nvPr/>
          </p:nvSpPr>
          <p:spPr>
            <a:xfrm>
              <a:off x="7289289" y="2724778"/>
              <a:ext cx="403383" cy="372315"/>
            </a:xfrm>
            <a:custGeom>
              <a:rect b="b" l="l" r="r" t="t"/>
              <a:pathLst>
                <a:path extrusionOk="0" h="372315" w="403383">
                  <a:moveTo>
                    <a:pt x="403384" y="177754"/>
                  </a:moveTo>
                  <a:cubicBezTo>
                    <a:pt x="403384" y="157890"/>
                    <a:pt x="387595" y="142101"/>
                    <a:pt x="367731" y="142101"/>
                  </a:cubicBezTo>
                  <a:lnTo>
                    <a:pt x="362638" y="142101"/>
                  </a:lnTo>
                  <a:cubicBezTo>
                    <a:pt x="363657" y="138027"/>
                    <a:pt x="363657" y="134461"/>
                    <a:pt x="363657" y="130387"/>
                  </a:cubicBezTo>
                  <a:cubicBezTo>
                    <a:pt x="363657" y="98809"/>
                    <a:pt x="339209" y="73342"/>
                    <a:pt x="308140" y="71305"/>
                  </a:cubicBezTo>
                  <a:cubicBezTo>
                    <a:pt x="306103" y="48895"/>
                    <a:pt x="287767" y="31578"/>
                    <a:pt x="264848" y="31578"/>
                  </a:cubicBezTo>
                  <a:cubicBezTo>
                    <a:pt x="263829" y="31578"/>
                    <a:pt x="262811" y="31578"/>
                    <a:pt x="261792" y="31578"/>
                  </a:cubicBezTo>
                  <a:cubicBezTo>
                    <a:pt x="251606" y="12224"/>
                    <a:pt x="231742" y="0"/>
                    <a:pt x="209332" y="0"/>
                  </a:cubicBezTo>
                  <a:cubicBezTo>
                    <a:pt x="180810" y="0"/>
                    <a:pt x="156871" y="20373"/>
                    <a:pt x="151269" y="47876"/>
                  </a:cubicBezTo>
                  <a:cubicBezTo>
                    <a:pt x="149741" y="47876"/>
                    <a:pt x="147704" y="47876"/>
                    <a:pt x="146175" y="47876"/>
                  </a:cubicBezTo>
                  <a:cubicBezTo>
                    <a:pt x="113579" y="47876"/>
                    <a:pt x="87094" y="74361"/>
                    <a:pt x="87094" y="106958"/>
                  </a:cubicBezTo>
                  <a:cubicBezTo>
                    <a:pt x="87094" y="106958"/>
                    <a:pt x="87094" y="106958"/>
                    <a:pt x="87094" y="106958"/>
                  </a:cubicBezTo>
                  <a:lnTo>
                    <a:pt x="48386" y="96771"/>
                  </a:lnTo>
                  <a:cubicBezTo>
                    <a:pt x="36671" y="93715"/>
                    <a:pt x="24447" y="96262"/>
                    <a:pt x="15280" y="103393"/>
                  </a:cubicBezTo>
                  <a:cubicBezTo>
                    <a:pt x="5602" y="110523"/>
                    <a:pt x="0" y="121728"/>
                    <a:pt x="0" y="133952"/>
                  </a:cubicBezTo>
                  <a:cubicBezTo>
                    <a:pt x="0" y="149741"/>
                    <a:pt x="9677" y="163493"/>
                    <a:pt x="23938" y="169604"/>
                  </a:cubicBezTo>
                  <a:lnTo>
                    <a:pt x="23938" y="241928"/>
                  </a:lnTo>
                  <a:cubicBezTo>
                    <a:pt x="23938" y="268413"/>
                    <a:pt x="36162" y="291842"/>
                    <a:pt x="55516" y="307122"/>
                  </a:cubicBezTo>
                  <a:lnTo>
                    <a:pt x="55516" y="360601"/>
                  </a:lnTo>
                  <a:cubicBezTo>
                    <a:pt x="55516" y="367222"/>
                    <a:pt x="60610" y="372315"/>
                    <a:pt x="67230" y="372315"/>
                  </a:cubicBezTo>
                  <a:lnTo>
                    <a:pt x="98809" y="372315"/>
                  </a:lnTo>
                  <a:cubicBezTo>
                    <a:pt x="103902" y="372315"/>
                    <a:pt x="108485" y="369259"/>
                    <a:pt x="110014" y="364166"/>
                  </a:cubicBezTo>
                  <a:lnTo>
                    <a:pt x="123256" y="324948"/>
                  </a:lnTo>
                  <a:lnTo>
                    <a:pt x="280128" y="324948"/>
                  </a:lnTo>
                  <a:lnTo>
                    <a:pt x="293370" y="364166"/>
                  </a:lnTo>
                  <a:cubicBezTo>
                    <a:pt x="294898" y="369259"/>
                    <a:pt x="299482" y="372315"/>
                    <a:pt x="304575" y="372315"/>
                  </a:cubicBezTo>
                  <a:lnTo>
                    <a:pt x="336153" y="372315"/>
                  </a:lnTo>
                  <a:cubicBezTo>
                    <a:pt x="342774" y="372315"/>
                    <a:pt x="347867" y="367222"/>
                    <a:pt x="347867" y="360601"/>
                  </a:cubicBezTo>
                  <a:lnTo>
                    <a:pt x="347867" y="307122"/>
                  </a:lnTo>
                  <a:cubicBezTo>
                    <a:pt x="367222" y="291842"/>
                    <a:pt x="379446" y="268413"/>
                    <a:pt x="379446" y="241928"/>
                  </a:cubicBezTo>
                  <a:lnTo>
                    <a:pt x="379446" y="211369"/>
                  </a:lnTo>
                  <a:cubicBezTo>
                    <a:pt x="393197" y="206276"/>
                    <a:pt x="403384" y="193033"/>
                    <a:pt x="403384" y="177754"/>
                  </a:cubicBezTo>
                  <a:lnTo>
                    <a:pt x="403384" y="177754"/>
                  </a:lnTo>
                  <a:close/>
                  <a:moveTo>
                    <a:pt x="111032" y="106448"/>
                  </a:moveTo>
                  <a:cubicBezTo>
                    <a:pt x="111032" y="86585"/>
                    <a:pt x="126822" y="70796"/>
                    <a:pt x="146685" y="70796"/>
                  </a:cubicBezTo>
                  <a:cubicBezTo>
                    <a:pt x="148213" y="70796"/>
                    <a:pt x="150250" y="70796"/>
                    <a:pt x="151778" y="71305"/>
                  </a:cubicBezTo>
                  <a:cubicBezTo>
                    <a:pt x="153306" y="77417"/>
                    <a:pt x="155344" y="83529"/>
                    <a:pt x="158399" y="88622"/>
                  </a:cubicBezTo>
                  <a:cubicBezTo>
                    <a:pt x="160437" y="92187"/>
                    <a:pt x="164511" y="94734"/>
                    <a:pt x="168586" y="94734"/>
                  </a:cubicBezTo>
                  <a:cubicBezTo>
                    <a:pt x="170623" y="94734"/>
                    <a:pt x="172661" y="94225"/>
                    <a:pt x="174697" y="92697"/>
                  </a:cubicBezTo>
                  <a:cubicBezTo>
                    <a:pt x="180300" y="89132"/>
                    <a:pt x="181828" y="82001"/>
                    <a:pt x="178263" y="76398"/>
                  </a:cubicBezTo>
                  <a:cubicBezTo>
                    <a:pt x="175716" y="72324"/>
                    <a:pt x="174697" y="67740"/>
                    <a:pt x="174188" y="63156"/>
                  </a:cubicBezTo>
                  <a:cubicBezTo>
                    <a:pt x="174188" y="62647"/>
                    <a:pt x="173679" y="61119"/>
                    <a:pt x="174188" y="59081"/>
                  </a:cubicBezTo>
                  <a:cubicBezTo>
                    <a:pt x="174188" y="39218"/>
                    <a:pt x="189977" y="23429"/>
                    <a:pt x="209841" y="23429"/>
                  </a:cubicBezTo>
                  <a:cubicBezTo>
                    <a:pt x="225630" y="23429"/>
                    <a:pt x="239382" y="33615"/>
                    <a:pt x="243966" y="48386"/>
                  </a:cubicBezTo>
                  <a:cubicBezTo>
                    <a:pt x="246003" y="54498"/>
                    <a:pt x="252624" y="58063"/>
                    <a:pt x="259246" y="56026"/>
                  </a:cubicBezTo>
                  <a:cubicBezTo>
                    <a:pt x="261792" y="55007"/>
                    <a:pt x="263829" y="55007"/>
                    <a:pt x="265357" y="55007"/>
                  </a:cubicBezTo>
                  <a:cubicBezTo>
                    <a:pt x="276053" y="55007"/>
                    <a:pt x="284712" y="63665"/>
                    <a:pt x="285221" y="74361"/>
                  </a:cubicBezTo>
                  <a:cubicBezTo>
                    <a:pt x="277072" y="77417"/>
                    <a:pt x="269432" y="82001"/>
                    <a:pt x="263320" y="88113"/>
                  </a:cubicBezTo>
                  <a:cubicBezTo>
                    <a:pt x="258736" y="92697"/>
                    <a:pt x="258227" y="99827"/>
                    <a:pt x="262811" y="104411"/>
                  </a:cubicBezTo>
                  <a:cubicBezTo>
                    <a:pt x="265357" y="106958"/>
                    <a:pt x="268413" y="108486"/>
                    <a:pt x="271469" y="108486"/>
                  </a:cubicBezTo>
                  <a:cubicBezTo>
                    <a:pt x="274525" y="108486"/>
                    <a:pt x="277581" y="107467"/>
                    <a:pt x="279618" y="104921"/>
                  </a:cubicBezTo>
                  <a:cubicBezTo>
                    <a:pt x="284712" y="99827"/>
                    <a:pt x="290823" y="96771"/>
                    <a:pt x="297445" y="95243"/>
                  </a:cubicBezTo>
                  <a:lnTo>
                    <a:pt x="297445" y="95243"/>
                  </a:lnTo>
                  <a:cubicBezTo>
                    <a:pt x="299991" y="94734"/>
                    <a:pt x="302028" y="94734"/>
                    <a:pt x="304575" y="94734"/>
                  </a:cubicBezTo>
                  <a:cubicBezTo>
                    <a:pt x="324438" y="94734"/>
                    <a:pt x="340227" y="110523"/>
                    <a:pt x="340227" y="130387"/>
                  </a:cubicBezTo>
                  <a:cubicBezTo>
                    <a:pt x="340227" y="134461"/>
                    <a:pt x="339718" y="138536"/>
                    <a:pt x="338191" y="142101"/>
                  </a:cubicBezTo>
                  <a:lnTo>
                    <a:pt x="219518" y="142101"/>
                  </a:lnTo>
                  <a:lnTo>
                    <a:pt x="112051" y="113070"/>
                  </a:lnTo>
                  <a:cubicBezTo>
                    <a:pt x="111032" y="111032"/>
                    <a:pt x="111032" y="108995"/>
                    <a:pt x="111032" y="106448"/>
                  </a:cubicBezTo>
                  <a:lnTo>
                    <a:pt x="111032" y="106448"/>
                  </a:lnTo>
                  <a:close/>
                  <a:moveTo>
                    <a:pt x="79454" y="347868"/>
                  </a:moveTo>
                  <a:lnTo>
                    <a:pt x="79454" y="319346"/>
                  </a:lnTo>
                  <a:cubicBezTo>
                    <a:pt x="85566" y="321383"/>
                    <a:pt x="92187" y="322911"/>
                    <a:pt x="98809" y="323420"/>
                  </a:cubicBezTo>
                  <a:lnTo>
                    <a:pt x="90659" y="347358"/>
                  </a:lnTo>
                  <a:lnTo>
                    <a:pt x="79454" y="347358"/>
                  </a:lnTo>
                  <a:close/>
                  <a:moveTo>
                    <a:pt x="324438" y="347868"/>
                  </a:moveTo>
                  <a:lnTo>
                    <a:pt x="313234" y="347868"/>
                  </a:lnTo>
                  <a:lnTo>
                    <a:pt x="305085" y="323929"/>
                  </a:lnTo>
                  <a:cubicBezTo>
                    <a:pt x="311705" y="323420"/>
                    <a:pt x="318327" y="321892"/>
                    <a:pt x="324438" y="319855"/>
                  </a:cubicBezTo>
                  <a:lnTo>
                    <a:pt x="324438" y="347868"/>
                  </a:lnTo>
                  <a:lnTo>
                    <a:pt x="324438" y="347868"/>
                  </a:lnTo>
                  <a:close/>
                  <a:moveTo>
                    <a:pt x="296426" y="299991"/>
                  </a:moveTo>
                  <a:lnTo>
                    <a:pt x="106958" y="299991"/>
                  </a:lnTo>
                  <a:cubicBezTo>
                    <a:pt x="74361" y="299991"/>
                    <a:pt x="47876" y="273507"/>
                    <a:pt x="47876" y="240910"/>
                  </a:cubicBezTo>
                  <a:lnTo>
                    <a:pt x="47876" y="175207"/>
                  </a:lnTo>
                  <a:lnTo>
                    <a:pt x="199145" y="212897"/>
                  </a:lnTo>
                  <a:cubicBezTo>
                    <a:pt x="200164" y="212897"/>
                    <a:pt x="201183" y="213406"/>
                    <a:pt x="202201" y="213406"/>
                  </a:cubicBezTo>
                  <a:lnTo>
                    <a:pt x="356526" y="213406"/>
                  </a:lnTo>
                  <a:lnTo>
                    <a:pt x="356526" y="240910"/>
                  </a:lnTo>
                  <a:cubicBezTo>
                    <a:pt x="356017" y="273507"/>
                    <a:pt x="329532" y="299991"/>
                    <a:pt x="296426" y="299991"/>
                  </a:cubicBezTo>
                  <a:close/>
                  <a:moveTo>
                    <a:pt x="367731" y="189468"/>
                  </a:moveTo>
                  <a:lnTo>
                    <a:pt x="203220" y="189468"/>
                  </a:lnTo>
                  <a:lnTo>
                    <a:pt x="35143" y="147194"/>
                  </a:lnTo>
                  <a:cubicBezTo>
                    <a:pt x="28522" y="145666"/>
                    <a:pt x="23938" y="139554"/>
                    <a:pt x="23938" y="132933"/>
                  </a:cubicBezTo>
                  <a:cubicBezTo>
                    <a:pt x="23938" y="128349"/>
                    <a:pt x="25975" y="124275"/>
                    <a:pt x="29540" y="121219"/>
                  </a:cubicBezTo>
                  <a:cubicBezTo>
                    <a:pt x="33106" y="118672"/>
                    <a:pt x="37690" y="117654"/>
                    <a:pt x="42273" y="118672"/>
                  </a:cubicBezTo>
                  <a:lnTo>
                    <a:pt x="214425" y="165021"/>
                  </a:lnTo>
                  <a:cubicBezTo>
                    <a:pt x="215443" y="165530"/>
                    <a:pt x="216462" y="165530"/>
                    <a:pt x="217481" y="165530"/>
                  </a:cubicBezTo>
                  <a:lnTo>
                    <a:pt x="367731" y="165530"/>
                  </a:lnTo>
                  <a:cubicBezTo>
                    <a:pt x="374352" y="165530"/>
                    <a:pt x="379446" y="170623"/>
                    <a:pt x="379446" y="177244"/>
                  </a:cubicBezTo>
                  <a:cubicBezTo>
                    <a:pt x="379446" y="183866"/>
                    <a:pt x="374352" y="189468"/>
                    <a:pt x="367731" y="189468"/>
                  </a:cubicBezTo>
                  <a:lnTo>
                    <a:pt x="367731" y="18946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42"/>
            <p:cNvSpPr/>
            <p:nvPr/>
          </p:nvSpPr>
          <p:spPr>
            <a:xfrm>
              <a:off x="7320867" y="2691163"/>
              <a:ext cx="71305" cy="71305"/>
            </a:xfrm>
            <a:custGeom>
              <a:rect b="b" l="l" r="r" t="t"/>
              <a:pathLst>
                <a:path extrusionOk="0" h="71305" w="71305">
                  <a:moveTo>
                    <a:pt x="35653" y="71305"/>
                  </a:moveTo>
                  <a:cubicBezTo>
                    <a:pt x="55516" y="71305"/>
                    <a:pt x="71305" y="55516"/>
                    <a:pt x="71305" y="35653"/>
                  </a:cubicBezTo>
                  <a:cubicBezTo>
                    <a:pt x="71305" y="15789"/>
                    <a:pt x="55516" y="0"/>
                    <a:pt x="35653" y="0"/>
                  </a:cubicBezTo>
                  <a:cubicBezTo>
                    <a:pt x="15789" y="0"/>
                    <a:pt x="0" y="15789"/>
                    <a:pt x="0" y="35653"/>
                  </a:cubicBezTo>
                  <a:cubicBezTo>
                    <a:pt x="0" y="55516"/>
                    <a:pt x="16299" y="71305"/>
                    <a:pt x="35653" y="71305"/>
                  </a:cubicBezTo>
                  <a:close/>
                  <a:moveTo>
                    <a:pt x="35653" y="23938"/>
                  </a:moveTo>
                  <a:cubicBezTo>
                    <a:pt x="42274" y="23938"/>
                    <a:pt x="47367" y="29031"/>
                    <a:pt x="47367" y="35653"/>
                  </a:cubicBezTo>
                  <a:cubicBezTo>
                    <a:pt x="47367" y="42274"/>
                    <a:pt x="42274" y="47367"/>
                    <a:pt x="35653" y="47367"/>
                  </a:cubicBezTo>
                  <a:cubicBezTo>
                    <a:pt x="29032" y="47367"/>
                    <a:pt x="23939" y="42274"/>
                    <a:pt x="23939" y="35653"/>
                  </a:cubicBezTo>
                  <a:cubicBezTo>
                    <a:pt x="23939" y="29031"/>
                    <a:pt x="29541" y="23938"/>
                    <a:pt x="35653" y="23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42"/>
            <p:cNvSpPr/>
            <p:nvPr/>
          </p:nvSpPr>
          <p:spPr>
            <a:xfrm>
              <a:off x="7621877" y="2748716"/>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3" name="Google Shape;1443;p42"/>
          <p:cNvSpPr/>
          <p:nvPr/>
        </p:nvSpPr>
        <p:spPr>
          <a:xfrm>
            <a:off x="4680741" y="3833205"/>
            <a:ext cx="350248" cy="320841"/>
          </a:xfrm>
          <a:custGeom>
            <a:rect b="b" l="l" r="r" t="t"/>
            <a:pathLst>
              <a:path extrusionOk="0" h="370914" w="404911">
                <a:moveTo>
                  <a:pt x="404912" y="161583"/>
                </a:moveTo>
                <a:cubicBezTo>
                  <a:pt x="404912" y="141719"/>
                  <a:pt x="389123" y="125930"/>
                  <a:pt x="369259" y="125930"/>
                </a:cubicBezTo>
                <a:lnTo>
                  <a:pt x="205766" y="125930"/>
                </a:lnTo>
                <a:lnTo>
                  <a:pt x="89641" y="10314"/>
                </a:lnTo>
                <a:cubicBezTo>
                  <a:pt x="75889" y="-3438"/>
                  <a:pt x="52970" y="-3438"/>
                  <a:pt x="39218" y="10314"/>
                </a:cubicBezTo>
                <a:cubicBezTo>
                  <a:pt x="32597" y="16935"/>
                  <a:pt x="29031" y="26103"/>
                  <a:pt x="29031" y="35270"/>
                </a:cubicBezTo>
                <a:cubicBezTo>
                  <a:pt x="29031" y="44948"/>
                  <a:pt x="32597" y="53606"/>
                  <a:pt x="39218" y="60227"/>
                </a:cubicBezTo>
                <a:lnTo>
                  <a:pt x="104921" y="125930"/>
                </a:lnTo>
                <a:lnTo>
                  <a:pt x="35653" y="125930"/>
                </a:lnTo>
                <a:cubicBezTo>
                  <a:pt x="15789" y="125930"/>
                  <a:pt x="0" y="141719"/>
                  <a:pt x="0" y="161583"/>
                </a:cubicBezTo>
                <a:cubicBezTo>
                  <a:pt x="0" y="177372"/>
                  <a:pt x="10186" y="190614"/>
                  <a:pt x="24448" y="195198"/>
                </a:cubicBezTo>
                <a:lnTo>
                  <a:pt x="24448" y="303684"/>
                </a:lnTo>
                <a:cubicBezTo>
                  <a:pt x="24448" y="340864"/>
                  <a:pt x="54498" y="370914"/>
                  <a:pt x="91678" y="370914"/>
                </a:cubicBezTo>
                <a:lnTo>
                  <a:pt x="312724" y="370914"/>
                </a:lnTo>
                <a:cubicBezTo>
                  <a:pt x="349905" y="370914"/>
                  <a:pt x="379955" y="340864"/>
                  <a:pt x="379955" y="303684"/>
                </a:cubicBezTo>
                <a:lnTo>
                  <a:pt x="379955" y="195198"/>
                </a:lnTo>
                <a:cubicBezTo>
                  <a:pt x="394725" y="190614"/>
                  <a:pt x="404912" y="177372"/>
                  <a:pt x="404912" y="161583"/>
                </a:cubicBezTo>
                <a:lnTo>
                  <a:pt x="404912" y="161583"/>
                </a:lnTo>
                <a:close/>
                <a:moveTo>
                  <a:pt x="56026" y="43420"/>
                </a:moveTo>
                <a:cubicBezTo>
                  <a:pt x="53988" y="41382"/>
                  <a:pt x="52460" y="38327"/>
                  <a:pt x="52460" y="35270"/>
                </a:cubicBezTo>
                <a:cubicBezTo>
                  <a:pt x="52460" y="32215"/>
                  <a:pt x="53479" y="29159"/>
                  <a:pt x="56026" y="27121"/>
                </a:cubicBezTo>
                <a:cubicBezTo>
                  <a:pt x="60609" y="22537"/>
                  <a:pt x="68249" y="22537"/>
                  <a:pt x="72833" y="27121"/>
                </a:cubicBezTo>
                <a:lnTo>
                  <a:pt x="172151" y="126439"/>
                </a:lnTo>
                <a:lnTo>
                  <a:pt x="138536" y="126439"/>
                </a:lnTo>
                <a:lnTo>
                  <a:pt x="56026" y="43420"/>
                </a:lnTo>
                <a:close/>
                <a:moveTo>
                  <a:pt x="48386" y="284330"/>
                </a:moveTo>
                <a:lnTo>
                  <a:pt x="48386" y="260391"/>
                </a:lnTo>
                <a:lnTo>
                  <a:pt x="356526" y="260391"/>
                </a:lnTo>
                <a:lnTo>
                  <a:pt x="356526" y="284330"/>
                </a:lnTo>
                <a:lnTo>
                  <a:pt x="48386" y="284330"/>
                </a:lnTo>
                <a:close/>
                <a:moveTo>
                  <a:pt x="48386" y="236963"/>
                </a:moveTo>
                <a:lnTo>
                  <a:pt x="48386" y="197235"/>
                </a:lnTo>
                <a:lnTo>
                  <a:pt x="356526" y="197235"/>
                </a:lnTo>
                <a:lnTo>
                  <a:pt x="356526" y="236963"/>
                </a:lnTo>
                <a:lnTo>
                  <a:pt x="48386" y="236963"/>
                </a:lnTo>
                <a:close/>
                <a:moveTo>
                  <a:pt x="313234" y="347485"/>
                </a:moveTo>
                <a:lnTo>
                  <a:pt x="92187" y="347485"/>
                </a:lnTo>
                <a:cubicBezTo>
                  <a:pt x="69777" y="347485"/>
                  <a:pt x="50932" y="330169"/>
                  <a:pt x="48895" y="307758"/>
                </a:cubicBezTo>
                <a:lnTo>
                  <a:pt x="356526" y="307758"/>
                </a:lnTo>
                <a:cubicBezTo>
                  <a:pt x="354489" y="330169"/>
                  <a:pt x="335644" y="347485"/>
                  <a:pt x="313234" y="347485"/>
                </a:cubicBezTo>
                <a:close/>
                <a:moveTo>
                  <a:pt x="369259" y="173297"/>
                </a:moveTo>
                <a:lnTo>
                  <a:pt x="35653" y="173297"/>
                </a:lnTo>
                <a:cubicBezTo>
                  <a:pt x="29031" y="173297"/>
                  <a:pt x="23938" y="168204"/>
                  <a:pt x="23938" y="161583"/>
                </a:cubicBezTo>
                <a:cubicBezTo>
                  <a:pt x="23938" y="154961"/>
                  <a:pt x="29031" y="149868"/>
                  <a:pt x="35653" y="149868"/>
                </a:cubicBezTo>
                <a:lnTo>
                  <a:pt x="369259" y="149868"/>
                </a:lnTo>
                <a:cubicBezTo>
                  <a:pt x="375880" y="149868"/>
                  <a:pt x="380974" y="154961"/>
                  <a:pt x="380974" y="161583"/>
                </a:cubicBezTo>
                <a:cubicBezTo>
                  <a:pt x="380974" y="168204"/>
                  <a:pt x="375880" y="173297"/>
                  <a:pt x="369259" y="1732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44" name="Google Shape;1444;p42"/>
          <p:cNvGrpSpPr/>
          <p:nvPr/>
        </p:nvGrpSpPr>
        <p:grpSpPr>
          <a:xfrm>
            <a:off x="4681594" y="1689870"/>
            <a:ext cx="348547" cy="348109"/>
            <a:chOff x="3797880" y="2691672"/>
            <a:chExt cx="404911" cy="404402"/>
          </a:xfrm>
        </p:grpSpPr>
        <p:sp>
          <p:nvSpPr>
            <p:cNvPr id="1445" name="Google Shape;1445;p42"/>
            <p:cNvSpPr/>
            <p:nvPr/>
          </p:nvSpPr>
          <p:spPr>
            <a:xfrm>
              <a:off x="3797880" y="2691672"/>
              <a:ext cx="404911" cy="404402"/>
            </a:xfrm>
            <a:custGeom>
              <a:rect b="b" l="l" r="r" t="t"/>
              <a:pathLst>
                <a:path extrusionOk="0" h="404402" w="404911">
                  <a:moveTo>
                    <a:pt x="353470" y="64684"/>
                  </a:moveTo>
                  <a:lnTo>
                    <a:pt x="275035" y="64684"/>
                  </a:lnTo>
                  <a:lnTo>
                    <a:pt x="261283" y="9168"/>
                  </a:lnTo>
                  <a:cubicBezTo>
                    <a:pt x="259755" y="4075"/>
                    <a:pt x="255171" y="0"/>
                    <a:pt x="249568" y="0"/>
                  </a:cubicBezTo>
                  <a:lnTo>
                    <a:pt x="154834" y="0"/>
                  </a:lnTo>
                  <a:cubicBezTo>
                    <a:pt x="149232" y="0"/>
                    <a:pt x="144648" y="3565"/>
                    <a:pt x="143120" y="9168"/>
                  </a:cubicBezTo>
                  <a:lnTo>
                    <a:pt x="129368" y="64684"/>
                  </a:lnTo>
                  <a:lnTo>
                    <a:pt x="111033" y="64684"/>
                  </a:lnTo>
                  <a:lnTo>
                    <a:pt x="111033" y="44820"/>
                  </a:lnTo>
                  <a:cubicBezTo>
                    <a:pt x="111033" y="29541"/>
                    <a:pt x="98809" y="17317"/>
                    <a:pt x="83529" y="17317"/>
                  </a:cubicBezTo>
                  <a:lnTo>
                    <a:pt x="67740" y="17317"/>
                  </a:lnTo>
                  <a:cubicBezTo>
                    <a:pt x="52460" y="17317"/>
                    <a:pt x="40236" y="29541"/>
                    <a:pt x="40236" y="44820"/>
                  </a:cubicBezTo>
                  <a:lnTo>
                    <a:pt x="40236" y="65703"/>
                  </a:lnTo>
                  <a:cubicBezTo>
                    <a:pt x="17317" y="70796"/>
                    <a:pt x="0" y="91169"/>
                    <a:pt x="0" y="115616"/>
                  </a:cubicBezTo>
                  <a:lnTo>
                    <a:pt x="0" y="352961"/>
                  </a:lnTo>
                  <a:cubicBezTo>
                    <a:pt x="0" y="381483"/>
                    <a:pt x="22920" y="404402"/>
                    <a:pt x="51442" y="404402"/>
                  </a:cubicBezTo>
                  <a:lnTo>
                    <a:pt x="353470" y="404402"/>
                  </a:lnTo>
                  <a:cubicBezTo>
                    <a:pt x="381992" y="404402"/>
                    <a:pt x="404912" y="381483"/>
                    <a:pt x="404912" y="352961"/>
                  </a:cubicBezTo>
                  <a:lnTo>
                    <a:pt x="404912" y="115616"/>
                  </a:lnTo>
                  <a:cubicBezTo>
                    <a:pt x="404912" y="87604"/>
                    <a:pt x="381992" y="64684"/>
                    <a:pt x="353470" y="64684"/>
                  </a:cubicBezTo>
                  <a:lnTo>
                    <a:pt x="353470" y="64684"/>
                  </a:lnTo>
                  <a:close/>
                  <a:moveTo>
                    <a:pt x="164511" y="23429"/>
                  </a:moveTo>
                  <a:lnTo>
                    <a:pt x="240910" y="23429"/>
                  </a:lnTo>
                  <a:lnTo>
                    <a:pt x="251096" y="64684"/>
                  </a:lnTo>
                  <a:lnTo>
                    <a:pt x="154834" y="64684"/>
                  </a:lnTo>
                  <a:lnTo>
                    <a:pt x="164511" y="23429"/>
                  </a:lnTo>
                  <a:close/>
                  <a:moveTo>
                    <a:pt x="68249" y="40746"/>
                  </a:moveTo>
                  <a:lnTo>
                    <a:pt x="84038" y="40746"/>
                  </a:lnTo>
                  <a:cubicBezTo>
                    <a:pt x="86076" y="40746"/>
                    <a:pt x="88113" y="42274"/>
                    <a:pt x="88113" y="44820"/>
                  </a:cubicBezTo>
                  <a:lnTo>
                    <a:pt x="88113" y="64684"/>
                  </a:lnTo>
                  <a:lnTo>
                    <a:pt x="64175" y="64684"/>
                  </a:lnTo>
                  <a:lnTo>
                    <a:pt x="64175" y="44820"/>
                  </a:lnTo>
                  <a:cubicBezTo>
                    <a:pt x="64175" y="42783"/>
                    <a:pt x="65703" y="40746"/>
                    <a:pt x="68249" y="40746"/>
                  </a:cubicBezTo>
                  <a:close/>
                  <a:moveTo>
                    <a:pt x="380974" y="352961"/>
                  </a:moveTo>
                  <a:cubicBezTo>
                    <a:pt x="380974" y="368240"/>
                    <a:pt x="368750" y="380464"/>
                    <a:pt x="353470" y="380464"/>
                  </a:cubicBezTo>
                  <a:lnTo>
                    <a:pt x="51442" y="380464"/>
                  </a:lnTo>
                  <a:cubicBezTo>
                    <a:pt x="36162" y="380464"/>
                    <a:pt x="23938" y="368240"/>
                    <a:pt x="23938" y="352961"/>
                  </a:cubicBezTo>
                  <a:lnTo>
                    <a:pt x="23938" y="115616"/>
                  </a:lnTo>
                  <a:cubicBezTo>
                    <a:pt x="23938" y="100337"/>
                    <a:pt x="36162" y="88113"/>
                    <a:pt x="51442" y="88113"/>
                  </a:cubicBezTo>
                  <a:lnTo>
                    <a:pt x="353470" y="88113"/>
                  </a:lnTo>
                  <a:cubicBezTo>
                    <a:pt x="368750" y="88113"/>
                    <a:pt x="380974" y="100337"/>
                    <a:pt x="380974" y="115616"/>
                  </a:cubicBezTo>
                  <a:lnTo>
                    <a:pt x="380974" y="35296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42"/>
            <p:cNvSpPr/>
            <p:nvPr/>
          </p:nvSpPr>
          <p:spPr>
            <a:xfrm>
              <a:off x="3877844" y="2803723"/>
              <a:ext cx="245493" cy="245493"/>
            </a:xfrm>
            <a:custGeom>
              <a:rect b="b" l="l" r="r" t="t"/>
              <a:pathLst>
                <a:path extrusionOk="0" h="245493" w="245493">
                  <a:moveTo>
                    <a:pt x="122747" y="0"/>
                  </a:moveTo>
                  <a:cubicBezTo>
                    <a:pt x="55007" y="0"/>
                    <a:pt x="0" y="55007"/>
                    <a:pt x="0" y="122747"/>
                  </a:cubicBezTo>
                  <a:cubicBezTo>
                    <a:pt x="0" y="190487"/>
                    <a:pt x="55007" y="245494"/>
                    <a:pt x="122747" y="245494"/>
                  </a:cubicBezTo>
                  <a:cubicBezTo>
                    <a:pt x="190487" y="245494"/>
                    <a:pt x="245494" y="190487"/>
                    <a:pt x="245494" y="122747"/>
                  </a:cubicBezTo>
                  <a:cubicBezTo>
                    <a:pt x="244984" y="55007"/>
                    <a:pt x="189978" y="0"/>
                    <a:pt x="122747" y="0"/>
                  </a:cubicBezTo>
                  <a:close/>
                  <a:moveTo>
                    <a:pt x="122747" y="221046"/>
                  </a:moveTo>
                  <a:cubicBezTo>
                    <a:pt x="68249" y="221046"/>
                    <a:pt x="23938" y="176735"/>
                    <a:pt x="23938" y="122238"/>
                  </a:cubicBezTo>
                  <a:cubicBezTo>
                    <a:pt x="23938" y="67740"/>
                    <a:pt x="68249" y="23429"/>
                    <a:pt x="122747" y="23429"/>
                  </a:cubicBezTo>
                  <a:cubicBezTo>
                    <a:pt x="177244" y="23429"/>
                    <a:pt x="221555" y="67740"/>
                    <a:pt x="221555" y="122238"/>
                  </a:cubicBezTo>
                  <a:cubicBezTo>
                    <a:pt x="221046" y="176735"/>
                    <a:pt x="176735" y="221046"/>
                    <a:pt x="122747" y="2210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42"/>
            <p:cNvSpPr/>
            <p:nvPr/>
          </p:nvSpPr>
          <p:spPr>
            <a:xfrm>
              <a:off x="3925720" y="2851090"/>
              <a:ext cx="149741" cy="149741"/>
            </a:xfrm>
            <a:custGeom>
              <a:rect b="b" l="l" r="r" t="t"/>
              <a:pathLst>
                <a:path extrusionOk="0" h="149741" w="149741">
                  <a:moveTo>
                    <a:pt x="74871" y="0"/>
                  </a:moveTo>
                  <a:cubicBezTo>
                    <a:pt x="33615" y="0"/>
                    <a:pt x="0" y="33615"/>
                    <a:pt x="0" y="74871"/>
                  </a:cubicBezTo>
                  <a:cubicBezTo>
                    <a:pt x="0" y="116126"/>
                    <a:pt x="33615" y="149741"/>
                    <a:pt x="74871" y="149741"/>
                  </a:cubicBezTo>
                  <a:cubicBezTo>
                    <a:pt x="116126" y="149741"/>
                    <a:pt x="149741" y="116126"/>
                    <a:pt x="149741" y="74871"/>
                  </a:cubicBezTo>
                  <a:cubicBezTo>
                    <a:pt x="149741" y="33615"/>
                    <a:pt x="116126" y="0"/>
                    <a:pt x="74871" y="0"/>
                  </a:cubicBezTo>
                  <a:close/>
                  <a:moveTo>
                    <a:pt x="74871" y="126312"/>
                  </a:moveTo>
                  <a:cubicBezTo>
                    <a:pt x="46348" y="126312"/>
                    <a:pt x="23429" y="103393"/>
                    <a:pt x="23429" y="74871"/>
                  </a:cubicBezTo>
                  <a:cubicBezTo>
                    <a:pt x="23429" y="46348"/>
                    <a:pt x="46348" y="23429"/>
                    <a:pt x="74871" y="23429"/>
                  </a:cubicBezTo>
                  <a:cubicBezTo>
                    <a:pt x="103393" y="23429"/>
                    <a:pt x="126312" y="46348"/>
                    <a:pt x="126312" y="74871"/>
                  </a:cubicBezTo>
                  <a:cubicBezTo>
                    <a:pt x="125803" y="103393"/>
                    <a:pt x="102883" y="126312"/>
                    <a:pt x="74871" y="1263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8" name="Google Shape;1448;p42"/>
            <p:cNvSpPr/>
            <p:nvPr/>
          </p:nvSpPr>
          <p:spPr>
            <a:xfrm>
              <a:off x="3846266" y="2803723"/>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9" name="Google Shape;1449;p42"/>
            <p:cNvSpPr/>
            <p:nvPr/>
          </p:nvSpPr>
          <p:spPr>
            <a:xfrm>
              <a:off x="4099399" y="2803723"/>
              <a:ext cx="55007" cy="23428"/>
            </a:xfrm>
            <a:custGeom>
              <a:rect b="b" l="l" r="r" t="t"/>
              <a:pathLst>
                <a:path extrusionOk="0" h="23428" w="55007">
                  <a:moveTo>
                    <a:pt x="43292" y="0"/>
                  </a:moveTo>
                  <a:lnTo>
                    <a:pt x="11715" y="0"/>
                  </a:lnTo>
                  <a:cubicBezTo>
                    <a:pt x="5093" y="0"/>
                    <a:pt x="0" y="5093"/>
                    <a:pt x="0" y="11714"/>
                  </a:cubicBezTo>
                  <a:cubicBezTo>
                    <a:pt x="0" y="18336"/>
                    <a:pt x="5093" y="23429"/>
                    <a:pt x="11715" y="23429"/>
                  </a:cubicBezTo>
                  <a:lnTo>
                    <a:pt x="43292" y="23429"/>
                  </a:lnTo>
                  <a:cubicBezTo>
                    <a:pt x="49914" y="23429"/>
                    <a:pt x="55007" y="18336"/>
                    <a:pt x="55007" y="11714"/>
                  </a:cubicBezTo>
                  <a:cubicBezTo>
                    <a:pt x="55007" y="5093"/>
                    <a:pt x="49914" y="0"/>
                    <a:pt x="43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0" name="Google Shape;1450;p42"/>
            <p:cNvSpPr/>
            <p:nvPr/>
          </p:nvSpPr>
          <p:spPr>
            <a:xfrm>
              <a:off x="4099399" y="3024769"/>
              <a:ext cx="55007" cy="23428"/>
            </a:xfrm>
            <a:custGeom>
              <a:rect b="b" l="l" r="r" t="t"/>
              <a:pathLst>
                <a:path extrusionOk="0" h="23428" w="55007">
                  <a:moveTo>
                    <a:pt x="43292" y="0"/>
                  </a:moveTo>
                  <a:lnTo>
                    <a:pt x="11715" y="0"/>
                  </a:lnTo>
                  <a:cubicBezTo>
                    <a:pt x="5093" y="0"/>
                    <a:pt x="0" y="5093"/>
                    <a:pt x="0" y="11715"/>
                  </a:cubicBezTo>
                  <a:cubicBezTo>
                    <a:pt x="0" y="18336"/>
                    <a:pt x="5093" y="23429"/>
                    <a:pt x="11715" y="23429"/>
                  </a:cubicBezTo>
                  <a:lnTo>
                    <a:pt x="43292" y="23429"/>
                  </a:lnTo>
                  <a:cubicBezTo>
                    <a:pt x="49914" y="23429"/>
                    <a:pt x="55007" y="18336"/>
                    <a:pt x="55007" y="11715"/>
                  </a:cubicBezTo>
                  <a:cubicBezTo>
                    <a:pt x="55007" y="5603"/>
                    <a:pt x="49914" y="0"/>
                    <a:pt x="43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42"/>
            <p:cNvSpPr/>
            <p:nvPr/>
          </p:nvSpPr>
          <p:spPr>
            <a:xfrm>
              <a:off x="3846266" y="3024769"/>
              <a:ext cx="55039" cy="23428"/>
            </a:xfrm>
            <a:custGeom>
              <a:rect b="b" l="l" r="r" t="t"/>
              <a:pathLst>
                <a:path extrusionOk="0" h="23428" w="55039">
                  <a:moveTo>
                    <a:pt x="43292" y="0"/>
                  </a:moveTo>
                  <a:lnTo>
                    <a:pt x="11715" y="0"/>
                  </a:lnTo>
                  <a:cubicBezTo>
                    <a:pt x="5093" y="0"/>
                    <a:pt x="0" y="5093"/>
                    <a:pt x="0" y="11715"/>
                  </a:cubicBezTo>
                  <a:cubicBezTo>
                    <a:pt x="0" y="18336"/>
                    <a:pt x="5093" y="23429"/>
                    <a:pt x="11715" y="23429"/>
                  </a:cubicBezTo>
                  <a:lnTo>
                    <a:pt x="43292" y="23429"/>
                  </a:lnTo>
                  <a:cubicBezTo>
                    <a:pt x="49914" y="23429"/>
                    <a:pt x="55007" y="18336"/>
                    <a:pt x="55007" y="11715"/>
                  </a:cubicBezTo>
                  <a:cubicBezTo>
                    <a:pt x="55516" y="5603"/>
                    <a:pt x="49914" y="0"/>
                    <a:pt x="43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2" name="Google Shape;1452;p42"/>
          <p:cNvGrpSpPr/>
          <p:nvPr/>
        </p:nvGrpSpPr>
        <p:grpSpPr>
          <a:xfrm flipH="1">
            <a:off x="310704" y="3929557"/>
            <a:ext cx="1126311" cy="1055965"/>
            <a:chOff x="372654" y="3829332"/>
            <a:chExt cx="1126311" cy="1055965"/>
          </a:xfrm>
        </p:grpSpPr>
        <p:sp>
          <p:nvSpPr>
            <p:cNvPr id="1453" name="Google Shape;1453;p42"/>
            <p:cNvSpPr/>
            <p:nvPr/>
          </p:nvSpPr>
          <p:spPr>
            <a:xfrm>
              <a:off x="500491" y="3829332"/>
              <a:ext cx="425976" cy="451364"/>
            </a:xfrm>
            <a:custGeom>
              <a:rect b="b" l="l" r="r" t="t"/>
              <a:pathLst>
                <a:path extrusionOk="0" h="476374" w="449579">
                  <a:moveTo>
                    <a:pt x="449315" y="316631"/>
                  </a:moveTo>
                  <a:cubicBezTo>
                    <a:pt x="446922" y="249024"/>
                    <a:pt x="440939" y="183212"/>
                    <a:pt x="421794" y="129366"/>
                  </a:cubicBezTo>
                  <a:cubicBezTo>
                    <a:pt x="400256" y="69537"/>
                    <a:pt x="362563" y="24666"/>
                    <a:pt x="292564" y="7914"/>
                  </a:cubicBezTo>
                  <a:cubicBezTo>
                    <a:pt x="195641" y="-14821"/>
                    <a:pt x="111282" y="13298"/>
                    <a:pt x="58632" y="68341"/>
                  </a:cubicBezTo>
                  <a:cubicBezTo>
                    <a:pt x="22137" y="106033"/>
                    <a:pt x="0" y="156289"/>
                    <a:pt x="0" y="210734"/>
                  </a:cubicBezTo>
                  <a:cubicBezTo>
                    <a:pt x="0" y="272358"/>
                    <a:pt x="8974" y="330990"/>
                    <a:pt x="53248" y="375263"/>
                  </a:cubicBezTo>
                  <a:cubicBezTo>
                    <a:pt x="62820" y="384836"/>
                    <a:pt x="74188" y="393810"/>
                    <a:pt x="87949" y="402186"/>
                  </a:cubicBezTo>
                  <a:cubicBezTo>
                    <a:pt x="163333" y="448255"/>
                    <a:pt x="219572" y="426118"/>
                    <a:pt x="219572" y="426118"/>
                  </a:cubicBezTo>
                  <a:cubicBezTo>
                    <a:pt x="255470" y="417143"/>
                    <a:pt x="277008" y="420733"/>
                    <a:pt x="269230" y="476374"/>
                  </a:cubicBezTo>
                  <a:cubicBezTo>
                    <a:pt x="281196" y="474579"/>
                    <a:pt x="293760" y="471588"/>
                    <a:pt x="307521" y="468596"/>
                  </a:cubicBezTo>
                  <a:cubicBezTo>
                    <a:pt x="349999" y="458425"/>
                    <a:pt x="398461" y="441673"/>
                    <a:pt x="442734" y="414152"/>
                  </a:cubicBezTo>
                  <a:cubicBezTo>
                    <a:pt x="447520" y="382443"/>
                    <a:pt x="450512" y="348939"/>
                    <a:pt x="449315" y="31663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42"/>
            <p:cNvSpPr/>
            <p:nvPr/>
          </p:nvSpPr>
          <p:spPr>
            <a:xfrm>
              <a:off x="735489" y="4221880"/>
              <a:ext cx="184235" cy="136051"/>
            </a:xfrm>
            <a:custGeom>
              <a:rect b="b" l="l" r="r" t="t"/>
              <a:pathLst>
                <a:path extrusionOk="0" h="143589" w="194443">
                  <a:moveTo>
                    <a:pt x="59231" y="54444"/>
                  </a:moveTo>
                  <a:cubicBezTo>
                    <a:pt x="46068" y="57436"/>
                    <a:pt x="32906" y="59829"/>
                    <a:pt x="20940" y="62222"/>
                  </a:cubicBezTo>
                  <a:cubicBezTo>
                    <a:pt x="18547" y="79572"/>
                    <a:pt x="13162" y="101709"/>
                    <a:pt x="4188" y="129829"/>
                  </a:cubicBezTo>
                  <a:cubicBezTo>
                    <a:pt x="2991" y="134615"/>
                    <a:pt x="1197" y="138803"/>
                    <a:pt x="0" y="143589"/>
                  </a:cubicBezTo>
                  <a:cubicBezTo>
                    <a:pt x="12564" y="142991"/>
                    <a:pt x="26325" y="141795"/>
                    <a:pt x="40085" y="140000"/>
                  </a:cubicBezTo>
                  <a:cubicBezTo>
                    <a:pt x="82564" y="134615"/>
                    <a:pt x="129231" y="123248"/>
                    <a:pt x="173504" y="102307"/>
                  </a:cubicBezTo>
                  <a:cubicBezTo>
                    <a:pt x="181282" y="70598"/>
                    <a:pt x="189060" y="35897"/>
                    <a:pt x="194444" y="0"/>
                  </a:cubicBezTo>
                  <a:cubicBezTo>
                    <a:pt x="150171" y="27521"/>
                    <a:pt x="101709" y="44273"/>
                    <a:pt x="59231" y="544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42"/>
            <p:cNvSpPr/>
            <p:nvPr/>
          </p:nvSpPr>
          <p:spPr>
            <a:xfrm>
              <a:off x="667953" y="4318144"/>
              <a:ext cx="831012" cy="567153"/>
            </a:xfrm>
            <a:custGeom>
              <a:rect b="b" l="l" r="r" t="t"/>
              <a:pathLst>
                <a:path extrusionOk="0" h="598578" w="877057">
                  <a:moveTo>
                    <a:pt x="844346" y="114872"/>
                  </a:moveTo>
                  <a:cubicBezTo>
                    <a:pt x="846739" y="87949"/>
                    <a:pt x="824602" y="96923"/>
                    <a:pt x="824602" y="96923"/>
                  </a:cubicBezTo>
                  <a:cubicBezTo>
                    <a:pt x="824602" y="96923"/>
                    <a:pt x="820414" y="62222"/>
                    <a:pt x="791098" y="63419"/>
                  </a:cubicBezTo>
                  <a:cubicBezTo>
                    <a:pt x="761782" y="64615"/>
                    <a:pt x="716910" y="43077"/>
                    <a:pt x="716910" y="43077"/>
                  </a:cubicBezTo>
                  <a:cubicBezTo>
                    <a:pt x="576910" y="-9573"/>
                    <a:pt x="408791" y="7778"/>
                    <a:pt x="330415" y="78376"/>
                  </a:cubicBezTo>
                  <a:cubicBezTo>
                    <a:pt x="275373" y="128034"/>
                    <a:pt x="256826" y="186666"/>
                    <a:pt x="229903" y="142393"/>
                  </a:cubicBezTo>
                  <a:cubicBezTo>
                    <a:pt x="216142" y="119059"/>
                    <a:pt x="229903" y="65812"/>
                    <a:pt x="245458" y="0"/>
                  </a:cubicBezTo>
                  <a:cubicBezTo>
                    <a:pt x="201185" y="21538"/>
                    <a:pt x="154518" y="32308"/>
                    <a:pt x="112040" y="37692"/>
                  </a:cubicBezTo>
                  <a:cubicBezTo>
                    <a:pt x="98279" y="39487"/>
                    <a:pt x="84518" y="40684"/>
                    <a:pt x="71955" y="41282"/>
                  </a:cubicBezTo>
                  <a:cubicBezTo>
                    <a:pt x="47424" y="116666"/>
                    <a:pt x="16912" y="181282"/>
                    <a:pt x="4946" y="251880"/>
                  </a:cubicBezTo>
                  <a:cubicBezTo>
                    <a:pt x="-1037" y="287179"/>
                    <a:pt x="-2233" y="323674"/>
                    <a:pt x="4946" y="363760"/>
                  </a:cubicBezTo>
                  <a:cubicBezTo>
                    <a:pt x="7938" y="382307"/>
                    <a:pt x="12126" y="400255"/>
                    <a:pt x="16912" y="418802"/>
                  </a:cubicBezTo>
                  <a:cubicBezTo>
                    <a:pt x="46826" y="524101"/>
                    <a:pt x="122809" y="617434"/>
                    <a:pt x="384261" y="595298"/>
                  </a:cubicBezTo>
                  <a:cubicBezTo>
                    <a:pt x="665457" y="571366"/>
                    <a:pt x="832978" y="269828"/>
                    <a:pt x="868277" y="183077"/>
                  </a:cubicBezTo>
                  <a:cubicBezTo>
                    <a:pt x="871269" y="175299"/>
                    <a:pt x="873662" y="169316"/>
                    <a:pt x="874858" y="165128"/>
                  </a:cubicBezTo>
                  <a:cubicBezTo>
                    <a:pt x="887422" y="117265"/>
                    <a:pt x="841952" y="141795"/>
                    <a:pt x="844346" y="1148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42"/>
            <p:cNvSpPr/>
            <p:nvPr/>
          </p:nvSpPr>
          <p:spPr>
            <a:xfrm>
              <a:off x="454788" y="4149111"/>
              <a:ext cx="135439" cy="86051"/>
            </a:xfrm>
            <a:custGeom>
              <a:rect b="b" l="l" r="r" t="t"/>
              <a:pathLst>
                <a:path extrusionOk="0" h="90819" w="142944">
                  <a:moveTo>
                    <a:pt x="15980" y="21244"/>
                  </a:moveTo>
                  <a:cubicBezTo>
                    <a:pt x="15980" y="21244"/>
                    <a:pt x="-24704" y="64321"/>
                    <a:pt x="23758" y="85859"/>
                  </a:cubicBezTo>
                  <a:cubicBezTo>
                    <a:pt x="72219" y="106800"/>
                    <a:pt x="137433" y="57142"/>
                    <a:pt x="142817" y="17056"/>
                  </a:cubicBezTo>
                  <a:cubicBezTo>
                    <a:pt x="147604" y="-23627"/>
                    <a:pt x="15980" y="21244"/>
                    <a:pt x="15980" y="2124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42"/>
            <p:cNvSpPr/>
            <p:nvPr/>
          </p:nvSpPr>
          <p:spPr>
            <a:xfrm>
              <a:off x="465176" y="4137695"/>
              <a:ext cx="106867" cy="75901"/>
            </a:xfrm>
            <a:custGeom>
              <a:rect b="b" l="l" r="r" t="t"/>
              <a:pathLst>
                <a:path extrusionOk="0" h="80107" w="112788">
                  <a:moveTo>
                    <a:pt x="12184" y="17750"/>
                  </a:moveTo>
                  <a:cubicBezTo>
                    <a:pt x="12184" y="17750"/>
                    <a:pt x="-19525" y="55442"/>
                    <a:pt x="19364" y="75186"/>
                  </a:cubicBezTo>
                  <a:cubicBezTo>
                    <a:pt x="58253" y="94929"/>
                    <a:pt x="109107" y="51254"/>
                    <a:pt x="112697" y="15357"/>
                  </a:cubicBezTo>
                  <a:cubicBezTo>
                    <a:pt x="116287" y="-20541"/>
                    <a:pt x="12184" y="17750"/>
                    <a:pt x="12184" y="177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42"/>
            <p:cNvSpPr/>
            <p:nvPr/>
          </p:nvSpPr>
          <p:spPr>
            <a:xfrm>
              <a:off x="372654" y="4086451"/>
              <a:ext cx="218548" cy="104427"/>
            </a:xfrm>
            <a:custGeom>
              <a:rect b="b" l="l" r="r" t="t"/>
              <a:pathLst>
                <a:path extrusionOk="0" h="110213" w="230657">
                  <a:moveTo>
                    <a:pt x="209854" y="54542"/>
                  </a:moveTo>
                  <a:cubicBezTo>
                    <a:pt x="209854" y="54542"/>
                    <a:pt x="188315" y="696"/>
                    <a:pt x="156008" y="4884"/>
                  </a:cubicBezTo>
                  <a:cubicBezTo>
                    <a:pt x="123102" y="9072"/>
                    <a:pt x="122504" y="24030"/>
                    <a:pt x="81222" y="14457"/>
                  </a:cubicBezTo>
                  <a:cubicBezTo>
                    <a:pt x="39940" y="4884"/>
                    <a:pt x="-9718" y="-17252"/>
                    <a:pt x="1649" y="24628"/>
                  </a:cubicBezTo>
                  <a:cubicBezTo>
                    <a:pt x="12418" y="65910"/>
                    <a:pt x="53700" y="108388"/>
                    <a:pt x="138059" y="110183"/>
                  </a:cubicBezTo>
                  <a:cubicBezTo>
                    <a:pt x="226606" y="111380"/>
                    <a:pt x="254127" y="76679"/>
                    <a:pt x="209854" y="5454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42"/>
            <p:cNvSpPr/>
            <p:nvPr/>
          </p:nvSpPr>
          <p:spPr>
            <a:xfrm>
              <a:off x="599760" y="4046673"/>
              <a:ext cx="55379" cy="60887"/>
            </a:xfrm>
            <a:custGeom>
              <a:rect b="b" l="l" r="r" t="t"/>
              <a:pathLst>
                <a:path extrusionOk="0" h="64261" w="58448">
                  <a:moveTo>
                    <a:pt x="5799" y="63664"/>
                  </a:moveTo>
                  <a:cubicBezTo>
                    <a:pt x="4602" y="63664"/>
                    <a:pt x="4004" y="63065"/>
                    <a:pt x="3406" y="61869"/>
                  </a:cubicBezTo>
                  <a:cubicBezTo>
                    <a:pt x="2807" y="60672"/>
                    <a:pt x="-4970" y="28963"/>
                    <a:pt x="5201" y="11613"/>
                  </a:cubicBezTo>
                  <a:cubicBezTo>
                    <a:pt x="8192" y="6228"/>
                    <a:pt x="12978" y="2638"/>
                    <a:pt x="18961" y="843"/>
                  </a:cubicBezTo>
                  <a:cubicBezTo>
                    <a:pt x="24944" y="-952"/>
                    <a:pt x="30329" y="245"/>
                    <a:pt x="35115" y="3236"/>
                  </a:cubicBezTo>
                  <a:cubicBezTo>
                    <a:pt x="51867" y="14604"/>
                    <a:pt x="57850" y="49903"/>
                    <a:pt x="58448" y="51698"/>
                  </a:cubicBezTo>
                  <a:cubicBezTo>
                    <a:pt x="58448" y="52894"/>
                    <a:pt x="57850" y="54091"/>
                    <a:pt x="56653" y="54689"/>
                  </a:cubicBezTo>
                  <a:cubicBezTo>
                    <a:pt x="55457" y="54689"/>
                    <a:pt x="54260" y="54091"/>
                    <a:pt x="53662" y="52894"/>
                  </a:cubicBezTo>
                  <a:cubicBezTo>
                    <a:pt x="53662" y="52296"/>
                    <a:pt x="47679" y="18194"/>
                    <a:pt x="32722" y="8023"/>
                  </a:cubicBezTo>
                  <a:cubicBezTo>
                    <a:pt x="29132" y="5630"/>
                    <a:pt x="24944" y="5031"/>
                    <a:pt x="20158" y="6228"/>
                  </a:cubicBezTo>
                  <a:cubicBezTo>
                    <a:pt x="15372" y="7424"/>
                    <a:pt x="11782" y="10416"/>
                    <a:pt x="9389" y="14604"/>
                  </a:cubicBezTo>
                  <a:cubicBezTo>
                    <a:pt x="414" y="30758"/>
                    <a:pt x="8192" y="61270"/>
                    <a:pt x="8192" y="61270"/>
                  </a:cubicBezTo>
                  <a:cubicBezTo>
                    <a:pt x="8790" y="62467"/>
                    <a:pt x="7594" y="63664"/>
                    <a:pt x="6397" y="64262"/>
                  </a:cubicBezTo>
                  <a:cubicBezTo>
                    <a:pt x="6397" y="63664"/>
                    <a:pt x="6397" y="63664"/>
                    <a:pt x="5799" y="636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42"/>
            <p:cNvSpPr/>
            <p:nvPr/>
          </p:nvSpPr>
          <p:spPr>
            <a:xfrm>
              <a:off x="627634" y="4115925"/>
              <a:ext cx="63456" cy="33575"/>
            </a:xfrm>
            <a:custGeom>
              <a:rect b="b" l="l" r="r" t="t"/>
              <a:pathLst>
                <a:path extrusionOk="0" h="35435" w="66972">
                  <a:moveTo>
                    <a:pt x="66691" y="9641"/>
                  </a:moveTo>
                  <a:cubicBezTo>
                    <a:pt x="69084" y="18615"/>
                    <a:pt x="55922" y="29384"/>
                    <a:pt x="37375" y="33572"/>
                  </a:cubicBezTo>
                  <a:cubicBezTo>
                    <a:pt x="18828" y="37760"/>
                    <a:pt x="2076" y="34769"/>
                    <a:pt x="281" y="25795"/>
                  </a:cubicBezTo>
                  <a:cubicBezTo>
                    <a:pt x="-2112" y="16820"/>
                    <a:pt x="11050" y="6051"/>
                    <a:pt x="29597" y="1863"/>
                  </a:cubicBezTo>
                  <a:cubicBezTo>
                    <a:pt x="48144" y="-2325"/>
                    <a:pt x="64896" y="666"/>
                    <a:pt x="66691" y="96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42"/>
            <p:cNvSpPr/>
            <p:nvPr/>
          </p:nvSpPr>
          <p:spPr>
            <a:xfrm>
              <a:off x="982945" y="4319277"/>
              <a:ext cx="183828" cy="353546"/>
            </a:xfrm>
            <a:custGeom>
              <a:rect b="b" l="l" r="r" t="t"/>
              <a:pathLst>
                <a:path extrusionOk="0" h="373136" w="194014">
                  <a:moveTo>
                    <a:pt x="185470" y="225555"/>
                  </a:moveTo>
                  <a:cubicBezTo>
                    <a:pt x="210598" y="181880"/>
                    <a:pt x="172307" y="170512"/>
                    <a:pt x="172307" y="170512"/>
                  </a:cubicBezTo>
                  <a:cubicBezTo>
                    <a:pt x="213589" y="104102"/>
                    <a:pt x="152564" y="98718"/>
                    <a:pt x="152564" y="98718"/>
                  </a:cubicBezTo>
                  <a:cubicBezTo>
                    <a:pt x="172906" y="47863"/>
                    <a:pt x="157948" y="17949"/>
                    <a:pt x="135812" y="0"/>
                  </a:cubicBezTo>
                  <a:cubicBezTo>
                    <a:pt x="116666" y="1795"/>
                    <a:pt x="96923" y="2393"/>
                    <a:pt x="76581" y="2991"/>
                  </a:cubicBezTo>
                  <a:cubicBezTo>
                    <a:pt x="61624" y="3590"/>
                    <a:pt x="43077" y="5983"/>
                    <a:pt x="23333" y="10769"/>
                  </a:cubicBezTo>
                  <a:cubicBezTo>
                    <a:pt x="47863" y="7778"/>
                    <a:pt x="72393" y="16154"/>
                    <a:pt x="81367" y="54444"/>
                  </a:cubicBezTo>
                  <a:cubicBezTo>
                    <a:pt x="99316" y="105897"/>
                    <a:pt x="10171" y="137008"/>
                    <a:pt x="10171" y="137008"/>
                  </a:cubicBezTo>
                  <a:cubicBezTo>
                    <a:pt x="10171" y="137008"/>
                    <a:pt x="142393" y="125641"/>
                    <a:pt x="63418" y="212991"/>
                  </a:cubicBezTo>
                  <a:cubicBezTo>
                    <a:pt x="63418" y="212991"/>
                    <a:pt x="90342" y="221367"/>
                    <a:pt x="101111" y="237521"/>
                  </a:cubicBezTo>
                  <a:cubicBezTo>
                    <a:pt x="108889" y="248888"/>
                    <a:pt x="107692" y="264444"/>
                    <a:pt x="83162" y="283589"/>
                  </a:cubicBezTo>
                  <a:cubicBezTo>
                    <a:pt x="83162" y="283589"/>
                    <a:pt x="120256" y="333845"/>
                    <a:pt x="53846" y="337435"/>
                  </a:cubicBezTo>
                  <a:cubicBezTo>
                    <a:pt x="53846" y="337435"/>
                    <a:pt x="63418" y="369743"/>
                    <a:pt x="40684" y="369743"/>
                  </a:cubicBezTo>
                  <a:cubicBezTo>
                    <a:pt x="26325" y="369743"/>
                    <a:pt x="12564" y="369144"/>
                    <a:pt x="0" y="368546"/>
                  </a:cubicBezTo>
                  <a:cubicBezTo>
                    <a:pt x="5385" y="369743"/>
                    <a:pt x="10769" y="370341"/>
                    <a:pt x="16752" y="370939"/>
                  </a:cubicBezTo>
                  <a:cubicBezTo>
                    <a:pt x="58632" y="376324"/>
                    <a:pt x="101111" y="371537"/>
                    <a:pt x="142393" y="359572"/>
                  </a:cubicBezTo>
                  <a:cubicBezTo>
                    <a:pt x="212991" y="300939"/>
                    <a:pt x="178889" y="235128"/>
                    <a:pt x="178889" y="235128"/>
                  </a:cubicBezTo>
                  <a:cubicBezTo>
                    <a:pt x="181282" y="232136"/>
                    <a:pt x="183675" y="228546"/>
                    <a:pt x="185470" y="22555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42"/>
            <p:cNvSpPr/>
            <p:nvPr/>
          </p:nvSpPr>
          <p:spPr>
            <a:xfrm>
              <a:off x="1112053" y="4309084"/>
              <a:ext cx="127594" cy="351465"/>
            </a:xfrm>
            <a:custGeom>
              <a:rect b="b" l="l" r="r" t="t"/>
              <a:pathLst>
                <a:path extrusionOk="0" h="370939" w="134664">
                  <a:moveTo>
                    <a:pt x="5983" y="370939"/>
                  </a:moveTo>
                  <a:cubicBezTo>
                    <a:pt x="52051" y="357777"/>
                    <a:pt x="95726" y="335640"/>
                    <a:pt x="134615" y="309914"/>
                  </a:cubicBezTo>
                  <a:cubicBezTo>
                    <a:pt x="135812" y="284187"/>
                    <a:pt x="114872" y="272820"/>
                    <a:pt x="114872" y="272820"/>
                  </a:cubicBezTo>
                  <a:cubicBezTo>
                    <a:pt x="138205" y="236923"/>
                    <a:pt x="132820" y="217179"/>
                    <a:pt x="128632" y="210000"/>
                  </a:cubicBezTo>
                  <a:cubicBezTo>
                    <a:pt x="127436" y="207606"/>
                    <a:pt x="126239" y="206410"/>
                    <a:pt x="126239" y="206410"/>
                  </a:cubicBezTo>
                  <a:cubicBezTo>
                    <a:pt x="141795" y="169914"/>
                    <a:pt x="123248" y="144188"/>
                    <a:pt x="123248" y="144188"/>
                  </a:cubicBezTo>
                  <a:cubicBezTo>
                    <a:pt x="150171" y="98119"/>
                    <a:pt x="106495" y="70598"/>
                    <a:pt x="106495" y="70598"/>
                  </a:cubicBezTo>
                  <a:cubicBezTo>
                    <a:pt x="114273" y="34701"/>
                    <a:pt x="102906" y="13162"/>
                    <a:pt x="87949" y="0"/>
                  </a:cubicBezTo>
                  <a:cubicBezTo>
                    <a:pt x="61026" y="4786"/>
                    <a:pt x="31111" y="8376"/>
                    <a:pt x="0" y="10769"/>
                  </a:cubicBezTo>
                  <a:cubicBezTo>
                    <a:pt x="21539" y="28120"/>
                    <a:pt x="36496" y="58632"/>
                    <a:pt x="16752" y="109487"/>
                  </a:cubicBezTo>
                  <a:cubicBezTo>
                    <a:pt x="16752" y="109487"/>
                    <a:pt x="77778" y="114872"/>
                    <a:pt x="36496" y="181282"/>
                  </a:cubicBezTo>
                  <a:cubicBezTo>
                    <a:pt x="36496" y="181282"/>
                    <a:pt x="74786" y="192649"/>
                    <a:pt x="49658" y="236324"/>
                  </a:cubicBezTo>
                  <a:cubicBezTo>
                    <a:pt x="47863" y="239914"/>
                    <a:pt x="45470" y="242905"/>
                    <a:pt x="43077" y="247094"/>
                  </a:cubicBezTo>
                  <a:cubicBezTo>
                    <a:pt x="41880" y="246495"/>
                    <a:pt x="76581" y="312905"/>
                    <a:pt x="5983" y="3709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42"/>
            <p:cNvSpPr/>
            <p:nvPr/>
          </p:nvSpPr>
          <p:spPr>
            <a:xfrm>
              <a:off x="853856" y="4329512"/>
              <a:ext cx="229198" cy="340652"/>
            </a:xfrm>
            <a:custGeom>
              <a:rect b="b" l="l" r="r" t="t"/>
              <a:pathLst>
                <a:path extrusionOk="0" h="359527" w="241898">
                  <a:moveTo>
                    <a:pt x="237502" y="227305"/>
                  </a:moveTo>
                  <a:cubicBezTo>
                    <a:pt x="226733" y="211151"/>
                    <a:pt x="199810" y="202775"/>
                    <a:pt x="199810" y="202775"/>
                  </a:cubicBezTo>
                  <a:cubicBezTo>
                    <a:pt x="278784" y="115425"/>
                    <a:pt x="146562" y="126793"/>
                    <a:pt x="146562" y="126793"/>
                  </a:cubicBezTo>
                  <a:cubicBezTo>
                    <a:pt x="146562" y="126793"/>
                    <a:pt x="235707" y="96280"/>
                    <a:pt x="217759" y="44229"/>
                  </a:cubicBezTo>
                  <a:cubicBezTo>
                    <a:pt x="209383" y="5938"/>
                    <a:pt x="184255" y="-2438"/>
                    <a:pt x="159725" y="554"/>
                  </a:cubicBezTo>
                  <a:cubicBezTo>
                    <a:pt x="112460" y="12520"/>
                    <a:pt x="59212" y="39443"/>
                    <a:pt x="26905" y="86109"/>
                  </a:cubicBezTo>
                  <a:cubicBezTo>
                    <a:pt x="13144" y="106451"/>
                    <a:pt x="2973" y="137562"/>
                    <a:pt x="580" y="172263"/>
                  </a:cubicBezTo>
                  <a:cubicBezTo>
                    <a:pt x="-4805" y="247049"/>
                    <a:pt x="26306" y="336194"/>
                    <a:pt x="136391" y="358331"/>
                  </a:cubicBezTo>
                  <a:cubicBezTo>
                    <a:pt x="148955" y="358929"/>
                    <a:pt x="162716" y="359527"/>
                    <a:pt x="177075" y="359527"/>
                  </a:cubicBezTo>
                  <a:cubicBezTo>
                    <a:pt x="199810" y="359527"/>
                    <a:pt x="190237" y="327220"/>
                    <a:pt x="190237" y="327220"/>
                  </a:cubicBezTo>
                  <a:cubicBezTo>
                    <a:pt x="256647" y="324228"/>
                    <a:pt x="219554" y="273374"/>
                    <a:pt x="219554" y="273374"/>
                  </a:cubicBezTo>
                  <a:cubicBezTo>
                    <a:pt x="244682" y="254228"/>
                    <a:pt x="245280" y="238673"/>
                    <a:pt x="237502" y="22730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42"/>
            <p:cNvSpPr/>
            <p:nvPr/>
          </p:nvSpPr>
          <p:spPr>
            <a:xfrm>
              <a:off x="1245690" y="4259618"/>
              <a:ext cx="154350" cy="270603"/>
            </a:xfrm>
            <a:custGeom>
              <a:rect b="b" l="l" r="r" t="t"/>
              <a:pathLst>
                <a:path extrusionOk="0" h="285597" w="162902">
                  <a:moveTo>
                    <a:pt x="139999" y="83974"/>
                  </a:moveTo>
                  <a:cubicBezTo>
                    <a:pt x="139999" y="83974"/>
                    <a:pt x="151367" y="3205"/>
                    <a:pt x="120854" y="35513"/>
                  </a:cubicBezTo>
                  <a:cubicBezTo>
                    <a:pt x="120854" y="35513"/>
                    <a:pt x="120854" y="-22521"/>
                    <a:pt x="75384" y="9786"/>
                  </a:cubicBezTo>
                  <a:cubicBezTo>
                    <a:pt x="58632" y="21752"/>
                    <a:pt x="32307" y="32521"/>
                    <a:pt x="0" y="40897"/>
                  </a:cubicBezTo>
                  <a:cubicBezTo>
                    <a:pt x="22136" y="46880"/>
                    <a:pt x="51453" y="63034"/>
                    <a:pt x="44273" y="105512"/>
                  </a:cubicBezTo>
                  <a:cubicBezTo>
                    <a:pt x="44273" y="105512"/>
                    <a:pt x="89743" y="124658"/>
                    <a:pt x="65812" y="164145"/>
                  </a:cubicBezTo>
                  <a:cubicBezTo>
                    <a:pt x="65812" y="164145"/>
                    <a:pt x="86153" y="183888"/>
                    <a:pt x="72991" y="214401"/>
                  </a:cubicBezTo>
                  <a:cubicBezTo>
                    <a:pt x="72991" y="214401"/>
                    <a:pt x="73589" y="214999"/>
                    <a:pt x="74786" y="216196"/>
                  </a:cubicBezTo>
                  <a:cubicBezTo>
                    <a:pt x="78974" y="220982"/>
                    <a:pt x="88547" y="236538"/>
                    <a:pt x="65812" y="269444"/>
                  </a:cubicBezTo>
                  <a:cubicBezTo>
                    <a:pt x="65812" y="269444"/>
                    <a:pt x="78376" y="273632"/>
                    <a:pt x="84359" y="285597"/>
                  </a:cubicBezTo>
                  <a:cubicBezTo>
                    <a:pt x="110683" y="257478"/>
                    <a:pt x="130427" y="229957"/>
                    <a:pt x="139999" y="206623"/>
                  </a:cubicBezTo>
                  <a:cubicBezTo>
                    <a:pt x="147777" y="188675"/>
                    <a:pt x="153162" y="171923"/>
                    <a:pt x="156751" y="156965"/>
                  </a:cubicBezTo>
                  <a:cubicBezTo>
                    <a:pt x="171709" y="97735"/>
                    <a:pt x="156751" y="66026"/>
                    <a:pt x="139999" y="8397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42"/>
            <p:cNvSpPr/>
            <p:nvPr/>
          </p:nvSpPr>
          <p:spPr>
            <a:xfrm>
              <a:off x="1194727" y="4298891"/>
              <a:ext cx="130382" cy="304414"/>
            </a:xfrm>
            <a:custGeom>
              <a:rect b="b" l="l" r="r" t="t"/>
              <a:pathLst>
                <a:path extrusionOk="0" h="321281" w="137606">
                  <a:moveTo>
                    <a:pt x="119658" y="228546"/>
                  </a:moveTo>
                  <a:cubicBezTo>
                    <a:pt x="142393" y="195640"/>
                    <a:pt x="132820" y="180085"/>
                    <a:pt x="128632" y="175299"/>
                  </a:cubicBezTo>
                  <a:cubicBezTo>
                    <a:pt x="127436" y="174102"/>
                    <a:pt x="126837" y="173504"/>
                    <a:pt x="126837" y="173504"/>
                  </a:cubicBezTo>
                  <a:cubicBezTo>
                    <a:pt x="139999" y="142393"/>
                    <a:pt x="119658" y="123248"/>
                    <a:pt x="119658" y="123248"/>
                  </a:cubicBezTo>
                  <a:cubicBezTo>
                    <a:pt x="143589" y="83760"/>
                    <a:pt x="98119" y="64615"/>
                    <a:pt x="98119" y="64615"/>
                  </a:cubicBezTo>
                  <a:cubicBezTo>
                    <a:pt x="105299" y="22137"/>
                    <a:pt x="76581" y="5983"/>
                    <a:pt x="53846" y="0"/>
                  </a:cubicBezTo>
                  <a:cubicBezTo>
                    <a:pt x="37692" y="4188"/>
                    <a:pt x="19145" y="8376"/>
                    <a:pt x="0" y="11367"/>
                  </a:cubicBezTo>
                  <a:cubicBezTo>
                    <a:pt x="14957" y="24530"/>
                    <a:pt x="26325" y="46068"/>
                    <a:pt x="18547" y="81965"/>
                  </a:cubicBezTo>
                  <a:cubicBezTo>
                    <a:pt x="18547" y="81965"/>
                    <a:pt x="62222" y="109487"/>
                    <a:pt x="35299" y="155555"/>
                  </a:cubicBezTo>
                  <a:cubicBezTo>
                    <a:pt x="35299" y="155555"/>
                    <a:pt x="53846" y="181282"/>
                    <a:pt x="38290" y="217777"/>
                  </a:cubicBezTo>
                  <a:cubicBezTo>
                    <a:pt x="38290" y="217777"/>
                    <a:pt x="39487" y="218974"/>
                    <a:pt x="40684" y="221367"/>
                  </a:cubicBezTo>
                  <a:cubicBezTo>
                    <a:pt x="44872" y="228546"/>
                    <a:pt x="50855" y="248290"/>
                    <a:pt x="26923" y="284187"/>
                  </a:cubicBezTo>
                  <a:cubicBezTo>
                    <a:pt x="26923" y="284187"/>
                    <a:pt x="47863" y="295555"/>
                    <a:pt x="46666" y="321281"/>
                  </a:cubicBezTo>
                  <a:cubicBezTo>
                    <a:pt x="81965" y="297948"/>
                    <a:pt x="112478" y="271025"/>
                    <a:pt x="137606" y="244700"/>
                  </a:cubicBezTo>
                  <a:cubicBezTo>
                    <a:pt x="131624" y="232734"/>
                    <a:pt x="119658" y="228546"/>
                    <a:pt x="119658" y="22854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6" name="Google Shape;1466;p42"/>
          <p:cNvGrpSpPr/>
          <p:nvPr/>
        </p:nvGrpSpPr>
        <p:grpSpPr>
          <a:xfrm rot="-199933">
            <a:off x="7894334" y="2719242"/>
            <a:ext cx="1596659" cy="3033971"/>
            <a:chOff x="128796" y="2670910"/>
            <a:chExt cx="1168849" cy="2221047"/>
          </a:xfrm>
        </p:grpSpPr>
        <p:sp>
          <p:nvSpPr>
            <p:cNvPr id="1467" name="Google Shape;1467;p42"/>
            <p:cNvSpPr/>
            <p:nvPr/>
          </p:nvSpPr>
          <p:spPr>
            <a:xfrm>
              <a:off x="466514" y="4153544"/>
              <a:ext cx="502749" cy="738413"/>
            </a:xfrm>
            <a:custGeom>
              <a:rect b="b" l="l" r="r" t="t"/>
              <a:pathLst>
                <a:path extrusionOk="0" h="385594" w="262532">
                  <a:moveTo>
                    <a:pt x="261317" y="3544"/>
                  </a:moveTo>
                  <a:cubicBezTo>
                    <a:pt x="250548" y="-21585"/>
                    <a:pt x="17216" y="92689"/>
                    <a:pt x="2856" y="164483"/>
                  </a:cubicBezTo>
                  <a:cubicBezTo>
                    <a:pt x="-22870" y="296107"/>
                    <a:pt x="132087" y="375679"/>
                    <a:pt x="190719" y="385252"/>
                  </a:cubicBezTo>
                  <a:cubicBezTo>
                    <a:pt x="230206" y="391833"/>
                    <a:pt x="170377" y="302688"/>
                    <a:pt x="169180" y="202774"/>
                  </a:cubicBezTo>
                  <a:cubicBezTo>
                    <a:pt x="167386" y="54996"/>
                    <a:pt x="275078" y="34056"/>
                    <a:pt x="261317" y="35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42"/>
            <p:cNvSpPr/>
            <p:nvPr/>
          </p:nvSpPr>
          <p:spPr>
            <a:xfrm>
              <a:off x="681314" y="4521805"/>
              <a:ext cx="109990" cy="38953"/>
            </a:xfrm>
            <a:custGeom>
              <a:rect b="b" l="l" r="r" t="t"/>
              <a:pathLst>
                <a:path extrusionOk="0" h="20341" w="57436">
                  <a:moveTo>
                    <a:pt x="0" y="10171"/>
                  </a:moveTo>
                  <a:cubicBezTo>
                    <a:pt x="0" y="15556"/>
                    <a:pt x="12565" y="20342"/>
                    <a:pt x="28718" y="20342"/>
                  </a:cubicBezTo>
                  <a:cubicBezTo>
                    <a:pt x="44274" y="20342"/>
                    <a:pt x="57436" y="15556"/>
                    <a:pt x="57436" y="10171"/>
                  </a:cubicBezTo>
                  <a:cubicBezTo>
                    <a:pt x="57436" y="4786"/>
                    <a:pt x="44872" y="0"/>
                    <a:pt x="28718" y="0"/>
                  </a:cubicBezTo>
                  <a:cubicBezTo>
                    <a:pt x="12565"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42"/>
            <p:cNvSpPr/>
            <p:nvPr/>
          </p:nvSpPr>
          <p:spPr>
            <a:xfrm>
              <a:off x="605815" y="4601880"/>
              <a:ext cx="109988" cy="38953"/>
            </a:xfrm>
            <a:custGeom>
              <a:rect b="b" l="l" r="r" t="t"/>
              <a:pathLst>
                <a:path extrusionOk="0" h="20341" w="57435">
                  <a:moveTo>
                    <a:pt x="0" y="10171"/>
                  </a:moveTo>
                  <a:cubicBezTo>
                    <a:pt x="0" y="15556"/>
                    <a:pt x="12564" y="20342"/>
                    <a:pt x="28718" y="20342"/>
                  </a:cubicBezTo>
                  <a:cubicBezTo>
                    <a:pt x="44274" y="20342"/>
                    <a:pt x="57436" y="15556"/>
                    <a:pt x="57436" y="10171"/>
                  </a:cubicBezTo>
                  <a:cubicBezTo>
                    <a:pt x="57436" y="4786"/>
                    <a:pt x="44872" y="0"/>
                    <a:pt x="28718" y="0"/>
                  </a:cubicBezTo>
                  <a:cubicBezTo>
                    <a:pt x="13163"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0" name="Google Shape;1470;p42"/>
            <p:cNvSpPr/>
            <p:nvPr/>
          </p:nvSpPr>
          <p:spPr>
            <a:xfrm>
              <a:off x="574928" y="4541252"/>
              <a:ext cx="109988" cy="38953"/>
            </a:xfrm>
            <a:custGeom>
              <a:rect b="b" l="l" r="r" t="t"/>
              <a:pathLst>
                <a:path extrusionOk="0" h="20341" w="57435">
                  <a:moveTo>
                    <a:pt x="0" y="10171"/>
                  </a:moveTo>
                  <a:cubicBezTo>
                    <a:pt x="0" y="15556"/>
                    <a:pt x="12564" y="20342"/>
                    <a:pt x="28717" y="20342"/>
                  </a:cubicBezTo>
                  <a:cubicBezTo>
                    <a:pt x="44274" y="20342"/>
                    <a:pt x="57436" y="15556"/>
                    <a:pt x="57436" y="10171"/>
                  </a:cubicBezTo>
                  <a:cubicBezTo>
                    <a:pt x="57436" y="4786"/>
                    <a:pt x="44872" y="0"/>
                    <a:pt x="28717" y="0"/>
                  </a:cubicBezTo>
                  <a:cubicBezTo>
                    <a:pt x="13162" y="0"/>
                    <a:pt x="0" y="4786"/>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1" name="Google Shape;1471;p42"/>
            <p:cNvSpPr/>
            <p:nvPr/>
          </p:nvSpPr>
          <p:spPr>
            <a:xfrm>
              <a:off x="651571" y="4442873"/>
              <a:ext cx="109988" cy="38953"/>
            </a:xfrm>
            <a:custGeom>
              <a:rect b="b" l="l" r="r" t="t"/>
              <a:pathLst>
                <a:path extrusionOk="0" h="20341" w="57435">
                  <a:moveTo>
                    <a:pt x="0" y="10171"/>
                  </a:moveTo>
                  <a:cubicBezTo>
                    <a:pt x="0" y="15556"/>
                    <a:pt x="12564" y="20342"/>
                    <a:pt x="28718" y="20342"/>
                  </a:cubicBezTo>
                  <a:cubicBezTo>
                    <a:pt x="44872" y="20342"/>
                    <a:pt x="57436" y="15556"/>
                    <a:pt x="57436" y="10171"/>
                  </a:cubicBezTo>
                  <a:cubicBezTo>
                    <a:pt x="57436" y="4786"/>
                    <a:pt x="44872" y="0"/>
                    <a:pt x="28718" y="0"/>
                  </a:cubicBezTo>
                  <a:cubicBezTo>
                    <a:pt x="12564" y="0"/>
                    <a:pt x="0" y="4188"/>
                    <a:pt x="0" y="101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2" name="Google Shape;1472;p42"/>
            <p:cNvSpPr/>
            <p:nvPr/>
          </p:nvSpPr>
          <p:spPr>
            <a:xfrm>
              <a:off x="626070" y="3245169"/>
              <a:ext cx="386443" cy="1388279"/>
            </a:xfrm>
            <a:custGeom>
              <a:rect b="b" l="l" r="r" t="t"/>
              <a:pathLst>
                <a:path extrusionOk="0" h="724950" w="201798">
                  <a:moveTo>
                    <a:pt x="1970" y="583930"/>
                  </a:moveTo>
                  <a:cubicBezTo>
                    <a:pt x="-2816" y="473247"/>
                    <a:pt x="-2218" y="256068"/>
                    <a:pt x="43252" y="142991"/>
                  </a:cubicBezTo>
                  <a:cubicBezTo>
                    <a:pt x="88722" y="29914"/>
                    <a:pt x="201799" y="0"/>
                    <a:pt x="201799" y="0"/>
                  </a:cubicBezTo>
                  <a:cubicBezTo>
                    <a:pt x="201799" y="0"/>
                    <a:pt x="97098" y="186068"/>
                    <a:pt x="86927" y="257264"/>
                  </a:cubicBezTo>
                  <a:cubicBezTo>
                    <a:pt x="76756" y="329059"/>
                    <a:pt x="22910" y="710767"/>
                    <a:pt x="18124" y="723930"/>
                  </a:cubicBezTo>
                  <a:cubicBezTo>
                    <a:pt x="13338" y="737092"/>
                    <a:pt x="3765" y="619229"/>
                    <a:pt x="1970" y="5839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3" name="Google Shape;1473;p42"/>
            <p:cNvSpPr/>
            <p:nvPr/>
          </p:nvSpPr>
          <p:spPr>
            <a:xfrm>
              <a:off x="319831" y="2670910"/>
              <a:ext cx="344861" cy="1961477"/>
            </a:xfrm>
            <a:custGeom>
              <a:rect b="b" l="l" r="r" t="t"/>
              <a:pathLst>
                <a:path extrusionOk="0" h="1024270" w="180084">
                  <a:moveTo>
                    <a:pt x="175897" y="1024271"/>
                  </a:moveTo>
                  <a:cubicBezTo>
                    <a:pt x="172308" y="336239"/>
                    <a:pt x="1795" y="5385"/>
                    <a:pt x="0" y="2393"/>
                  </a:cubicBezTo>
                  <a:lnTo>
                    <a:pt x="4188" y="0"/>
                  </a:lnTo>
                  <a:cubicBezTo>
                    <a:pt x="5983" y="2991"/>
                    <a:pt x="177093" y="335042"/>
                    <a:pt x="180085" y="1024271"/>
                  </a:cubicBezTo>
                  <a:lnTo>
                    <a:pt x="175897" y="102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42"/>
            <p:cNvSpPr/>
            <p:nvPr/>
          </p:nvSpPr>
          <p:spPr>
            <a:xfrm>
              <a:off x="723640" y="3703887"/>
              <a:ext cx="574006" cy="827211"/>
            </a:xfrm>
            <a:custGeom>
              <a:rect b="b" l="l" r="r" t="t"/>
              <a:pathLst>
                <a:path extrusionOk="0" h="431964" w="299742">
                  <a:moveTo>
                    <a:pt x="5385" y="431965"/>
                  </a:moveTo>
                  <a:lnTo>
                    <a:pt x="0" y="431965"/>
                  </a:lnTo>
                  <a:cubicBezTo>
                    <a:pt x="7179" y="258461"/>
                    <a:pt x="16752" y="20940"/>
                    <a:pt x="299145" y="0"/>
                  </a:cubicBezTo>
                  <a:lnTo>
                    <a:pt x="299743" y="5385"/>
                  </a:lnTo>
                  <a:cubicBezTo>
                    <a:pt x="176495" y="14359"/>
                    <a:pt x="95726" y="64615"/>
                    <a:pt x="51453" y="159743"/>
                  </a:cubicBezTo>
                  <a:cubicBezTo>
                    <a:pt x="13162" y="242307"/>
                    <a:pt x="8974" y="343418"/>
                    <a:pt x="5385" y="43196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42"/>
            <p:cNvSpPr/>
            <p:nvPr/>
          </p:nvSpPr>
          <p:spPr>
            <a:xfrm>
              <a:off x="128796" y="3095313"/>
              <a:ext cx="501826" cy="1477982"/>
            </a:xfrm>
            <a:custGeom>
              <a:rect b="b" l="l" r="r" t="t"/>
              <a:pathLst>
                <a:path extrusionOk="0" h="771792" w="262050">
                  <a:moveTo>
                    <a:pt x="262050" y="771793"/>
                  </a:moveTo>
                  <a:cubicBezTo>
                    <a:pt x="262050" y="771793"/>
                    <a:pt x="233333" y="376324"/>
                    <a:pt x="209999" y="287777"/>
                  </a:cubicBezTo>
                  <a:cubicBezTo>
                    <a:pt x="186666" y="199230"/>
                    <a:pt x="0" y="0"/>
                    <a:pt x="0" y="0"/>
                  </a:cubicBezTo>
                  <a:cubicBezTo>
                    <a:pt x="0" y="0"/>
                    <a:pt x="163332" y="258461"/>
                    <a:pt x="168717" y="409230"/>
                  </a:cubicBezTo>
                  <a:cubicBezTo>
                    <a:pt x="174102" y="559999"/>
                    <a:pt x="262050" y="771793"/>
                    <a:pt x="262050" y="7717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42"/>
            <p:cNvSpPr/>
            <p:nvPr/>
          </p:nvSpPr>
          <p:spPr>
            <a:xfrm>
              <a:off x="358725" y="3421335"/>
              <a:ext cx="276118" cy="1152596"/>
            </a:xfrm>
            <a:custGeom>
              <a:rect b="b" l="l" r="r" t="t"/>
              <a:pathLst>
                <a:path extrusionOk="0" h="601878" w="144187">
                  <a:moveTo>
                    <a:pt x="0" y="0"/>
                  </a:moveTo>
                  <a:cubicBezTo>
                    <a:pt x="14957" y="21538"/>
                    <a:pt x="26325" y="44872"/>
                    <a:pt x="36495" y="68205"/>
                  </a:cubicBezTo>
                  <a:cubicBezTo>
                    <a:pt x="46667" y="92136"/>
                    <a:pt x="55042" y="116666"/>
                    <a:pt x="62222" y="141794"/>
                  </a:cubicBezTo>
                  <a:cubicBezTo>
                    <a:pt x="69401" y="166923"/>
                    <a:pt x="74188" y="192051"/>
                    <a:pt x="78974" y="217777"/>
                  </a:cubicBezTo>
                  <a:cubicBezTo>
                    <a:pt x="82564" y="243504"/>
                    <a:pt x="85556" y="269230"/>
                    <a:pt x="89145" y="294956"/>
                  </a:cubicBezTo>
                  <a:cubicBezTo>
                    <a:pt x="96324" y="346409"/>
                    <a:pt x="105299" y="397264"/>
                    <a:pt x="114273" y="448118"/>
                  </a:cubicBezTo>
                  <a:cubicBezTo>
                    <a:pt x="123846" y="498973"/>
                    <a:pt x="133419" y="549828"/>
                    <a:pt x="144188" y="600682"/>
                  </a:cubicBezTo>
                  <a:lnTo>
                    <a:pt x="138803" y="601879"/>
                  </a:lnTo>
                  <a:cubicBezTo>
                    <a:pt x="128632" y="551024"/>
                    <a:pt x="119060" y="500170"/>
                    <a:pt x="110085" y="449315"/>
                  </a:cubicBezTo>
                  <a:cubicBezTo>
                    <a:pt x="101111" y="398461"/>
                    <a:pt x="92735" y="347008"/>
                    <a:pt x="86154" y="295555"/>
                  </a:cubicBezTo>
                  <a:cubicBezTo>
                    <a:pt x="82564" y="269828"/>
                    <a:pt x="80171" y="244102"/>
                    <a:pt x="76581" y="218376"/>
                  </a:cubicBezTo>
                  <a:cubicBezTo>
                    <a:pt x="72393" y="192649"/>
                    <a:pt x="67607" y="167521"/>
                    <a:pt x="61025" y="142393"/>
                  </a:cubicBezTo>
                  <a:cubicBezTo>
                    <a:pt x="54444" y="117265"/>
                    <a:pt x="46068" y="92735"/>
                    <a:pt x="35897" y="68803"/>
                  </a:cubicBezTo>
                  <a:cubicBezTo>
                    <a:pt x="25727" y="44872"/>
                    <a:pt x="14359" y="21538"/>
                    <a:pt x="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7" name="Google Shape;1477;p42"/>
            <p:cNvSpPr/>
            <p:nvPr/>
          </p:nvSpPr>
          <p:spPr>
            <a:xfrm>
              <a:off x="335238" y="2725209"/>
              <a:ext cx="122945" cy="259544"/>
            </a:xfrm>
            <a:custGeom>
              <a:rect b="b" l="l" r="r" t="t"/>
              <a:pathLst>
                <a:path extrusionOk="0" h="135532" w="64201">
                  <a:moveTo>
                    <a:pt x="52370" y="135532"/>
                  </a:moveTo>
                  <a:cubicBezTo>
                    <a:pt x="47584" y="135532"/>
                    <a:pt x="42797" y="132541"/>
                    <a:pt x="41003" y="127156"/>
                  </a:cubicBezTo>
                  <a:cubicBezTo>
                    <a:pt x="23652" y="67926"/>
                    <a:pt x="917" y="17071"/>
                    <a:pt x="917" y="16473"/>
                  </a:cubicBezTo>
                  <a:cubicBezTo>
                    <a:pt x="-1476" y="10490"/>
                    <a:pt x="917" y="3908"/>
                    <a:pt x="6900" y="917"/>
                  </a:cubicBezTo>
                  <a:cubicBezTo>
                    <a:pt x="12883" y="-1476"/>
                    <a:pt x="19464" y="917"/>
                    <a:pt x="22455" y="6900"/>
                  </a:cubicBezTo>
                  <a:cubicBezTo>
                    <a:pt x="23652" y="9293"/>
                    <a:pt x="45789" y="59549"/>
                    <a:pt x="63737" y="120575"/>
                  </a:cubicBezTo>
                  <a:cubicBezTo>
                    <a:pt x="65533" y="126558"/>
                    <a:pt x="61943" y="133139"/>
                    <a:pt x="55960" y="134934"/>
                  </a:cubicBezTo>
                  <a:cubicBezTo>
                    <a:pt x="54763" y="134934"/>
                    <a:pt x="53567" y="135532"/>
                    <a:pt x="52370" y="1355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42"/>
            <p:cNvSpPr/>
            <p:nvPr/>
          </p:nvSpPr>
          <p:spPr>
            <a:xfrm>
              <a:off x="667180" y="2911138"/>
              <a:ext cx="54256" cy="1559329"/>
            </a:xfrm>
            <a:custGeom>
              <a:rect b="b" l="l" r="r" t="t"/>
              <a:pathLst>
                <a:path extrusionOk="0" h="814271" w="28332">
                  <a:moveTo>
                    <a:pt x="23546" y="814271"/>
                  </a:moveTo>
                  <a:cubicBezTo>
                    <a:pt x="2606" y="586922"/>
                    <a:pt x="-2180" y="166923"/>
                    <a:pt x="811" y="43077"/>
                  </a:cubicBezTo>
                  <a:cubicBezTo>
                    <a:pt x="1409" y="15556"/>
                    <a:pt x="2008" y="0"/>
                    <a:pt x="2008" y="0"/>
                  </a:cubicBezTo>
                  <a:lnTo>
                    <a:pt x="6794" y="0"/>
                  </a:lnTo>
                  <a:cubicBezTo>
                    <a:pt x="6794" y="0"/>
                    <a:pt x="6196" y="15556"/>
                    <a:pt x="5598" y="43077"/>
                  </a:cubicBezTo>
                  <a:cubicBezTo>
                    <a:pt x="2606" y="166923"/>
                    <a:pt x="7392" y="586323"/>
                    <a:pt x="28332" y="813673"/>
                  </a:cubicBezTo>
                  <a:lnTo>
                    <a:pt x="23546" y="81427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9" name="Google Shape;1479;p42"/>
            <p:cNvSpPr/>
            <p:nvPr/>
          </p:nvSpPr>
          <p:spPr>
            <a:xfrm>
              <a:off x="642334" y="3000366"/>
              <a:ext cx="51644" cy="266953"/>
            </a:xfrm>
            <a:custGeom>
              <a:rect b="b" l="l" r="r" t="t"/>
              <a:pathLst>
                <a:path extrusionOk="0" h="139401" w="26968">
                  <a:moveTo>
                    <a:pt x="11412" y="139401"/>
                  </a:moveTo>
                  <a:cubicBezTo>
                    <a:pt x="11412" y="139401"/>
                    <a:pt x="11412" y="139401"/>
                    <a:pt x="11412" y="139401"/>
                  </a:cubicBezTo>
                  <a:cubicBezTo>
                    <a:pt x="4831" y="139401"/>
                    <a:pt x="-553" y="134017"/>
                    <a:pt x="46" y="127436"/>
                  </a:cubicBezTo>
                  <a:cubicBezTo>
                    <a:pt x="46" y="126837"/>
                    <a:pt x="1840" y="50855"/>
                    <a:pt x="3635" y="11367"/>
                  </a:cubicBezTo>
                  <a:cubicBezTo>
                    <a:pt x="3635" y="4786"/>
                    <a:pt x="9020" y="0"/>
                    <a:pt x="15601" y="0"/>
                  </a:cubicBezTo>
                  <a:cubicBezTo>
                    <a:pt x="22182" y="0"/>
                    <a:pt x="26969" y="5385"/>
                    <a:pt x="26969" y="11966"/>
                  </a:cubicBezTo>
                  <a:cubicBezTo>
                    <a:pt x="25173" y="51453"/>
                    <a:pt x="23378" y="126837"/>
                    <a:pt x="23378" y="127436"/>
                  </a:cubicBezTo>
                  <a:cubicBezTo>
                    <a:pt x="22780" y="134615"/>
                    <a:pt x="17994" y="139401"/>
                    <a:pt x="11412" y="13940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42"/>
            <p:cNvSpPr/>
            <p:nvPr/>
          </p:nvSpPr>
          <p:spPr>
            <a:xfrm>
              <a:off x="1073243" y="3694345"/>
              <a:ext cx="208206" cy="77155"/>
            </a:xfrm>
            <a:custGeom>
              <a:rect b="b" l="l" r="r" t="t"/>
              <a:pathLst>
                <a:path extrusionOk="0" h="40290" w="108724">
                  <a:moveTo>
                    <a:pt x="10999" y="40290"/>
                  </a:moveTo>
                  <a:cubicBezTo>
                    <a:pt x="5614" y="40290"/>
                    <a:pt x="1425" y="36700"/>
                    <a:pt x="229" y="31316"/>
                  </a:cubicBezTo>
                  <a:cubicBezTo>
                    <a:pt x="-967" y="25333"/>
                    <a:pt x="2622" y="19350"/>
                    <a:pt x="8605" y="18153"/>
                  </a:cubicBezTo>
                  <a:cubicBezTo>
                    <a:pt x="9204" y="18153"/>
                    <a:pt x="65443" y="6188"/>
                    <a:pt x="95357" y="205"/>
                  </a:cubicBezTo>
                  <a:cubicBezTo>
                    <a:pt x="101340" y="-992"/>
                    <a:pt x="107323" y="3196"/>
                    <a:pt x="108519" y="9179"/>
                  </a:cubicBezTo>
                  <a:cubicBezTo>
                    <a:pt x="109716" y="15162"/>
                    <a:pt x="105528" y="21145"/>
                    <a:pt x="99545" y="22341"/>
                  </a:cubicBezTo>
                  <a:cubicBezTo>
                    <a:pt x="70229" y="28324"/>
                    <a:pt x="13990" y="40290"/>
                    <a:pt x="13391" y="40290"/>
                  </a:cubicBezTo>
                  <a:cubicBezTo>
                    <a:pt x="12793" y="40290"/>
                    <a:pt x="11597" y="40290"/>
                    <a:pt x="10999" y="402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4" name="Shape 1484"/>
        <p:cNvGrpSpPr/>
        <p:nvPr/>
      </p:nvGrpSpPr>
      <p:grpSpPr>
        <a:xfrm>
          <a:off x="0" y="0"/>
          <a:ext cx="0" cy="0"/>
          <a:chOff x="0" y="0"/>
          <a:chExt cx="0" cy="0"/>
        </a:xfrm>
      </p:grpSpPr>
      <p:sp>
        <p:nvSpPr>
          <p:cNvPr id="1485" name="Google Shape;148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Parental </a:t>
            </a:r>
            <a:r>
              <a:rPr lang="en"/>
              <a:t>care</a:t>
            </a:r>
            <a:endParaRPr/>
          </a:p>
        </p:txBody>
      </p:sp>
      <p:graphicFrame>
        <p:nvGraphicFramePr>
          <p:cNvPr id="1486" name="Google Shape;1486;p43"/>
          <p:cNvGraphicFramePr/>
          <p:nvPr/>
        </p:nvGraphicFramePr>
        <p:xfrm>
          <a:off x="720000" y="1852788"/>
          <a:ext cx="3000000" cy="3000000"/>
        </p:xfrm>
        <a:graphic>
          <a:graphicData uri="http://schemas.openxmlformats.org/drawingml/2006/table">
            <a:tbl>
              <a:tblPr>
                <a:noFill/>
                <a:tableStyleId>{80FA97E3-FB37-4355-BF93-F1723B7E530F}</a:tableStyleId>
              </a:tblPr>
              <a:tblGrid>
                <a:gridCol w="2000825"/>
                <a:gridCol w="1146100"/>
                <a:gridCol w="1375025"/>
                <a:gridCol w="1349875"/>
                <a:gridCol w="1832175"/>
              </a:tblGrid>
              <a:tr h="486925">
                <a:tc>
                  <a:txBody>
                    <a:bodyPr/>
                    <a:lstStyle/>
                    <a:p>
                      <a:pPr indent="0" lvl="0" marL="0" rtl="0" algn="l">
                        <a:spcBef>
                          <a:spcPts val="0"/>
                        </a:spcBef>
                        <a:spcAft>
                          <a:spcPts val="0"/>
                        </a:spcAft>
                        <a:buNone/>
                      </a:pPr>
                      <a:r>
                        <a:t/>
                      </a:r>
                      <a:endParaRPr>
                        <a:solidFill>
                          <a:schemeClr val="dk1"/>
                        </a:solidFill>
                        <a:latin typeface="Hind Guntur"/>
                        <a:ea typeface="Hind Guntur"/>
                        <a:cs typeface="Hind Guntur"/>
                        <a:sym typeface="Hind Guntu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b="1" lang="en" sz="1800">
                          <a:solidFill>
                            <a:schemeClr val="dk1"/>
                          </a:solidFill>
                          <a:latin typeface="Hind Guntur"/>
                          <a:ea typeface="Hind Guntur"/>
                          <a:cs typeface="Hind Guntur"/>
                          <a:sym typeface="Hind Guntur"/>
                        </a:rPr>
                        <a:t>Nesting</a:t>
                      </a:r>
                      <a:endParaRPr b="1" sz="1800">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Hind Guntur"/>
                          <a:ea typeface="Hind Guntur"/>
                          <a:cs typeface="Hind Guntur"/>
                          <a:sym typeface="Hind Guntur"/>
                        </a:rPr>
                        <a:t>Incubation</a:t>
                      </a:r>
                      <a:endParaRPr b="1" sz="1800">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Hind Guntur"/>
                          <a:ea typeface="Hind Guntur"/>
                          <a:cs typeface="Hind Guntur"/>
                          <a:sym typeface="Hind Guntur"/>
                        </a:rPr>
                        <a:t>Vigilance</a:t>
                      </a:r>
                      <a:endParaRPr b="1" sz="1800">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Hind Guntur"/>
                          <a:ea typeface="Hind Guntur"/>
                          <a:cs typeface="Hind Guntur"/>
                          <a:sym typeface="Hind Guntur"/>
                        </a:rPr>
                        <a:t>Communication</a:t>
                      </a:r>
                      <a:endParaRPr b="1" sz="1800">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4950">
                <a:tc>
                  <a:txBody>
                    <a:bodyPr/>
                    <a:lstStyle/>
                    <a:p>
                      <a:pPr indent="0" lvl="0" marL="0" rtl="0" algn="ctr">
                        <a:spcBef>
                          <a:spcPts val="0"/>
                        </a:spcBef>
                        <a:spcAft>
                          <a:spcPts val="0"/>
                        </a:spcAft>
                        <a:buClr>
                          <a:schemeClr val="dk1"/>
                        </a:buClr>
                        <a:buSzPts val="1100"/>
                        <a:buFont typeface="Arial"/>
                        <a:buNone/>
                      </a:pPr>
                      <a:r>
                        <a:rPr b="1" lang="en" sz="1800">
                          <a:solidFill>
                            <a:schemeClr val="dk1"/>
                          </a:solidFill>
                          <a:latin typeface="Hind Guntur"/>
                          <a:ea typeface="Hind Guntur"/>
                          <a:cs typeface="Hind Guntur"/>
                          <a:sym typeface="Hind Guntur"/>
                        </a:rPr>
                        <a:t>Maternal Instinct</a:t>
                      </a:r>
                      <a:endParaRPr b="1" sz="1800">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x</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4950">
                <a:tc>
                  <a:txBody>
                    <a:bodyPr/>
                    <a:lstStyle/>
                    <a:p>
                      <a:pPr indent="0" lvl="0" marL="0" rtl="0" algn="ctr">
                        <a:spcBef>
                          <a:spcPts val="0"/>
                        </a:spcBef>
                        <a:spcAft>
                          <a:spcPts val="0"/>
                        </a:spcAft>
                        <a:buClr>
                          <a:schemeClr val="dk1"/>
                        </a:buClr>
                        <a:buSzPts val="1100"/>
                        <a:buFont typeface="Arial"/>
                        <a:buNone/>
                      </a:pPr>
                      <a:r>
                        <a:rPr b="1" lang="en" sz="1800">
                          <a:solidFill>
                            <a:schemeClr val="dk1"/>
                          </a:solidFill>
                          <a:latin typeface="Hind Guntur"/>
                          <a:ea typeface="Hind Guntur"/>
                          <a:cs typeface="Hind Guntur"/>
                          <a:sym typeface="Hind Guntur"/>
                        </a:rPr>
                        <a:t>Father's Role</a:t>
                      </a:r>
                      <a:endParaRPr b="1" sz="1800">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x</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x</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Hind Guntur"/>
                          <a:ea typeface="Hind Guntur"/>
                          <a:cs typeface="Hind Guntur"/>
                          <a:sym typeface="Hind Guntur"/>
                        </a:rPr>
                        <a:t>✓</a:t>
                      </a:r>
                      <a:endParaRPr>
                        <a:solidFill>
                          <a:schemeClr val="dk1"/>
                        </a:solidFill>
                        <a:latin typeface="Hind Guntur"/>
                        <a:ea typeface="Hind Guntur"/>
                        <a:cs typeface="Hind Guntur"/>
                        <a:sym typeface="Hind Guntu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0" name="Shape 1490"/>
        <p:cNvGrpSpPr/>
        <p:nvPr/>
      </p:nvGrpSpPr>
      <p:grpSpPr>
        <a:xfrm>
          <a:off x="0" y="0"/>
          <a:ext cx="0" cy="0"/>
          <a:chOff x="0" y="0"/>
          <a:chExt cx="0" cy="0"/>
        </a:xfrm>
      </p:grpSpPr>
      <p:sp>
        <p:nvSpPr>
          <p:cNvPr id="1491" name="Google Shape;1491;p4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nnual immigrations</a:t>
            </a:r>
            <a:endParaRPr/>
          </a:p>
        </p:txBody>
      </p:sp>
      <p:sp>
        <p:nvSpPr>
          <p:cNvPr id="1492" name="Google Shape;1492;p44"/>
          <p:cNvSpPr txBox="1"/>
          <p:nvPr>
            <p:ph idx="4294967295" type="subTitle"/>
          </p:nvPr>
        </p:nvSpPr>
        <p:spPr>
          <a:xfrm>
            <a:off x="720000" y="4241900"/>
            <a:ext cx="7704000" cy="362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t>Follow the link in the graph to modify its data and then paste the new one here. </a:t>
            </a:r>
            <a:r>
              <a:rPr b="1" lang="en" sz="1200" u="sng">
                <a:hlinkClick r:id="rId3"/>
              </a:rPr>
              <a:t>For more info, click here</a:t>
            </a:r>
            <a:endParaRPr b="1" sz="1200" u="sng"/>
          </a:p>
        </p:txBody>
      </p:sp>
      <p:sp>
        <p:nvSpPr>
          <p:cNvPr id="1493" name="Google Shape;1493;p44"/>
          <p:cNvSpPr txBox="1"/>
          <p:nvPr/>
        </p:nvSpPr>
        <p:spPr>
          <a:xfrm>
            <a:off x="5655388" y="1840376"/>
            <a:ext cx="2680500" cy="50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Venus has a beautiful name, but also high temperatures</a:t>
            </a:r>
            <a:endParaRPr>
              <a:solidFill>
                <a:schemeClr val="dk1"/>
              </a:solidFill>
              <a:latin typeface="Hind Guntur"/>
              <a:ea typeface="Hind Guntur"/>
              <a:cs typeface="Hind Guntur"/>
              <a:sym typeface="Hind Guntur"/>
            </a:endParaRPr>
          </a:p>
        </p:txBody>
      </p:sp>
      <p:sp>
        <p:nvSpPr>
          <p:cNvPr id="1494" name="Google Shape;1494;p44"/>
          <p:cNvSpPr txBox="1"/>
          <p:nvPr/>
        </p:nvSpPr>
        <p:spPr>
          <a:xfrm>
            <a:off x="5655388" y="1551925"/>
            <a:ext cx="26805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Mallard</a:t>
            </a:r>
            <a:endParaRPr b="1" sz="1800">
              <a:solidFill>
                <a:schemeClr val="dk1"/>
              </a:solidFill>
              <a:latin typeface="Hind Guntur"/>
              <a:ea typeface="Hind Guntur"/>
              <a:cs typeface="Hind Guntur"/>
              <a:sym typeface="Hind Guntur"/>
            </a:endParaRPr>
          </a:p>
        </p:txBody>
      </p:sp>
      <p:sp>
        <p:nvSpPr>
          <p:cNvPr id="1495" name="Google Shape;1495;p44"/>
          <p:cNvSpPr/>
          <p:nvPr/>
        </p:nvSpPr>
        <p:spPr>
          <a:xfrm>
            <a:off x="5655388" y="1247375"/>
            <a:ext cx="200400" cy="200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496" name="Google Shape;1496;p44"/>
          <p:cNvSpPr txBox="1"/>
          <p:nvPr/>
        </p:nvSpPr>
        <p:spPr>
          <a:xfrm>
            <a:off x="5655388" y="3323424"/>
            <a:ext cx="26805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Guntur"/>
                <a:ea typeface="Hind Guntur"/>
                <a:cs typeface="Hind Guntur"/>
                <a:sym typeface="Hind Guntur"/>
              </a:rPr>
              <a:t>Earth is the beautiful planet where we all live</a:t>
            </a:r>
            <a:endParaRPr>
              <a:solidFill>
                <a:schemeClr val="dk1"/>
              </a:solidFill>
              <a:latin typeface="Hind Guntur"/>
              <a:ea typeface="Hind Guntur"/>
              <a:cs typeface="Hind Guntur"/>
              <a:sym typeface="Hind Guntur"/>
            </a:endParaRPr>
          </a:p>
        </p:txBody>
      </p:sp>
      <p:sp>
        <p:nvSpPr>
          <p:cNvPr id="1497" name="Google Shape;1497;p44"/>
          <p:cNvSpPr txBox="1"/>
          <p:nvPr/>
        </p:nvSpPr>
        <p:spPr>
          <a:xfrm>
            <a:off x="5655388" y="3034968"/>
            <a:ext cx="2680500" cy="36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ind Guntur"/>
                <a:ea typeface="Hind Guntur"/>
                <a:cs typeface="Hind Guntur"/>
                <a:sym typeface="Hind Guntur"/>
              </a:rPr>
              <a:t>Common teal</a:t>
            </a:r>
            <a:endParaRPr b="1" sz="1800">
              <a:solidFill>
                <a:schemeClr val="dk1"/>
              </a:solidFill>
              <a:latin typeface="Hind Guntur"/>
              <a:ea typeface="Hind Guntur"/>
              <a:cs typeface="Hind Guntur"/>
              <a:sym typeface="Hind Guntur"/>
            </a:endParaRPr>
          </a:p>
        </p:txBody>
      </p:sp>
      <p:sp>
        <p:nvSpPr>
          <p:cNvPr id="1498" name="Google Shape;1498;p44"/>
          <p:cNvSpPr/>
          <p:nvPr/>
        </p:nvSpPr>
        <p:spPr>
          <a:xfrm>
            <a:off x="5655388" y="2730413"/>
            <a:ext cx="200400" cy="200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pic>
        <p:nvPicPr>
          <p:cNvPr id="1499" name="Google Shape;1499;p44">
            <a:hlinkClick r:id="rId4"/>
          </p:cNvPr>
          <p:cNvPicPr preferRelativeResize="0"/>
          <p:nvPr/>
        </p:nvPicPr>
        <p:blipFill>
          <a:blip r:embed="rId5">
            <a:alphaModFix/>
          </a:blip>
          <a:stretch>
            <a:fillRect/>
          </a:stretch>
        </p:blipFill>
        <p:spPr>
          <a:xfrm>
            <a:off x="808113" y="1410225"/>
            <a:ext cx="4333074" cy="2679275"/>
          </a:xfrm>
          <a:prstGeom prst="rect">
            <a:avLst/>
          </a:prstGeom>
          <a:noFill/>
          <a:ln>
            <a:noFill/>
          </a:ln>
        </p:spPr>
      </p:pic>
      <p:grpSp>
        <p:nvGrpSpPr>
          <p:cNvPr id="1500" name="Google Shape;1500;p44"/>
          <p:cNvGrpSpPr/>
          <p:nvPr/>
        </p:nvGrpSpPr>
        <p:grpSpPr>
          <a:xfrm>
            <a:off x="7721402" y="4997717"/>
            <a:ext cx="440212" cy="239792"/>
            <a:chOff x="6849227" y="4807679"/>
            <a:chExt cx="440212" cy="239792"/>
          </a:xfrm>
        </p:grpSpPr>
        <p:sp>
          <p:nvSpPr>
            <p:cNvPr id="1501" name="Google Shape;1501;p44"/>
            <p:cNvSpPr/>
            <p:nvPr/>
          </p:nvSpPr>
          <p:spPr>
            <a:xfrm>
              <a:off x="6849227" y="4807679"/>
              <a:ext cx="440212" cy="239792"/>
            </a:xfrm>
            <a:custGeom>
              <a:rect b="b" l="l" r="r" t="t"/>
              <a:pathLst>
                <a:path extrusionOk="0" h="151050" w="277299">
                  <a:moveTo>
                    <a:pt x="122359" y="53879"/>
                  </a:moveTo>
                  <a:cubicBezTo>
                    <a:pt x="122359" y="53879"/>
                    <a:pt x="200735" y="-4753"/>
                    <a:pt x="233043" y="14392"/>
                  </a:cubicBezTo>
                  <a:cubicBezTo>
                    <a:pt x="265351" y="32939"/>
                    <a:pt x="309026" y="65247"/>
                    <a:pt x="242615" y="71828"/>
                  </a:cubicBezTo>
                  <a:cubicBezTo>
                    <a:pt x="176205" y="77811"/>
                    <a:pt x="139112" y="71828"/>
                    <a:pt x="139112" y="71828"/>
                  </a:cubicBezTo>
                  <a:cubicBezTo>
                    <a:pt x="139112" y="71828"/>
                    <a:pt x="234240" y="107725"/>
                    <a:pt x="217488" y="119093"/>
                  </a:cubicBezTo>
                  <a:cubicBezTo>
                    <a:pt x="201334" y="130460"/>
                    <a:pt x="151078" y="162768"/>
                    <a:pt x="132531" y="146614"/>
                  </a:cubicBezTo>
                  <a:cubicBezTo>
                    <a:pt x="113983" y="130460"/>
                    <a:pt x="117574" y="81401"/>
                    <a:pt x="117574" y="81401"/>
                  </a:cubicBezTo>
                  <a:cubicBezTo>
                    <a:pt x="117574" y="81401"/>
                    <a:pt x="55950" y="138238"/>
                    <a:pt x="23044" y="120887"/>
                  </a:cubicBezTo>
                  <a:cubicBezTo>
                    <a:pt x="-10460" y="103537"/>
                    <a:pt x="-8067" y="62255"/>
                    <a:pt x="34411" y="59862"/>
                  </a:cubicBezTo>
                  <a:cubicBezTo>
                    <a:pt x="76890" y="57469"/>
                    <a:pt x="89454" y="56272"/>
                    <a:pt x="89454" y="56272"/>
                  </a:cubicBezTo>
                  <a:cubicBezTo>
                    <a:pt x="89454" y="56272"/>
                    <a:pt x="26035" y="34136"/>
                    <a:pt x="42189" y="20375"/>
                  </a:cubicBezTo>
                  <a:cubicBezTo>
                    <a:pt x="58343" y="6614"/>
                    <a:pt x="96633" y="-10138"/>
                    <a:pt x="112189" y="7811"/>
                  </a:cubicBezTo>
                  <a:cubicBezTo>
                    <a:pt x="127744" y="25760"/>
                    <a:pt x="122359" y="53879"/>
                    <a:pt x="122359" y="538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44"/>
            <p:cNvSpPr/>
            <p:nvPr/>
          </p:nvSpPr>
          <p:spPr>
            <a:xfrm>
              <a:off x="6964471" y="4835892"/>
              <a:ext cx="167161" cy="103818"/>
            </a:xfrm>
            <a:custGeom>
              <a:rect b="b" l="l" r="r" t="t"/>
              <a:pathLst>
                <a:path extrusionOk="0" h="65397" w="105298">
                  <a:moveTo>
                    <a:pt x="105299" y="21124"/>
                  </a:moveTo>
                  <a:cubicBezTo>
                    <a:pt x="105299" y="45654"/>
                    <a:pt x="81965" y="65397"/>
                    <a:pt x="52649" y="65397"/>
                  </a:cubicBezTo>
                  <a:cubicBezTo>
                    <a:pt x="23333" y="65397"/>
                    <a:pt x="0" y="45654"/>
                    <a:pt x="0" y="21124"/>
                  </a:cubicBezTo>
                  <a:cubicBezTo>
                    <a:pt x="0" y="-3406"/>
                    <a:pt x="19743" y="184"/>
                    <a:pt x="49059" y="184"/>
                  </a:cubicBezTo>
                  <a:cubicBezTo>
                    <a:pt x="78376" y="184"/>
                    <a:pt x="105299" y="-3406"/>
                    <a:pt x="105299" y="211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44"/>
            <p:cNvSpPr/>
            <p:nvPr/>
          </p:nvSpPr>
          <p:spPr>
            <a:xfrm>
              <a:off x="6987244" y="4808680"/>
              <a:ext cx="123471" cy="82025"/>
            </a:xfrm>
            <a:custGeom>
              <a:rect b="b" l="l" r="r" t="t"/>
              <a:pathLst>
                <a:path extrusionOk="0" h="51669" w="77777">
                  <a:moveTo>
                    <a:pt x="11359" y="43675"/>
                  </a:moveTo>
                  <a:cubicBezTo>
                    <a:pt x="11359" y="43675"/>
                    <a:pt x="-8983" y="23932"/>
                    <a:pt x="4778" y="4786"/>
                  </a:cubicBezTo>
                  <a:lnTo>
                    <a:pt x="26914" y="23333"/>
                  </a:lnTo>
                  <a:lnTo>
                    <a:pt x="44265" y="0"/>
                  </a:lnTo>
                  <a:lnTo>
                    <a:pt x="61017" y="26325"/>
                  </a:lnTo>
                  <a:lnTo>
                    <a:pt x="75974" y="5983"/>
                  </a:lnTo>
                  <a:cubicBezTo>
                    <a:pt x="75974" y="5983"/>
                    <a:pt x="83751" y="37692"/>
                    <a:pt x="67000" y="46068"/>
                  </a:cubicBezTo>
                  <a:cubicBezTo>
                    <a:pt x="50846" y="54444"/>
                    <a:pt x="21530" y="53248"/>
                    <a:pt x="11359" y="43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44"/>
            <p:cNvSpPr/>
            <p:nvPr/>
          </p:nvSpPr>
          <p:spPr>
            <a:xfrm>
              <a:off x="6989649" y="4814370"/>
              <a:ext cx="122955" cy="60612"/>
            </a:xfrm>
            <a:custGeom>
              <a:rect b="b" l="l" r="r" t="t"/>
              <a:pathLst>
                <a:path extrusionOk="0" h="38181" w="77452">
                  <a:moveTo>
                    <a:pt x="13431" y="32308"/>
                  </a:moveTo>
                  <a:cubicBezTo>
                    <a:pt x="13431" y="32308"/>
                    <a:pt x="-8705" y="16154"/>
                    <a:pt x="3859" y="1795"/>
                  </a:cubicBezTo>
                  <a:lnTo>
                    <a:pt x="19414" y="11966"/>
                  </a:lnTo>
                  <a:cubicBezTo>
                    <a:pt x="24201" y="14957"/>
                    <a:pt x="30782" y="14359"/>
                    <a:pt x="34372" y="10171"/>
                  </a:cubicBezTo>
                  <a:lnTo>
                    <a:pt x="43346" y="0"/>
                  </a:lnTo>
                  <a:lnTo>
                    <a:pt x="50526" y="9573"/>
                  </a:lnTo>
                  <a:cubicBezTo>
                    <a:pt x="54714" y="14957"/>
                    <a:pt x="62492" y="15556"/>
                    <a:pt x="67277" y="11368"/>
                  </a:cubicBezTo>
                  <a:lnTo>
                    <a:pt x="77449" y="1795"/>
                  </a:lnTo>
                  <a:cubicBezTo>
                    <a:pt x="77449" y="1795"/>
                    <a:pt x="78047" y="28120"/>
                    <a:pt x="63688" y="34103"/>
                  </a:cubicBezTo>
                  <a:cubicBezTo>
                    <a:pt x="49329" y="40085"/>
                    <a:pt x="22406" y="39487"/>
                    <a:pt x="13431" y="323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8" name="Shape 1508"/>
        <p:cNvGrpSpPr/>
        <p:nvPr/>
      </p:nvGrpSpPr>
      <p:grpSpPr>
        <a:xfrm>
          <a:off x="0" y="0"/>
          <a:ext cx="0" cy="0"/>
          <a:chOff x="0" y="0"/>
          <a:chExt cx="0" cy="0"/>
        </a:xfrm>
      </p:grpSpPr>
      <p:sp>
        <p:nvSpPr>
          <p:cNvPr id="1509" name="Google Shape;1509;p45"/>
          <p:cNvSpPr txBox="1"/>
          <p:nvPr>
            <p:ph type="title"/>
          </p:nvPr>
        </p:nvSpPr>
        <p:spPr>
          <a:xfrm>
            <a:off x="2480550" y="1738925"/>
            <a:ext cx="4182900" cy="79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21 million</a:t>
            </a:r>
            <a:endParaRPr/>
          </a:p>
        </p:txBody>
      </p:sp>
      <p:sp>
        <p:nvSpPr>
          <p:cNvPr id="1510" name="Google Shape;1510;p45"/>
          <p:cNvSpPr txBox="1"/>
          <p:nvPr>
            <p:ph idx="1" type="subTitle"/>
          </p:nvPr>
        </p:nvSpPr>
        <p:spPr>
          <a:xfrm>
            <a:off x="2480550" y="2602325"/>
            <a:ext cx="4182900" cy="37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sp>
        <p:nvSpPr>
          <p:cNvPr id="1511" name="Google Shape;1511;p45"/>
          <p:cNvSpPr/>
          <p:nvPr/>
        </p:nvSpPr>
        <p:spPr>
          <a:xfrm>
            <a:off x="522655" y="1396380"/>
            <a:ext cx="1660391" cy="459596"/>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12" name="Google Shape;1512;p45"/>
          <p:cNvGrpSpPr/>
          <p:nvPr/>
        </p:nvGrpSpPr>
        <p:grpSpPr>
          <a:xfrm>
            <a:off x="4779065" y="3439232"/>
            <a:ext cx="3828102" cy="1374519"/>
            <a:chOff x="4779065" y="3439232"/>
            <a:chExt cx="3828102" cy="1374519"/>
          </a:xfrm>
        </p:grpSpPr>
        <p:grpSp>
          <p:nvGrpSpPr>
            <p:cNvPr id="1513" name="Google Shape;1513;p45"/>
            <p:cNvGrpSpPr/>
            <p:nvPr/>
          </p:nvGrpSpPr>
          <p:grpSpPr>
            <a:xfrm>
              <a:off x="7256251" y="3439232"/>
              <a:ext cx="1259226" cy="1312274"/>
              <a:chOff x="6297030" y="2927189"/>
              <a:chExt cx="1534519" cy="1599359"/>
            </a:xfrm>
          </p:grpSpPr>
          <p:sp>
            <p:nvSpPr>
              <p:cNvPr id="1514" name="Google Shape;1514;p45"/>
              <p:cNvSpPr/>
              <p:nvPr/>
            </p:nvSpPr>
            <p:spPr>
              <a:xfrm>
                <a:off x="6297030" y="3604706"/>
                <a:ext cx="241978" cy="340506"/>
              </a:xfrm>
              <a:custGeom>
                <a:rect b="b" l="l" r="r" t="t"/>
                <a:pathLst>
                  <a:path extrusionOk="0" h="214492" w="152427">
                    <a:moveTo>
                      <a:pt x="152427" y="214493"/>
                    </a:moveTo>
                    <a:cubicBezTo>
                      <a:pt x="152427" y="214493"/>
                      <a:pt x="-40222" y="42185"/>
                      <a:pt x="7641" y="3895"/>
                    </a:cubicBezTo>
                    <a:cubicBezTo>
                      <a:pt x="55504" y="-33797"/>
                      <a:pt x="152427" y="214493"/>
                      <a:pt x="152427" y="2144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5" name="Google Shape;1515;p45"/>
              <p:cNvSpPr/>
              <p:nvPr/>
            </p:nvSpPr>
            <p:spPr>
              <a:xfrm>
                <a:off x="6458089" y="3648162"/>
                <a:ext cx="81183" cy="306486"/>
              </a:xfrm>
              <a:custGeom>
                <a:rect b="b" l="l" r="r" t="t"/>
                <a:pathLst>
                  <a:path extrusionOk="0" h="193062" w="51139">
                    <a:moveTo>
                      <a:pt x="49626" y="193062"/>
                    </a:moveTo>
                    <a:cubicBezTo>
                      <a:pt x="49626" y="193062"/>
                      <a:pt x="-32938" y="11780"/>
                      <a:pt x="14925" y="413"/>
                    </a:cubicBezTo>
                    <a:cubicBezTo>
                      <a:pt x="62190" y="-10356"/>
                      <a:pt x="49626" y="193062"/>
                      <a:pt x="49626" y="1930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45"/>
              <p:cNvSpPr/>
              <p:nvPr/>
            </p:nvSpPr>
            <p:spPr>
              <a:xfrm>
                <a:off x="6308635" y="3809783"/>
                <a:ext cx="230357" cy="135125"/>
              </a:xfrm>
              <a:custGeom>
                <a:rect b="b" l="l" r="r" t="t"/>
                <a:pathLst>
                  <a:path extrusionOk="0" h="85118" w="145107">
                    <a:moveTo>
                      <a:pt x="145107" y="85119"/>
                    </a:moveTo>
                    <a:cubicBezTo>
                      <a:pt x="145107" y="85119"/>
                      <a:pt x="23056" y="-39325"/>
                      <a:pt x="920" y="12726"/>
                    </a:cubicBezTo>
                    <a:cubicBezTo>
                      <a:pt x="-13439" y="47426"/>
                      <a:pt x="145107" y="85119"/>
                      <a:pt x="145107" y="8511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7" name="Google Shape;1517;p45"/>
              <p:cNvSpPr/>
              <p:nvPr/>
            </p:nvSpPr>
            <p:spPr>
              <a:xfrm>
                <a:off x="7499352" y="3110139"/>
                <a:ext cx="308678" cy="554672"/>
              </a:xfrm>
              <a:custGeom>
                <a:rect b="b" l="l" r="r" t="t"/>
                <a:pathLst>
                  <a:path extrusionOk="0" h="349400" w="194443">
                    <a:moveTo>
                      <a:pt x="0" y="157350"/>
                    </a:moveTo>
                    <a:cubicBezTo>
                      <a:pt x="0" y="157350"/>
                      <a:pt x="31111" y="257862"/>
                      <a:pt x="33505" y="335640"/>
                    </a:cubicBezTo>
                    <a:cubicBezTo>
                      <a:pt x="33505" y="335640"/>
                      <a:pt x="140598" y="308717"/>
                      <a:pt x="194444" y="349401"/>
                    </a:cubicBezTo>
                    <a:cubicBezTo>
                      <a:pt x="194444" y="349401"/>
                      <a:pt x="177094" y="189657"/>
                      <a:pt x="120257" y="0"/>
                    </a:cubicBezTo>
                    <a:lnTo>
                      <a:pt x="0" y="15735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8" name="Google Shape;1518;p45"/>
              <p:cNvSpPr/>
              <p:nvPr/>
            </p:nvSpPr>
            <p:spPr>
              <a:xfrm>
                <a:off x="6507959" y="3600449"/>
                <a:ext cx="1310461" cy="926100"/>
              </a:xfrm>
              <a:custGeom>
                <a:rect b="b" l="l" r="r" t="t"/>
                <a:pathLst>
                  <a:path extrusionOk="0" h="583370" w="825487">
                    <a:moveTo>
                      <a:pt x="658334" y="8376"/>
                    </a:moveTo>
                    <a:cubicBezTo>
                      <a:pt x="677480" y="198034"/>
                      <a:pt x="486027" y="135214"/>
                      <a:pt x="298763" y="181282"/>
                    </a:cubicBezTo>
                    <a:cubicBezTo>
                      <a:pt x="58849" y="240512"/>
                      <a:pt x="-13544" y="137008"/>
                      <a:pt x="2011" y="215384"/>
                    </a:cubicBezTo>
                    <a:cubicBezTo>
                      <a:pt x="27139" y="340427"/>
                      <a:pt x="83379" y="586922"/>
                      <a:pt x="426797" y="583332"/>
                    </a:cubicBezTo>
                    <a:cubicBezTo>
                      <a:pt x="605087" y="581537"/>
                      <a:pt x="724745" y="518119"/>
                      <a:pt x="777394" y="387692"/>
                    </a:cubicBezTo>
                    <a:cubicBezTo>
                      <a:pt x="813291" y="297350"/>
                      <a:pt x="846795" y="199231"/>
                      <a:pt x="808505" y="0"/>
                    </a:cubicBezTo>
                    <a:cubicBezTo>
                      <a:pt x="775600" y="15556"/>
                      <a:pt x="684659" y="26325"/>
                      <a:pt x="658334" y="837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45"/>
              <p:cNvSpPr/>
              <p:nvPr/>
            </p:nvSpPr>
            <p:spPr>
              <a:xfrm>
                <a:off x="6854547" y="3784433"/>
                <a:ext cx="661083" cy="426452"/>
              </a:xfrm>
              <a:custGeom>
                <a:rect b="b" l="l" r="r" t="t"/>
                <a:pathLst>
                  <a:path extrusionOk="0" h="268631" w="416430">
                    <a:moveTo>
                      <a:pt x="213533" y="247093"/>
                    </a:moveTo>
                    <a:lnTo>
                      <a:pt x="1141" y="268632"/>
                    </a:lnTo>
                    <a:lnTo>
                      <a:pt x="1141" y="268632"/>
                    </a:lnTo>
                    <a:cubicBezTo>
                      <a:pt x="-11423" y="144786"/>
                      <a:pt x="81311" y="16752"/>
                      <a:pt x="205157" y="4188"/>
                    </a:cubicBezTo>
                    <a:lnTo>
                      <a:pt x="415156" y="0"/>
                    </a:lnTo>
                    <a:lnTo>
                      <a:pt x="415156" y="0"/>
                    </a:lnTo>
                    <a:cubicBezTo>
                      <a:pt x="428319" y="123846"/>
                      <a:pt x="337977" y="234529"/>
                      <a:pt x="213533" y="24709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45"/>
              <p:cNvSpPr/>
              <p:nvPr/>
            </p:nvSpPr>
            <p:spPr>
              <a:xfrm>
                <a:off x="7336622" y="2972543"/>
                <a:ext cx="361712" cy="412567"/>
              </a:xfrm>
              <a:custGeom>
                <a:rect b="b" l="l" r="r" t="t"/>
                <a:pathLst>
                  <a:path extrusionOk="0" h="259885" w="227850">
                    <a:moveTo>
                      <a:pt x="222317" y="87400"/>
                    </a:moveTo>
                    <a:cubicBezTo>
                      <a:pt x="238471" y="156204"/>
                      <a:pt x="220523" y="236375"/>
                      <a:pt x="151719" y="252528"/>
                    </a:cubicBezTo>
                    <a:cubicBezTo>
                      <a:pt x="82916" y="268682"/>
                      <a:pt x="23685" y="262101"/>
                      <a:pt x="6933" y="193298"/>
                    </a:cubicBezTo>
                    <a:cubicBezTo>
                      <a:pt x="-9221" y="124494"/>
                      <a:pt x="-3238" y="26973"/>
                      <a:pt x="91890" y="4238"/>
                    </a:cubicBezTo>
                    <a:cubicBezTo>
                      <a:pt x="160694" y="-11915"/>
                      <a:pt x="206164" y="18597"/>
                      <a:pt x="222317" y="87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45"/>
              <p:cNvSpPr/>
              <p:nvPr/>
            </p:nvSpPr>
            <p:spPr>
              <a:xfrm>
                <a:off x="7227790" y="3258065"/>
                <a:ext cx="243732" cy="121572"/>
              </a:xfrm>
              <a:custGeom>
                <a:rect b="b" l="l" r="r" t="t"/>
                <a:pathLst>
                  <a:path extrusionOk="0" h="76581" w="153532">
                    <a:moveTo>
                      <a:pt x="55249" y="9585"/>
                    </a:moveTo>
                    <a:cubicBezTo>
                      <a:pt x="55249" y="9585"/>
                      <a:pt x="-12358" y="24542"/>
                      <a:pt x="2002" y="58046"/>
                    </a:cubicBezTo>
                    <a:cubicBezTo>
                      <a:pt x="9779" y="75995"/>
                      <a:pt x="118070" y="92747"/>
                      <a:pt x="149181" y="47875"/>
                    </a:cubicBezTo>
                    <a:cubicBezTo>
                      <a:pt x="168924" y="19756"/>
                      <a:pt x="118668" y="-17937"/>
                      <a:pt x="55249" y="95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45"/>
              <p:cNvSpPr/>
              <p:nvPr/>
            </p:nvSpPr>
            <p:spPr>
              <a:xfrm>
                <a:off x="7174163" y="3153735"/>
                <a:ext cx="296434" cy="204727"/>
              </a:xfrm>
              <a:custGeom>
                <a:rect b="b" l="l" r="r" t="t"/>
                <a:pathLst>
                  <a:path extrusionOk="0" h="128962" w="186730">
                    <a:moveTo>
                      <a:pt x="116003" y="6000"/>
                    </a:moveTo>
                    <a:cubicBezTo>
                      <a:pt x="116003" y="6000"/>
                      <a:pt x="61558" y="52667"/>
                      <a:pt x="11302" y="75402"/>
                    </a:cubicBezTo>
                    <a:cubicBezTo>
                      <a:pt x="-4254" y="82581"/>
                      <a:pt x="-3655" y="104718"/>
                      <a:pt x="12499" y="110701"/>
                    </a:cubicBezTo>
                    <a:cubicBezTo>
                      <a:pt x="62157" y="129248"/>
                      <a:pt x="133353" y="141213"/>
                      <a:pt x="176430" y="108307"/>
                    </a:cubicBezTo>
                    <a:cubicBezTo>
                      <a:pt x="184806" y="101726"/>
                      <a:pt x="188396" y="96342"/>
                      <a:pt x="186003" y="86171"/>
                    </a:cubicBezTo>
                    <a:cubicBezTo>
                      <a:pt x="176430" y="52667"/>
                      <a:pt x="151900" y="-21521"/>
                      <a:pt x="116003" y="600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45"/>
              <p:cNvSpPr/>
              <p:nvPr/>
            </p:nvSpPr>
            <p:spPr>
              <a:xfrm>
                <a:off x="7511497" y="3121281"/>
                <a:ext cx="15564" cy="15618"/>
              </a:xfrm>
              <a:custGeom>
                <a:rect b="b" l="l" r="r" t="t"/>
                <a:pathLst>
                  <a:path extrusionOk="0" h="9838" w="9804">
                    <a:moveTo>
                      <a:pt x="9688" y="3739"/>
                    </a:moveTo>
                    <a:cubicBezTo>
                      <a:pt x="10287" y="6132"/>
                      <a:pt x="8492" y="9124"/>
                      <a:pt x="6099" y="9722"/>
                    </a:cubicBezTo>
                    <a:cubicBezTo>
                      <a:pt x="3706" y="10320"/>
                      <a:pt x="714" y="8526"/>
                      <a:pt x="116" y="6132"/>
                    </a:cubicBezTo>
                    <a:cubicBezTo>
                      <a:pt x="-482" y="3739"/>
                      <a:pt x="1312" y="748"/>
                      <a:pt x="3706" y="150"/>
                    </a:cubicBezTo>
                    <a:cubicBezTo>
                      <a:pt x="6099" y="-449"/>
                      <a:pt x="9090" y="748"/>
                      <a:pt x="9688" y="373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45"/>
              <p:cNvSpPr/>
              <p:nvPr/>
            </p:nvSpPr>
            <p:spPr>
              <a:xfrm>
                <a:off x="7462981" y="3087424"/>
                <a:ext cx="89948" cy="120528"/>
              </a:xfrm>
              <a:custGeom>
                <a:rect b="b" l="l" r="r" t="t"/>
                <a:pathLst>
                  <a:path extrusionOk="0" h="75923" w="56660">
                    <a:moveTo>
                      <a:pt x="55253" y="31680"/>
                    </a:moveTo>
                    <a:cubicBezTo>
                      <a:pt x="60040" y="52620"/>
                      <a:pt x="52262" y="71765"/>
                      <a:pt x="37304" y="75355"/>
                    </a:cubicBezTo>
                    <a:cubicBezTo>
                      <a:pt x="22347" y="78945"/>
                      <a:pt x="6792" y="65184"/>
                      <a:pt x="1407" y="44244"/>
                    </a:cubicBezTo>
                    <a:cubicBezTo>
                      <a:pt x="-3379" y="23304"/>
                      <a:pt x="4398" y="4159"/>
                      <a:pt x="19356" y="569"/>
                    </a:cubicBezTo>
                    <a:cubicBezTo>
                      <a:pt x="34313" y="-3021"/>
                      <a:pt x="50467" y="10740"/>
                      <a:pt x="55253" y="316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45"/>
              <p:cNvSpPr/>
              <p:nvPr/>
            </p:nvSpPr>
            <p:spPr>
              <a:xfrm>
                <a:off x="7481907" y="3134327"/>
                <a:ext cx="33990" cy="52000"/>
              </a:xfrm>
              <a:custGeom>
                <a:rect b="b" l="l" r="r" t="t"/>
                <a:pathLst>
                  <a:path extrusionOk="0" h="32756" w="21411">
                    <a:moveTo>
                      <a:pt x="20578" y="14057"/>
                    </a:moveTo>
                    <a:cubicBezTo>
                      <a:pt x="22971" y="23031"/>
                      <a:pt x="19979" y="31407"/>
                      <a:pt x="14595" y="32604"/>
                    </a:cubicBezTo>
                    <a:cubicBezTo>
                      <a:pt x="9210" y="33800"/>
                      <a:pt x="2629" y="27817"/>
                      <a:pt x="834" y="18843"/>
                    </a:cubicBezTo>
                    <a:cubicBezTo>
                      <a:pt x="-1559" y="9869"/>
                      <a:pt x="1432" y="1493"/>
                      <a:pt x="6817" y="296"/>
                    </a:cubicBezTo>
                    <a:cubicBezTo>
                      <a:pt x="12202" y="-1499"/>
                      <a:pt x="18783" y="5083"/>
                      <a:pt x="20578" y="140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45"/>
              <p:cNvSpPr/>
              <p:nvPr/>
            </p:nvSpPr>
            <p:spPr>
              <a:xfrm>
                <a:off x="7461673" y="3085585"/>
                <a:ext cx="91872" cy="73978"/>
              </a:xfrm>
              <a:custGeom>
                <a:rect b="b" l="l" r="r" t="t"/>
                <a:pathLst>
                  <a:path extrusionOk="0" h="46600" w="57872">
                    <a:moveTo>
                      <a:pt x="20180" y="533"/>
                    </a:moveTo>
                    <a:cubicBezTo>
                      <a:pt x="4625" y="4122"/>
                      <a:pt x="-3751" y="25062"/>
                      <a:pt x="1633" y="46601"/>
                    </a:cubicBezTo>
                    <a:lnTo>
                      <a:pt x="57873" y="33438"/>
                    </a:lnTo>
                    <a:cubicBezTo>
                      <a:pt x="52488" y="11900"/>
                      <a:pt x="35736" y="-3057"/>
                      <a:pt x="20180" y="5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45"/>
              <p:cNvSpPr/>
              <p:nvPr/>
            </p:nvSpPr>
            <p:spPr>
              <a:xfrm>
                <a:off x="7534442" y="3581880"/>
                <a:ext cx="289976" cy="156437"/>
              </a:xfrm>
              <a:custGeom>
                <a:rect b="b" l="l" r="r" t="t"/>
                <a:pathLst>
                  <a:path extrusionOk="0" h="98543" w="182662">
                    <a:moveTo>
                      <a:pt x="178889" y="52996"/>
                    </a:moveTo>
                    <a:cubicBezTo>
                      <a:pt x="178889" y="52996"/>
                      <a:pt x="177093" y="37441"/>
                      <a:pt x="172906" y="9919"/>
                    </a:cubicBezTo>
                    <a:cubicBezTo>
                      <a:pt x="171709" y="3936"/>
                      <a:pt x="166324" y="-252"/>
                      <a:pt x="160341" y="945"/>
                    </a:cubicBezTo>
                    <a:cubicBezTo>
                      <a:pt x="85555" y="14107"/>
                      <a:pt x="38889" y="6928"/>
                      <a:pt x="16752" y="347"/>
                    </a:cubicBezTo>
                    <a:cubicBezTo>
                      <a:pt x="9572" y="-1448"/>
                      <a:pt x="2393" y="3936"/>
                      <a:pt x="2991" y="11714"/>
                    </a:cubicBezTo>
                    <a:cubicBezTo>
                      <a:pt x="3590" y="20688"/>
                      <a:pt x="4188" y="29064"/>
                      <a:pt x="4786" y="37441"/>
                    </a:cubicBezTo>
                    <a:cubicBezTo>
                      <a:pt x="4786" y="38039"/>
                      <a:pt x="4786" y="38637"/>
                      <a:pt x="4786" y="38637"/>
                    </a:cubicBezTo>
                    <a:cubicBezTo>
                      <a:pt x="4188" y="50004"/>
                      <a:pt x="2393" y="60774"/>
                      <a:pt x="0" y="70346"/>
                    </a:cubicBezTo>
                    <a:cubicBezTo>
                      <a:pt x="1196" y="73936"/>
                      <a:pt x="2393" y="76927"/>
                      <a:pt x="3590" y="81116"/>
                    </a:cubicBezTo>
                    <a:cubicBezTo>
                      <a:pt x="35299" y="106244"/>
                      <a:pt x="138803" y="97868"/>
                      <a:pt x="172906" y="94278"/>
                    </a:cubicBezTo>
                    <a:cubicBezTo>
                      <a:pt x="178889" y="93679"/>
                      <a:pt x="183674" y="88295"/>
                      <a:pt x="182478" y="81714"/>
                    </a:cubicBezTo>
                    <a:cubicBezTo>
                      <a:pt x="181281" y="72141"/>
                      <a:pt x="180085" y="62568"/>
                      <a:pt x="178889" y="529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45"/>
              <p:cNvSpPr/>
              <p:nvPr/>
            </p:nvSpPr>
            <p:spPr>
              <a:xfrm>
                <a:off x="7585184" y="2927189"/>
                <a:ext cx="60906" cy="63546"/>
              </a:xfrm>
              <a:custGeom>
                <a:rect b="b" l="l" r="r" t="t"/>
                <a:pathLst>
                  <a:path extrusionOk="0" h="40029" w="38366">
                    <a:moveTo>
                      <a:pt x="3887" y="40030"/>
                    </a:moveTo>
                    <a:cubicBezTo>
                      <a:pt x="3887" y="40030"/>
                      <a:pt x="-6284" y="-5440"/>
                      <a:pt x="6280" y="543"/>
                    </a:cubicBezTo>
                    <a:cubicBezTo>
                      <a:pt x="18844" y="6525"/>
                      <a:pt x="8075" y="32850"/>
                      <a:pt x="8075" y="32850"/>
                    </a:cubicBezTo>
                    <a:cubicBezTo>
                      <a:pt x="8075" y="32850"/>
                      <a:pt x="30212" y="13106"/>
                      <a:pt x="37391" y="18491"/>
                    </a:cubicBezTo>
                    <a:cubicBezTo>
                      <a:pt x="45169" y="24474"/>
                      <a:pt x="3887" y="40030"/>
                      <a:pt x="3887" y="400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45"/>
              <p:cNvSpPr/>
              <p:nvPr/>
            </p:nvSpPr>
            <p:spPr>
              <a:xfrm>
                <a:off x="7346664" y="3201901"/>
                <a:ext cx="37332" cy="33471"/>
              </a:xfrm>
              <a:custGeom>
                <a:rect b="b" l="l" r="r" t="t"/>
                <a:pathLst>
                  <a:path extrusionOk="0" h="21084" w="23516">
                    <a:moveTo>
                      <a:pt x="11368" y="8521"/>
                    </a:moveTo>
                    <a:cubicBezTo>
                      <a:pt x="11368" y="8521"/>
                      <a:pt x="17949" y="-4043"/>
                      <a:pt x="22137" y="1341"/>
                    </a:cubicBezTo>
                    <a:cubicBezTo>
                      <a:pt x="26325" y="6726"/>
                      <a:pt x="21538" y="16299"/>
                      <a:pt x="0" y="21085"/>
                    </a:cubicBezTo>
                    <a:lnTo>
                      <a:pt x="11368" y="852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45"/>
              <p:cNvSpPr/>
              <p:nvPr/>
            </p:nvSpPr>
            <p:spPr>
              <a:xfrm>
                <a:off x="7799987" y="3919103"/>
                <a:ext cx="31563" cy="52165"/>
              </a:xfrm>
              <a:custGeom>
                <a:rect b="b" l="l" r="r" t="t"/>
                <a:pathLst>
                  <a:path extrusionOk="0" h="32860" w="19882">
                    <a:moveTo>
                      <a:pt x="0" y="0"/>
                    </a:moveTo>
                    <a:cubicBezTo>
                      <a:pt x="0" y="0"/>
                      <a:pt x="29316" y="23333"/>
                      <a:pt x="16752" y="31709"/>
                    </a:cubicBezTo>
                    <a:cubicBezTo>
                      <a:pt x="3590" y="40085"/>
                      <a:pt x="0" y="0"/>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45"/>
              <p:cNvSpPr/>
              <p:nvPr/>
            </p:nvSpPr>
            <p:spPr>
              <a:xfrm>
                <a:off x="7798089" y="3919103"/>
                <a:ext cx="31191" cy="22206"/>
              </a:xfrm>
              <a:custGeom>
                <a:rect b="b" l="l" r="r" t="t"/>
                <a:pathLst>
                  <a:path extrusionOk="0" h="13988" w="19648">
                    <a:moveTo>
                      <a:pt x="0" y="0"/>
                    </a:moveTo>
                    <a:cubicBezTo>
                      <a:pt x="0" y="0"/>
                      <a:pt x="23333" y="2991"/>
                      <a:pt x="19146" y="11966"/>
                    </a:cubicBezTo>
                    <a:cubicBezTo>
                      <a:pt x="14957" y="20342"/>
                      <a:pt x="0" y="0"/>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45"/>
              <p:cNvSpPr/>
              <p:nvPr/>
            </p:nvSpPr>
            <p:spPr>
              <a:xfrm>
                <a:off x="7549071" y="3762354"/>
                <a:ext cx="35685" cy="21161"/>
              </a:xfrm>
              <a:custGeom>
                <a:rect b="b" l="l" r="r" t="t"/>
                <a:pathLst>
                  <a:path extrusionOk="0" h="13330" w="22479">
                    <a:moveTo>
                      <a:pt x="22480" y="13331"/>
                    </a:moveTo>
                    <a:cubicBezTo>
                      <a:pt x="22480" y="13331"/>
                      <a:pt x="-3246" y="12732"/>
                      <a:pt x="344" y="2561"/>
                    </a:cubicBezTo>
                    <a:cubicBezTo>
                      <a:pt x="3933" y="-7011"/>
                      <a:pt x="22480" y="13331"/>
                      <a:pt x="22480" y="1333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45"/>
              <p:cNvSpPr/>
              <p:nvPr/>
            </p:nvSpPr>
            <p:spPr>
              <a:xfrm>
                <a:off x="7554632" y="3780640"/>
                <a:ext cx="27268" cy="13373"/>
              </a:xfrm>
              <a:custGeom>
                <a:rect b="b" l="l" r="r" t="t"/>
                <a:pathLst>
                  <a:path extrusionOk="0" h="8424" w="17177">
                    <a:moveTo>
                      <a:pt x="17177" y="0"/>
                    </a:moveTo>
                    <a:cubicBezTo>
                      <a:pt x="17177" y="0"/>
                      <a:pt x="4014" y="13162"/>
                      <a:pt x="425" y="6581"/>
                    </a:cubicBezTo>
                    <a:cubicBezTo>
                      <a:pt x="-3165" y="0"/>
                      <a:pt x="17177" y="0"/>
                      <a:pt x="1717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45"/>
              <p:cNvSpPr/>
              <p:nvPr/>
            </p:nvSpPr>
            <p:spPr>
              <a:xfrm>
                <a:off x="7028970" y="3876426"/>
                <a:ext cx="159563" cy="24694"/>
              </a:xfrm>
              <a:custGeom>
                <a:rect b="b" l="l" r="r" t="t"/>
                <a:pathLst>
                  <a:path extrusionOk="0" h="15555" w="100512">
                    <a:moveTo>
                      <a:pt x="19744" y="0"/>
                    </a:moveTo>
                    <a:lnTo>
                      <a:pt x="100513" y="2393"/>
                    </a:lnTo>
                    <a:lnTo>
                      <a:pt x="0" y="1555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45"/>
              <p:cNvSpPr/>
              <p:nvPr/>
            </p:nvSpPr>
            <p:spPr>
              <a:xfrm>
                <a:off x="6945512" y="3950400"/>
                <a:ext cx="160512" cy="23744"/>
              </a:xfrm>
              <a:custGeom>
                <a:rect b="b" l="l" r="r" t="t"/>
                <a:pathLst>
                  <a:path extrusionOk="0" h="14957" w="101110">
                    <a:moveTo>
                      <a:pt x="19744" y="0"/>
                    </a:moveTo>
                    <a:lnTo>
                      <a:pt x="101111" y="2393"/>
                    </a:lnTo>
                    <a:lnTo>
                      <a:pt x="0" y="1495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p:txBody>
          </p:sp>
          <p:sp>
            <p:nvSpPr>
              <p:cNvPr id="1536" name="Google Shape;1536;p45"/>
              <p:cNvSpPr/>
              <p:nvPr/>
            </p:nvSpPr>
            <p:spPr>
              <a:xfrm>
                <a:off x="6907578" y="4043340"/>
                <a:ext cx="160512" cy="24694"/>
              </a:xfrm>
              <a:custGeom>
                <a:rect b="b" l="l" r="r" t="t"/>
                <a:pathLst>
                  <a:path extrusionOk="0" h="15555" w="101110">
                    <a:moveTo>
                      <a:pt x="19744" y="0"/>
                    </a:moveTo>
                    <a:lnTo>
                      <a:pt x="101111" y="2393"/>
                    </a:lnTo>
                    <a:lnTo>
                      <a:pt x="0" y="155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a:p>
                <a:pPr indent="0" lvl="0" marL="0" marR="0" rtl="0" algn="l">
                  <a:spcBef>
                    <a:spcPts val="0"/>
                  </a:spcBef>
                  <a:spcAft>
                    <a:spcPts val="0"/>
                  </a:spcAft>
                  <a:buNone/>
                </a:pPr>
                <a:r>
                  <a:t/>
                </a:r>
                <a:endParaRPr sz="1800">
                  <a:latin typeface="Calibri"/>
                  <a:ea typeface="Calibri"/>
                  <a:cs typeface="Calibri"/>
                  <a:sym typeface="Calibri"/>
                </a:endParaRPr>
              </a:p>
            </p:txBody>
          </p:sp>
        </p:grpSp>
        <p:grpSp>
          <p:nvGrpSpPr>
            <p:cNvPr id="1537" name="Google Shape;1537;p45"/>
            <p:cNvGrpSpPr/>
            <p:nvPr/>
          </p:nvGrpSpPr>
          <p:grpSpPr>
            <a:xfrm flipH="1">
              <a:off x="4779065" y="3803561"/>
              <a:ext cx="1831053" cy="1010190"/>
              <a:chOff x="3223415" y="3709561"/>
              <a:chExt cx="1831053" cy="1010190"/>
            </a:xfrm>
          </p:grpSpPr>
          <p:sp>
            <p:nvSpPr>
              <p:cNvPr id="1538" name="Google Shape;1538;p45"/>
              <p:cNvSpPr/>
              <p:nvPr/>
            </p:nvSpPr>
            <p:spPr>
              <a:xfrm>
                <a:off x="3323488" y="4371692"/>
                <a:ext cx="489900" cy="747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539" name="Google Shape;1539;p45"/>
              <p:cNvSpPr/>
              <p:nvPr/>
            </p:nvSpPr>
            <p:spPr>
              <a:xfrm>
                <a:off x="3963514" y="4645051"/>
                <a:ext cx="489900" cy="747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540" name="Google Shape;1540;p45"/>
              <p:cNvSpPr/>
              <p:nvPr/>
            </p:nvSpPr>
            <p:spPr>
              <a:xfrm>
                <a:off x="4564567" y="4446262"/>
                <a:ext cx="489900" cy="747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541" name="Google Shape;1541;p45"/>
              <p:cNvSpPr/>
              <p:nvPr/>
            </p:nvSpPr>
            <p:spPr>
              <a:xfrm>
                <a:off x="3265979" y="3709561"/>
                <a:ext cx="508231" cy="697577"/>
              </a:xfrm>
              <a:custGeom>
                <a:rect b="b" l="l" r="r" t="t"/>
                <a:pathLst>
                  <a:path extrusionOk="0" h="403807" w="294200">
                    <a:moveTo>
                      <a:pt x="74137" y="245299"/>
                    </a:moveTo>
                    <a:cubicBezTo>
                      <a:pt x="70548" y="278803"/>
                      <a:pt x="72342" y="312905"/>
                      <a:pt x="79522" y="346409"/>
                    </a:cubicBezTo>
                    <a:cubicBezTo>
                      <a:pt x="86701" y="379914"/>
                      <a:pt x="92086" y="388888"/>
                      <a:pt x="124992" y="398460"/>
                    </a:cubicBezTo>
                    <a:cubicBezTo>
                      <a:pt x="158496" y="408033"/>
                      <a:pt x="194992" y="403845"/>
                      <a:pt x="227898" y="393076"/>
                    </a:cubicBezTo>
                    <a:cubicBezTo>
                      <a:pt x="251231" y="385896"/>
                      <a:pt x="275163" y="373931"/>
                      <a:pt x="286530" y="352392"/>
                    </a:cubicBezTo>
                    <a:cubicBezTo>
                      <a:pt x="305077" y="317093"/>
                      <a:pt x="283538" y="274016"/>
                      <a:pt x="288325" y="234529"/>
                    </a:cubicBezTo>
                    <a:cubicBezTo>
                      <a:pt x="279351" y="250085"/>
                      <a:pt x="268581" y="264444"/>
                      <a:pt x="256615" y="277606"/>
                    </a:cubicBezTo>
                    <a:cubicBezTo>
                      <a:pt x="253026" y="281794"/>
                      <a:pt x="248240" y="285384"/>
                      <a:pt x="242855" y="286580"/>
                    </a:cubicBezTo>
                    <a:cubicBezTo>
                      <a:pt x="236274" y="287777"/>
                      <a:pt x="229692" y="283589"/>
                      <a:pt x="224308" y="278803"/>
                    </a:cubicBezTo>
                    <a:cubicBezTo>
                      <a:pt x="213539" y="269828"/>
                      <a:pt x="203368" y="259059"/>
                      <a:pt x="190205" y="253076"/>
                    </a:cubicBezTo>
                    <a:cubicBezTo>
                      <a:pt x="177641" y="247093"/>
                      <a:pt x="160291" y="246495"/>
                      <a:pt x="150718" y="257264"/>
                    </a:cubicBezTo>
                    <a:cubicBezTo>
                      <a:pt x="133368" y="230341"/>
                      <a:pt x="124992" y="187863"/>
                      <a:pt x="150718" y="169316"/>
                    </a:cubicBezTo>
                    <a:cubicBezTo>
                      <a:pt x="168069" y="156752"/>
                      <a:pt x="165077" y="102906"/>
                      <a:pt x="157300" y="78974"/>
                    </a:cubicBezTo>
                    <a:cubicBezTo>
                      <a:pt x="149522" y="55042"/>
                      <a:pt x="136359" y="25726"/>
                      <a:pt x="110633" y="26325"/>
                    </a:cubicBezTo>
                    <a:cubicBezTo>
                      <a:pt x="112428" y="20940"/>
                      <a:pt x="114223" y="16154"/>
                      <a:pt x="116017" y="10769"/>
                    </a:cubicBezTo>
                    <a:cubicBezTo>
                      <a:pt x="98069" y="17949"/>
                      <a:pt x="80719" y="24530"/>
                      <a:pt x="62770" y="31709"/>
                    </a:cubicBezTo>
                    <a:cubicBezTo>
                      <a:pt x="54394" y="20940"/>
                      <a:pt x="45419" y="10171"/>
                      <a:pt x="35847" y="0"/>
                    </a:cubicBezTo>
                    <a:cubicBezTo>
                      <a:pt x="44821" y="22735"/>
                      <a:pt x="23283" y="44872"/>
                      <a:pt x="11317" y="66410"/>
                    </a:cubicBezTo>
                    <a:cubicBezTo>
                      <a:pt x="-1845" y="90342"/>
                      <a:pt x="-3640" y="120256"/>
                      <a:pt x="6531" y="145384"/>
                    </a:cubicBezTo>
                    <a:cubicBezTo>
                      <a:pt x="7129" y="144786"/>
                      <a:pt x="82513" y="161538"/>
                      <a:pt x="74137" y="2452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45"/>
              <p:cNvSpPr/>
              <p:nvPr/>
            </p:nvSpPr>
            <p:spPr>
              <a:xfrm>
                <a:off x="3659405" y="4250772"/>
                <a:ext cx="65388" cy="54777"/>
              </a:xfrm>
              <a:custGeom>
                <a:rect b="b" l="l" r="r" t="t"/>
                <a:pathLst>
                  <a:path extrusionOk="0" h="31709" w="37851">
                    <a:moveTo>
                      <a:pt x="0" y="27521"/>
                    </a:moveTo>
                    <a:cubicBezTo>
                      <a:pt x="2991" y="29316"/>
                      <a:pt x="6581" y="29914"/>
                      <a:pt x="9573" y="29316"/>
                    </a:cubicBezTo>
                    <a:cubicBezTo>
                      <a:pt x="12564" y="28718"/>
                      <a:pt x="16154" y="28119"/>
                      <a:pt x="18547" y="26923"/>
                    </a:cubicBezTo>
                    <a:cubicBezTo>
                      <a:pt x="21539" y="25727"/>
                      <a:pt x="22735" y="23333"/>
                      <a:pt x="22137" y="21538"/>
                    </a:cubicBezTo>
                    <a:cubicBezTo>
                      <a:pt x="21539" y="19743"/>
                      <a:pt x="18547" y="17949"/>
                      <a:pt x="15556" y="16752"/>
                    </a:cubicBezTo>
                    <a:lnTo>
                      <a:pt x="17351" y="12564"/>
                    </a:lnTo>
                    <a:cubicBezTo>
                      <a:pt x="22137" y="14359"/>
                      <a:pt x="28120" y="13761"/>
                      <a:pt x="32906" y="10769"/>
                    </a:cubicBezTo>
                    <a:cubicBezTo>
                      <a:pt x="35897" y="9573"/>
                      <a:pt x="36496" y="8376"/>
                      <a:pt x="34701" y="5983"/>
                    </a:cubicBezTo>
                    <a:cubicBezTo>
                      <a:pt x="33504" y="3590"/>
                      <a:pt x="31111" y="1795"/>
                      <a:pt x="28120" y="0"/>
                    </a:cubicBezTo>
                    <a:cubicBezTo>
                      <a:pt x="31111" y="598"/>
                      <a:pt x="34103" y="2393"/>
                      <a:pt x="35897" y="4188"/>
                    </a:cubicBezTo>
                    <a:cubicBezTo>
                      <a:pt x="37094" y="5385"/>
                      <a:pt x="38291" y="6581"/>
                      <a:pt x="37692" y="9573"/>
                    </a:cubicBezTo>
                    <a:cubicBezTo>
                      <a:pt x="37094" y="11966"/>
                      <a:pt x="35299" y="13162"/>
                      <a:pt x="34103" y="13761"/>
                    </a:cubicBezTo>
                    <a:cubicBezTo>
                      <a:pt x="28718" y="17350"/>
                      <a:pt x="21539" y="18547"/>
                      <a:pt x="15556" y="16752"/>
                    </a:cubicBezTo>
                    <a:lnTo>
                      <a:pt x="17351" y="12564"/>
                    </a:lnTo>
                    <a:cubicBezTo>
                      <a:pt x="19145" y="13162"/>
                      <a:pt x="20940" y="13761"/>
                      <a:pt x="22137" y="14957"/>
                    </a:cubicBezTo>
                    <a:cubicBezTo>
                      <a:pt x="23932" y="16154"/>
                      <a:pt x="25726" y="17350"/>
                      <a:pt x="26325" y="19743"/>
                    </a:cubicBezTo>
                    <a:cubicBezTo>
                      <a:pt x="26923" y="22137"/>
                      <a:pt x="26923" y="24530"/>
                      <a:pt x="25128" y="26325"/>
                    </a:cubicBezTo>
                    <a:cubicBezTo>
                      <a:pt x="23932" y="28119"/>
                      <a:pt x="22137" y="29316"/>
                      <a:pt x="20342" y="29914"/>
                    </a:cubicBezTo>
                    <a:cubicBezTo>
                      <a:pt x="16752" y="31709"/>
                      <a:pt x="13162" y="31709"/>
                      <a:pt x="9573" y="31709"/>
                    </a:cubicBezTo>
                    <a:cubicBezTo>
                      <a:pt x="5983" y="31111"/>
                      <a:pt x="2393" y="29914"/>
                      <a:pt x="0" y="2752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45"/>
              <p:cNvSpPr/>
              <p:nvPr/>
            </p:nvSpPr>
            <p:spPr>
              <a:xfrm>
                <a:off x="3520348" y="4133233"/>
                <a:ext cx="150920" cy="142011"/>
              </a:xfrm>
              <a:custGeom>
                <a:rect b="b" l="l" r="r" t="t"/>
                <a:pathLst>
                  <a:path extrusionOk="0" h="82206" w="87363">
                    <a:moveTo>
                      <a:pt x="81149" y="30992"/>
                    </a:moveTo>
                    <a:cubicBezTo>
                      <a:pt x="84141" y="33983"/>
                      <a:pt x="86534" y="38171"/>
                      <a:pt x="87132" y="42359"/>
                    </a:cubicBezTo>
                    <a:cubicBezTo>
                      <a:pt x="89525" y="57915"/>
                      <a:pt x="72773" y="63897"/>
                      <a:pt x="63201" y="57915"/>
                    </a:cubicBezTo>
                    <a:lnTo>
                      <a:pt x="63201" y="57915"/>
                    </a:lnTo>
                    <a:cubicBezTo>
                      <a:pt x="64996" y="62701"/>
                      <a:pt x="60807" y="68086"/>
                      <a:pt x="55423" y="66889"/>
                    </a:cubicBezTo>
                    <a:cubicBezTo>
                      <a:pt x="53628" y="66291"/>
                      <a:pt x="51235" y="65692"/>
                      <a:pt x="49440" y="65094"/>
                    </a:cubicBezTo>
                    <a:cubicBezTo>
                      <a:pt x="47645" y="64496"/>
                      <a:pt x="46448" y="64496"/>
                      <a:pt x="45252" y="65094"/>
                    </a:cubicBezTo>
                    <a:cubicBezTo>
                      <a:pt x="43457" y="66291"/>
                      <a:pt x="44654" y="69282"/>
                      <a:pt x="45252" y="71077"/>
                    </a:cubicBezTo>
                    <a:lnTo>
                      <a:pt x="45252" y="71077"/>
                    </a:lnTo>
                    <a:cubicBezTo>
                      <a:pt x="48842" y="77658"/>
                      <a:pt x="41064" y="84838"/>
                      <a:pt x="34483" y="81248"/>
                    </a:cubicBezTo>
                    <a:cubicBezTo>
                      <a:pt x="12346" y="68684"/>
                      <a:pt x="-2611" y="42359"/>
                      <a:pt x="380" y="16633"/>
                    </a:cubicBezTo>
                    <a:cubicBezTo>
                      <a:pt x="-816" y="17231"/>
                      <a:pt x="23115" y="-29436"/>
                      <a:pt x="81149" y="3099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45"/>
              <p:cNvSpPr/>
              <p:nvPr/>
            </p:nvSpPr>
            <p:spPr>
              <a:xfrm>
                <a:off x="3547859" y="4198097"/>
                <a:ext cx="48576" cy="44442"/>
              </a:xfrm>
              <a:custGeom>
                <a:rect b="b" l="l" r="r" t="t"/>
                <a:pathLst>
                  <a:path extrusionOk="0" h="25726" w="28119">
                    <a:moveTo>
                      <a:pt x="0" y="0"/>
                    </a:moveTo>
                    <a:cubicBezTo>
                      <a:pt x="2393" y="2991"/>
                      <a:pt x="4188" y="5983"/>
                      <a:pt x="5983" y="8974"/>
                    </a:cubicBezTo>
                    <a:cubicBezTo>
                      <a:pt x="7778" y="11966"/>
                      <a:pt x="9572" y="14957"/>
                      <a:pt x="11966" y="17350"/>
                    </a:cubicBezTo>
                    <a:cubicBezTo>
                      <a:pt x="14359" y="19743"/>
                      <a:pt x="16752" y="22137"/>
                      <a:pt x="19145" y="22137"/>
                    </a:cubicBezTo>
                    <a:cubicBezTo>
                      <a:pt x="21538" y="22735"/>
                      <a:pt x="25128" y="20940"/>
                      <a:pt x="28120" y="18547"/>
                    </a:cubicBezTo>
                    <a:cubicBezTo>
                      <a:pt x="26325" y="21538"/>
                      <a:pt x="23932" y="25128"/>
                      <a:pt x="19145" y="25726"/>
                    </a:cubicBezTo>
                    <a:cubicBezTo>
                      <a:pt x="14359" y="25726"/>
                      <a:pt x="11368" y="22735"/>
                      <a:pt x="8376" y="20342"/>
                    </a:cubicBezTo>
                    <a:cubicBezTo>
                      <a:pt x="3590" y="13761"/>
                      <a:pt x="1197" y="7180"/>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45"/>
              <p:cNvSpPr/>
              <p:nvPr/>
            </p:nvSpPr>
            <p:spPr>
              <a:xfrm>
                <a:off x="3378710" y="3847086"/>
                <a:ext cx="60305" cy="77698"/>
              </a:xfrm>
              <a:custGeom>
                <a:rect b="b" l="l" r="r" t="t"/>
                <a:pathLst>
                  <a:path extrusionOk="0" h="44977" w="34909">
                    <a:moveTo>
                      <a:pt x="24990" y="1705"/>
                    </a:moveTo>
                    <a:cubicBezTo>
                      <a:pt x="9435" y="-6671"/>
                      <a:pt x="-2531" y="17858"/>
                      <a:pt x="461" y="31021"/>
                    </a:cubicBezTo>
                    <a:cubicBezTo>
                      <a:pt x="2256" y="37602"/>
                      <a:pt x="8238" y="43585"/>
                      <a:pt x="14820" y="44781"/>
                    </a:cubicBezTo>
                    <a:cubicBezTo>
                      <a:pt x="17811" y="45380"/>
                      <a:pt x="23794" y="44781"/>
                      <a:pt x="27982" y="40593"/>
                    </a:cubicBezTo>
                    <a:cubicBezTo>
                      <a:pt x="38751" y="30423"/>
                      <a:pt x="36358" y="9482"/>
                      <a:pt x="24990" y="170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45"/>
              <p:cNvSpPr/>
              <p:nvPr/>
            </p:nvSpPr>
            <p:spPr>
              <a:xfrm>
                <a:off x="3391899" y="3874817"/>
                <a:ext cx="35139" cy="30247"/>
              </a:xfrm>
              <a:custGeom>
                <a:rect b="b" l="l" r="r" t="t"/>
                <a:pathLst>
                  <a:path extrusionOk="0" h="17509" w="20341">
                    <a:moveTo>
                      <a:pt x="1196" y="1795"/>
                    </a:moveTo>
                    <a:cubicBezTo>
                      <a:pt x="1795" y="4786"/>
                      <a:pt x="2991" y="7778"/>
                      <a:pt x="4188" y="10171"/>
                    </a:cubicBezTo>
                    <a:cubicBezTo>
                      <a:pt x="5384" y="12564"/>
                      <a:pt x="7179" y="14359"/>
                      <a:pt x="9572" y="14359"/>
                    </a:cubicBezTo>
                    <a:cubicBezTo>
                      <a:pt x="11966" y="14359"/>
                      <a:pt x="13761" y="11966"/>
                      <a:pt x="14957" y="8974"/>
                    </a:cubicBezTo>
                    <a:cubicBezTo>
                      <a:pt x="16154" y="6581"/>
                      <a:pt x="17350" y="3590"/>
                      <a:pt x="18547" y="598"/>
                    </a:cubicBezTo>
                    <a:lnTo>
                      <a:pt x="18547" y="598"/>
                    </a:lnTo>
                    <a:cubicBezTo>
                      <a:pt x="18547" y="0"/>
                      <a:pt x="19145" y="0"/>
                      <a:pt x="19743" y="0"/>
                    </a:cubicBezTo>
                    <a:cubicBezTo>
                      <a:pt x="20342" y="0"/>
                      <a:pt x="20342" y="598"/>
                      <a:pt x="20342" y="1196"/>
                    </a:cubicBezTo>
                    <a:cubicBezTo>
                      <a:pt x="19743" y="4188"/>
                      <a:pt x="19145" y="7179"/>
                      <a:pt x="17949" y="10171"/>
                    </a:cubicBezTo>
                    <a:cubicBezTo>
                      <a:pt x="16752" y="13162"/>
                      <a:pt x="14359" y="16154"/>
                      <a:pt x="10171" y="17350"/>
                    </a:cubicBezTo>
                    <a:cubicBezTo>
                      <a:pt x="8376" y="17949"/>
                      <a:pt x="5983" y="16752"/>
                      <a:pt x="4786" y="15555"/>
                    </a:cubicBezTo>
                    <a:cubicBezTo>
                      <a:pt x="3590" y="14359"/>
                      <a:pt x="2393" y="12564"/>
                      <a:pt x="1795" y="11367"/>
                    </a:cubicBezTo>
                    <a:cubicBezTo>
                      <a:pt x="598" y="8376"/>
                      <a:pt x="0" y="5385"/>
                      <a:pt x="0" y="1795"/>
                    </a:cubicBezTo>
                    <a:cubicBezTo>
                      <a:pt x="0" y="1196"/>
                      <a:pt x="598" y="598"/>
                      <a:pt x="598" y="598"/>
                    </a:cubicBezTo>
                    <a:cubicBezTo>
                      <a:pt x="1196" y="1196"/>
                      <a:pt x="1196" y="1795"/>
                      <a:pt x="1196" y="1795"/>
                    </a:cubicBezTo>
                    <a:lnTo>
                      <a:pt x="1196"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45"/>
              <p:cNvSpPr/>
              <p:nvPr/>
            </p:nvSpPr>
            <p:spPr>
              <a:xfrm>
                <a:off x="3242137" y="3979134"/>
                <a:ext cx="143661" cy="44184"/>
              </a:xfrm>
              <a:custGeom>
                <a:rect b="b" l="l" r="r" t="t"/>
                <a:pathLst>
                  <a:path extrusionOk="0" h="25577" w="83161">
                    <a:moveTo>
                      <a:pt x="83162" y="0"/>
                    </a:moveTo>
                    <a:cubicBezTo>
                      <a:pt x="78974" y="14957"/>
                      <a:pt x="64017" y="20940"/>
                      <a:pt x="49059" y="24530"/>
                    </a:cubicBezTo>
                    <a:cubicBezTo>
                      <a:pt x="34102" y="28718"/>
                      <a:pt x="10769" y="19744"/>
                      <a:pt x="0" y="8376"/>
                    </a:cubicBezTo>
                    <a:cubicBezTo>
                      <a:pt x="0" y="8376"/>
                      <a:pt x="14957" y="7778"/>
                      <a:pt x="38889" y="4188"/>
                    </a:cubicBezTo>
                    <a:cubicBezTo>
                      <a:pt x="62222" y="1197"/>
                      <a:pt x="83162" y="0"/>
                      <a:pt x="83162" y="0"/>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45"/>
              <p:cNvSpPr/>
              <p:nvPr/>
            </p:nvSpPr>
            <p:spPr>
              <a:xfrm>
                <a:off x="3223415" y="3935776"/>
                <a:ext cx="169632" cy="72641"/>
              </a:xfrm>
              <a:custGeom>
                <a:rect b="b" l="l" r="r" t="t"/>
                <a:pathLst>
                  <a:path extrusionOk="0" h="42050" w="98195">
                    <a:moveTo>
                      <a:pt x="98196" y="20329"/>
                    </a:moveTo>
                    <a:cubicBezTo>
                      <a:pt x="79649" y="21526"/>
                      <a:pt x="64093" y="21526"/>
                      <a:pt x="50333" y="10158"/>
                    </a:cubicBezTo>
                    <a:cubicBezTo>
                      <a:pt x="46743" y="7167"/>
                      <a:pt x="44350" y="4175"/>
                      <a:pt x="40162" y="1782"/>
                    </a:cubicBezTo>
                    <a:cubicBezTo>
                      <a:pt x="28196" y="-4201"/>
                      <a:pt x="15033" y="5970"/>
                      <a:pt x="5461" y="16141"/>
                    </a:cubicBezTo>
                    <a:cubicBezTo>
                      <a:pt x="3068" y="18534"/>
                      <a:pt x="76" y="21526"/>
                      <a:pt x="76" y="25115"/>
                    </a:cubicBezTo>
                    <a:cubicBezTo>
                      <a:pt x="-1120" y="34688"/>
                      <a:pt x="12042" y="37679"/>
                      <a:pt x="21615" y="37081"/>
                    </a:cubicBezTo>
                    <a:cubicBezTo>
                      <a:pt x="36572" y="36483"/>
                      <a:pt x="41956" y="46654"/>
                      <a:pt x="73067" y="39474"/>
                    </a:cubicBezTo>
                    <a:cubicBezTo>
                      <a:pt x="83837" y="36483"/>
                      <a:pt x="94606" y="31098"/>
                      <a:pt x="98196" y="20329"/>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45"/>
              <p:cNvSpPr/>
              <p:nvPr/>
            </p:nvSpPr>
            <p:spPr>
              <a:xfrm>
                <a:off x="4469214" y="3881315"/>
                <a:ext cx="62985" cy="124079"/>
              </a:xfrm>
              <a:custGeom>
                <a:rect b="b" l="l" r="r" t="t"/>
                <a:pathLst>
                  <a:path extrusionOk="0" h="71826" w="36460">
                    <a:moveTo>
                      <a:pt x="32871" y="71022"/>
                    </a:moveTo>
                    <a:cubicBezTo>
                      <a:pt x="28683" y="51877"/>
                      <a:pt x="23897" y="32732"/>
                      <a:pt x="19708" y="13586"/>
                    </a:cubicBezTo>
                    <a:cubicBezTo>
                      <a:pt x="17914" y="6407"/>
                      <a:pt x="11931" y="-3166"/>
                      <a:pt x="5948" y="1022"/>
                    </a:cubicBezTo>
                    <a:cubicBezTo>
                      <a:pt x="2956" y="2817"/>
                      <a:pt x="2358" y="6407"/>
                      <a:pt x="1760" y="9997"/>
                    </a:cubicBezTo>
                    <a:cubicBezTo>
                      <a:pt x="-633" y="23757"/>
                      <a:pt x="-1232" y="38116"/>
                      <a:pt x="4153" y="50680"/>
                    </a:cubicBezTo>
                    <a:cubicBezTo>
                      <a:pt x="9537" y="63244"/>
                      <a:pt x="22700" y="73415"/>
                      <a:pt x="36460" y="71620"/>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45"/>
              <p:cNvSpPr/>
              <p:nvPr/>
            </p:nvSpPr>
            <p:spPr>
              <a:xfrm>
                <a:off x="4450304" y="4005368"/>
                <a:ext cx="99478" cy="49197"/>
              </a:xfrm>
              <a:custGeom>
                <a:rect b="b" l="l" r="r" t="t"/>
                <a:pathLst>
                  <a:path extrusionOk="0" h="28479" w="57585">
                    <a:moveTo>
                      <a:pt x="44423" y="1556"/>
                    </a:moveTo>
                    <a:cubicBezTo>
                      <a:pt x="26474" y="-4427"/>
                      <a:pt x="4936" y="7539"/>
                      <a:pt x="150" y="25488"/>
                    </a:cubicBezTo>
                    <a:cubicBezTo>
                      <a:pt x="150" y="26684"/>
                      <a:pt x="-449" y="27881"/>
                      <a:pt x="748" y="28479"/>
                    </a:cubicBezTo>
                    <a:cubicBezTo>
                      <a:pt x="1346" y="28479"/>
                      <a:pt x="1944" y="28479"/>
                      <a:pt x="2543" y="28479"/>
                    </a:cubicBezTo>
                    <a:cubicBezTo>
                      <a:pt x="21688" y="23095"/>
                      <a:pt x="40235" y="15317"/>
                      <a:pt x="57585" y="5744"/>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1" name="Google Shape;1551;p45"/>
              <p:cNvSpPr/>
              <p:nvPr/>
            </p:nvSpPr>
            <p:spPr>
              <a:xfrm>
                <a:off x="4501491" y="3824155"/>
                <a:ext cx="460797" cy="650960"/>
              </a:xfrm>
              <a:custGeom>
                <a:rect b="b" l="l" r="r" t="t"/>
                <a:pathLst>
                  <a:path extrusionOk="0" h="376822" w="266742">
                    <a:moveTo>
                      <a:pt x="66823" y="33534"/>
                    </a:moveTo>
                    <a:cubicBezTo>
                      <a:pt x="53661" y="33534"/>
                      <a:pt x="41097" y="41312"/>
                      <a:pt x="29729" y="48492"/>
                    </a:cubicBezTo>
                    <a:cubicBezTo>
                      <a:pt x="5797" y="62851"/>
                      <a:pt x="-1980" y="94560"/>
                      <a:pt x="413" y="122081"/>
                    </a:cubicBezTo>
                    <a:cubicBezTo>
                      <a:pt x="2806" y="150201"/>
                      <a:pt x="12977" y="176526"/>
                      <a:pt x="14772" y="204645"/>
                    </a:cubicBezTo>
                    <a:cubicBezTo>
                      <a:pt x="16567" y="229175"/>
                      <a:pt x="12379" y="254303"/>
                      <a:pt x="17763" y="278833"/>
                    </a:cubicBezTo>
                    <a:cubicBezTo>
                      <a:pt x="24345" y="309346"/>
                      <a:pt x="47080" y="335671"/>
                      <a:pt x="74003" y="351824"/>
                    </a:cubicBezTo>
                    <a:cubicBezTo>
                      <a:pt x="100926" y="367978"/>
                      <a:pt x="133233" y="374559"/>
                      <a:pt x="164344" y="376354"/>
                    </a:cubicBezTo>
                    <a:cubicBezTo>
                      <a:pt x="182293" y="377551"/>
                      <a:pt x="200840" y="376952"/>
                      <a:pt x="216395" y="368577"/>
                    </a:cubicBezTo>
                    <a:cubicBezTo>
                      <a:pt x="242122" y="354816"/>
                      <a:pt x="254087" y="324303"/>
                      <a:pt x="260070" y="295585"/>
                    </a:cubicBezTo>
                    <a:cubicBezTo>
                      <a:pt x="264857" y="271055"/>
                      <a:pt x="267250" y="245927"/>
                      <a:pt x="266652" y="220799"/>
                    </a:cubicBezTo>
                    <a:cubicBezTo>
                      <a:pt x="241524" y="248919"/>
                      <a:pt x="201438" y="263876"/>
                      <a:pt x="163746" y="258491"/>
                    </a:cubicBezTo>
                    <a:cubicBezTo>
                      <a:pt x="126054" y="253107"/>
                      <a:pt x="91951" y="227978"/>
                      <a:pt x="75797" y="193278"/>
                    </a:cubicBezTo>
                    <a:cubicBezTo>
                      <a:pt x="97934" y="208833"/>
                      <a:pt x="138020" y="180115"/>
                      <a:pt x="138618" y="165756"/>
                    </a:cubicBezTo>
                    <a:cubicBezTo>
                      <a:pt x="139216" y="151397"/>
                      <a:pt x="143404" y="137039"/>
                      <a:pt x="144002" y="122081"/>
                    </a:cubicBezTo>
                    <a:cubicBezTo>
                      <a:pt x="145199" y="100543"/>
                      <a:pt x="138020" y="79004"/>
                      <a:pt x="124857" y="62252"/>
                    </a:cubicBezTo>
                    <a:cubicBezTo>
                      <a:pt x="108703" y="42509"/>
                      <a:pt x="82977" y="25158"/>
                      <a:pt x="84772" y="30"/>
                    </a:cubicBezTo>
                    <a:cubicBezTo>
                      <a:pt x="85370" y="-1166"/>
                      <a:pt x="83575" y="33534"/>
                      <a:pt x="66823" y="3353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45"/>
              <p:cNvSpPr/>
              <p:nvPr/>
            </p:nvSpPr>
            <p:spPr>
              <a:xfrm>
                <a:off x="4598095" y="3970218"/>
                <a:ext cx="58833" cy="62188"/>
              </a:xfrm>
              <a:custGeom>
                <a:rect b="b" l="l" r="r" t="t"/>
                <a:pathLst>
                  <a:path extrusionOk="0" h="35999" w="34057">
                    <a:moveTo>
                      <a:pt x="32402" y="5763"/>
                    </a:moveTo>
                    <a:cubicBezTo>
                      <a:pt x="24625" y="-7399"/>
                      <a:pt x="4283" y="4567"/>
                      <a:pt x="693" y="15934"/>
                    </a:cubicBezTo>
                    <a:cubicBezTo>
                      <a:pt x="-1102" y="21917"/>
                      <a:pt x="693" y="28498"/>
                      <a:pt x="4881" y="32686"/>
                    </a:cubicBezTo>
                    <a:cubicBezTo>
                      <a:pt x="6676" y="34481"/>
                      <a:pt x="11462" y="36874"/>
                      <a:pt x="16249" y="35677"/>
                    </a:cubicBezTo>
                    <a:cubicBezTo>
                      <a:pt x="29411" y="33284"/>
                      <a:pt x="37787" y="16532"/>
                      <a:pt x="32402" y="576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45"/>
              <p:cNvSpPr/>
              <p:nvPr/>
            </p:nvSpPr>
            <p:spPr>
              <a:xfrm>
                <a:off x="4614010" y="3986621"/>
                <a:ext cx="33273" cy="29362"/>
              </a:xfrm>
              <a:custGeom>
                <a:rect b="b" l="l" r="r" t="t"/>
                <a:pathLst>
                  <a:path extrusionOk="0" h="16997" w="19261">
                    <a:moveTo>
                      <a:pt x="4039" y="1047"/>
                    </a:moveTo>
                    <a:cubicBezTo>
                      <a:pt x="3440" y="3440"/>
                      <a:pt x="2243" y="5833"/>
                      <a:pt x="2243" y="8825"/>
                    </a:cubicBezTo>
                    <a:cubicBezTo>
                      <a:pt x="2243" y="11218"/>
                      <a:pt x="2842" y="13611"/>
                      <a:pt x="4637" y="14209"/>
                    </a:cubicBezTo>
                    <a:cubicBezTo>
                      <a:pt x="6431" y="14808"/>
                      <a:pt x="8825" y="14209"/>
                      <a:pt x="11218" y="13013"/>
                    </a:cubicBezTo>
                    <a:cubicBezTo>
                      <a:pt x="13611" y="11816"/>
                      <a:pt x="15406" y="10021"/>
                      <a:pt x="17799" y="8226"/>
                    </a:cubicBezTo>
                    <a:lnTo>
                      <a:pt x="17799" y="8226"/>
                    </a:lnTo>
                    <a:cubicBezTo>
                      <a:pt x="18397" y="7628"/>
                      <a:pt x="18996" y="8226"/>
                      <a:pt x="18996" y="8226"/>
                    </a:cubicBezTo>
                    <a:cubicBezTo>
                      <a:pt x="19594" y="8825"/>
                      <a:pt x="18996" y="8825"/>
                      <a:pt x="18996" y="9423"/>
                    </a:cubicBezTo>
                    <a:cubicBezTo>
                      <a:pt x="17201" y="11816"/>
                      <a:pt x="15406" y="13611"/>
                      <a:pt x="13013" y="14808"/>
                    </a:cubicBezTo>
                    <a:cubicBezTo>
                      <a:pt x="10620" y="16004"/>
                      <a:pt x="7628" y="17799"/>
                      <a:pt x="4039" y="16602"/>
                    </a:cubicBezTo>
                    <a:cubicBezTo>
                      <a:pt x="2243" y="16004"/>
                      <a:pt x="1047" y="14209"/>
                      <a:pt x="449" y="13013"/>
                    </a:cubicBezTo>
                    <a:cubicBezTo>
                      <a:pt x="-150" y="11218"/>
                      <a:pt x="-150" y="10021"/>
                      <a:pt x="449" y="8226"/>
                    </a:cubicBezTo>
                    <a:cubicBezTo>
                      <a:pt x="1047" y="5235"/>
                      <a:pt x="2243" y="2842"/>
                      <a:pt x="3440" y="449"/>
                    </a:cubicBezTo>
                    <a:cubicBezTo>
                      <a:pt x="3440" y="-150"/>
                      <a:pt x="4039" y="-150"/>
                      <a:pt x="4637" y="449"/>
                    </a:cubicBezTo>
                    <a:cubicBezTo>
                      <a:pt x="4039" y="-150"/>
                      <a:pt x="4039" y="449"/>
                      <a:pt x="4039" y="1047"/>
                    </a:cubicBezTo>
                    <a:lnTo>
                      <a:pt x="4039" y="10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45"/>
              <p:cNvSpPr/>
              <p:nvPr/>
            </p:nvSpPr>
            <p:spPr>
              <a:xfrm>
                <a:off x="4837878" y="4298283"/>
                <a:ext cx="59119" cy="48982"/>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8"/>
                      <a:pt x="20342" y="19743"/>
                      <a:pt x="19743" y="17949"/>
                    </a:cubicBezTo>
                    <a:cubicBezTo>
                      <a:pt x="19145" y="16154"/>
                      <a:pt x="16752" y="14957"/>
                      <a:pt x="13761" y="13761"/>
                    </a:cubicBezTo>
                    <a:lnTo>
                      <a:pt x="14957" y="10171"/>
                    </a:lnTo>
                    <a:cubicBezTo>
                      <a:pt x="19145" y="11367"/>
                      <a:pt x="24530" y="10769"/>
                      <a:pt x="28718" y="8974"/>
                    </a:cubicBezTo>
                    <a:cubicBezTo>
                      <a:pt x="31111" y="7778"/>
                      <a:pt x="31709" y="7180"/>
                      <a:pt x="30513" y="4786"/>
                    </a:cubicBezTo>
                    <a:cubicBezTo>
                      <a:pt x="29316" y="2393"/>
                      <a:pt x="27521" y="1197"/>
                      <a:pt x="25128" y="0"/>
                    </a:cubicBezTo>
                    <a:cubicBezTo>
                      <a:pt x="27521" y="598"/>
                      <a:pt x="30513" y="1795"/>
                      <a:pt x="32307" y="4188"/>
                    </a:cubicBezTo>
                    <a:cubicBezTo>
                      <a:pt x="32906" y="5384"/>
                      <a:pt x="34701" y="6581"/>
                      <a:pt x="34102" y="8974"/>
                    </a:cubicBezTo>
                    <a:cubicBezTo>
                      <a:pt x="33504" y="10769"/>
                      <a:pt x="32307" y="11966"/>
                      <a:pt x="31111" y="12564"/>
                    </a:cubicBezTo>
                    <a:cubicBezTo>
                      <a:pt x="26325" y="15555"/>
                      <a:pt x="20342" y="16752"/>
                      <a:pt x="14359" y="14957"/>
                    </a:cubicBezTo>
                    <a:lnTo>
                      <a:pt x="15555" y="11367"/>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2393"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45"/>
              <p:cNvSpPr/>
              <p:nvPr/>
            </p:nvSpPr>
            <p:spPr>
              <a:xfrm>
                <a:off x="4646826" y="4147488"/>
                <a:ext cx="230455" cy="187071"/>
              </a:xfrm>
              <a:custGeom>
                <a:rect b="b" l="l" r="r" t="t"/>
                <a:pathLst>
                  <a:path extrusionOk="0" h="108290" w="133404">
                    <a:moveTo>
                      <a:pt x="133405" y="14359"/>
                    </a:moveTo>
                    <a:cubicBezTo>
                      <a:pt x="133405" y="14359"/>
                      <a:pt x="125029" y="53248"/>
                      <a:pt x="99900" y="80769"/>
                    </a:cubicBezTo>
                    <a:cubicBezTo>
                      <a:pt x="83747" y="98718"/>
                      <a:pt x="61012" y="108290"/>
                      <a:pt x="38277" y="108290"/>
                    </a:cubicBezTo>
                    <a:cubicBezTo>
                      <a:pt x="26910" y="108290"/>
                      <a:pt x="14944" y="105299"/>
                      <a:pt x="7166" y="95726"/>
                    </a:cubicBezTo>
                    <a:cubicBezTo>
                      <a:pt x="-612" y="86752"/>
                      <a:pt x="-3005" y="70000"/>
                      <a:pt x="4773" y="61025"/>
                    </a:cubicBezTo>
                    <a:cubicBezTo>
                      <a:pt x="11354" y="53846"/>
                      <a:pt x="21525" y="53248"/>
                      <a:pt x="30499" y="52051"/>
                    </a:cubicBezTo>
                    <a:cubicBezTo>
                      <a:pt x="62208" y="49060"/>
                      <a:pt x="89131" y="26923"/>
                      <a:pt x="110071" y="0"/>
                    </a:cubicBezTo>
                    <a:cubicBezTo>
                      <a:pt x="110071" y="0"/>
                      <a:pt x="110670" y="26325"/>
                      <a:pt x="107679" y="33504"/>
                    </a:cubicBezTo>
                    <a:cubicBezTo>
                      <a:pt x="107080" y="34102"/>
                      <a:pt x="126823" y="20342"/>
                      <a:pt x="133405" y="14359"/>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45"/>
              <p:cNvSpPr/>
              <p:nvPr/>
            </p:nvSpPr>
            <p:spPr>
              <a:xfrm>
                <a:off x="4702575" y="4218754"/>
                <a:ext cx="101287" cy="57842"/>
              </a:xfrm>
              <a:custGeom>
                <a:rect b="b" l="l" r="r" t="t"/>
                <a:pathLst>
                  <a:path extrusionOk="0" h="33483" w="58632">
                    <a:moveTo>
                      <a:pt x="58632" y="0"/>
                    </a:moveTo>
                    <a:cubicBezTo>
                      <a:pt x="52649" y="10171"/>
                      <a:pt x="44274" y="19145"/>
                      <a:pt x="34701" y="25726"/>
                    </a:cubicBezTo>
                    <a:cubicBezTo>
                      <a:pt x="29914" y="28718"/>
                      <a:pt x="23932" y="31709"/>
                      <a:pt x="17949" y="32906"/>
                    </a:cubicBezTo>
                    <a:cubicBezTo>
                      <a:pt x="11966" y="34103"/>
                      <a:pt x="5385" y="33504"/>
                      <a:pt x="0" y="30513"/>
                    </a:cubicBezTo>
                    <a:cubicBezTo>
                      <a:pt x="11966" y="32906"/>
                      <a:pt x="22735" y="28718"/>
                      <a:pt x="31709" y="22137"/>
                    </a:cubicBezTo>
                    <a:cubicBezTo>
                      <a:pt x="36496" y="19145"/>
                      <a:pt x="40684" y="15556"/>
                      <a:pt x="45470" y="11367"/>
                    </a:cubicBezTo>
                    <a:cubicBezTo>
                      <a:pt x="50256" y="7778"/>
                      <a:pt x="54445" y="4188"/>
                      <a:pt x="5863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45"/>
              <p:cNvSpPr/>
              <p:nvPr/>
            </p:nvSpPr>
            <p:spPr>
              <a:xfrm>
                <a:off x="3948874" y="3934895"/>
                <a:ext cx="271649" cy="346600"/>
              </a:xfrm>
              <a:custGeom>
                <a:rect b="b" l="l" r="r" t="t"/>
                <a:pathLst>
                  <a:path extrusionOk="0" h="200637" w="157250">
                    <a:moveTo>
                      <a:pt x="73431" y="2890"/>
                    </a:moveTo>
                    <a:cubicBezTo>
                      <a:pt x="73431" y="-10870"/>
                      <a:pt x="82405" y="28617"/>
                      <a:pt x="94371" y="35198"/>
                    </a:cubicBezTo>
                    <a:cubicBezTo>
                      <a:pt x="106337" y="41779"/>
                      <a:pt x="120098" y="45369"/>
                      <a:pt x="131465" y="52548"/>
                    </a:cubicBezTo>
                    <a:cubicBezTo>
                      <a:pt x="146422" y="62719"/>
                      <a:pt x="156593" y="80069"/>
                      <a:pt x="157191" y="98616"/>
                    </a:cubicBezTo>
                    <a:cubicBezTo>
                      <a:pt x="157790" y="111779"/>
                      <a:pt x="153602" y="125539"/>
                      <a:pt x="155396" y="138702"/>
                    </a:cubicBezTo>
                    <a:cubicBezTo>
                      <a:pt x="157191" y="151864"/>
                      <a:pt x="144627" y="180582"/>
                      <a:pt x="125482" y="189556"/>
                    </a:cubicBezTo>
                    <a:cubicBezTo>
                      <a:pt x="104542" y="200326"/>
                      <a:pt x="79414" y="203915"/>
                      <a:pt x="56081" y="197334"/>
                    </a:cubicBezTo>
                    <a:cubicBezTo>
                      <a:pt x="32747" y="190753"/>
                      <a:pt x="13004" y="174001"/>
                      <a:pt x="4628" y="151864"/>
                    </a:cubicBezTo>
                    <a:cubicBezTo>
                      <a:pt x="440" y="139898"/>
                      <a:pt x="-757" y="126736"/>
                      <a:pt x="440" y="113574"/>
                    </a:cubicBezTo>
                    <a:cubicBezTo>
                      <a:pt x="2833" y="85454"/>
                      <a:pt x="17192" y="56736"/>
                      <a:pt x="41722" y="42377"/>
                    </a:cubicBezTo>
                    <a:cubicBezTo>
                      <a:pt x="48901" y="38189"/>
                      <a:pt x="56679" y="35198"/>
                      <a:pt x="61465" y="29215"/>
                    </a:cubicBezTo>
                    <a:cubicBezTo>
                      <a:pt x="65653" y="23830"/>
                      <a:pt x="66850" y="16651"/>
                      <a:pt x="65055" y="10070"/>
                    </a:cubicBezTo>
                    <a:cubicBezTo>
                      <a:pt x="65055" y="10668"/>
                      <a:pt x="73431" y="26223"/>
                      <a:pt x="73431" y="28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45"/>
              <p:cNvSpPr/>
              <p:nvPr/>
            </p:nvSpPr>
            <p:spPr>
              <a:xfrm>
                <a:off x="4080349" y="4086186"/>
                <a:ext cx="57464" cy="64944"/>
              </a:xfrm>
              <a:custGeom>
                <a:rect b="b" l="l" r="r" t="t"/>
                <a:pathLst>
                  <a:path extrusionOk="0" h="37594" w="33264">
                    <a:moveTo>
                      <a:pt x="30178" y="4399"/>
                    </a:moveTo>
                    <a:cubicBezTo>
                      <a:pt x="20606" y="-7567"/>
                      <a:pt x="2059" y="7391"/>
                      <a:pt x="264" y="19356"/>
                    </a:cubicBezTo>
                    <a:cubicBezTo>
                      <a:pt x="-933" y="25339"/>
                      <a:pt x="2059" y="31920"/>
                      <a:pt x="6845" y="35510"/>
                    </a:cubicBezTo>
                    <a:cubicBezTo>
                      <a:pt x="9238" y="37305"/>
                      <a:pt x="14025" y="38502"/>
                      <a:pt x="18811" y="36707"/>
                    </a:cubicBezTo>
                    <a:cubicBezTo>
                      <a:pt x="31375" y="31920"/>
                      <a:pt x="37358" y="14570"/>
                      <a:pt x="30178" y="4399"/>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45"/>
              <p:cNvSpPr/>
              <p:nvPr/>
            </p:nvSpPr>
            <p:spPr>
              <a:xfrm>
                <a:off x="4096297" y="4103074"/>
                <a:ext cx="31781" cy="30174"/>
              </a:xfrm>
              <a:custGeom>
                <a:rect b="b" l="l" r="r" t="t"/>
                <a:pathLst>
                  <a:path extrusionOk="0" h="17467" w="18397">
                    <a:moveTo>
                      <a:pt x="2991" y="1795"/>
                    </a:moveTo>
                    <a:cubicBezTo>
                      <a:pt x="2393" y="4188"/>
                      <a:pt x="2393" y="7180"/>
                      <a:pt x="2393" y="9573"/>
                    </a:cubicBezTo>
                    <a:cubicBezTo>
                      <a:pt x="2393" y="11966"/>
                      <a:pt x="3590" y="14359"/>
                      <a:pt x="5385" y="14359"/>
                    </a:cubicBezTo>
                    <a:cubicBezTo>
                      <a:pt x="7180" y="14957"/>
                      <a:pt x="9573" y="13761"/>
                      <a:pt x="11368" y="11966"/>
                    </a:cubicBezTo>
                    <a:cubicBezTo>
                      <a:pt x="13162" y="10171"/>
                      <a:pt x="14957" y="8376"/>
                      <a:pt x="16752" y="6581"/>
                    </a:cubicBezTo>
                    <a:lnTo>
                      <a:pt x="16752" y="6581"/>
                    </a:lnTo>
                    <a:cubicBezTo>
                      <a:pt x="17351" y="5983"/>
                      <a:pt x="17949" y="5983"/>
                      <a:pt x="17949" y="6581"/>
                    </a:cubicBezTo>
                    <a:cubicBezTo>
                      <a:pt x="18547" y="7180"/>
                      <a:pt x="18547" y="7180"/>
                      <a:pt x="17949" y="7778"/>
                    </a:cubicBezTo>
                    <a:cubicBezTo>
                      <a:pt x="16752" y="10171"/>
                      <a:pt x="14957" y="12564"/>
                      <a:pt x="12564" y="14359"/>
                    </a:cubicBezTo>
                    <a:cubicBezTo>
                      <a:pt x="10171" y="16154"/>
                      <a:pt x="7778" y="17949"/>
                      <a:pt x="4188" y="17351"/>
                    </a:cubicBezTo>
                    <a:cubicBezTo>
                      <a:pt x="2393" y="16752"/>
                      <a:pt x="1197" y="15556"/>
                      <a:pt x="599" y="13761"/>
                    </a:cubicBezTo>
                    <a:cubicBezTo>
                      <a:pt x="0" y="11966"/>
                      <a:pt x="0" y="10769"/>
                      <a:pt x="0" y="8974"/>
                    </a:cubicBezTo>
                    <a:cubicBezTo>
                      <a:pt x="0" y="5983"/>
                      <a:pt x="599" y="3590"/>
                      <a:pt x="1795" y="598"/>
                    </a:cubicBezTo>
                    <a:cubicBezTo>
                      <a:pt x="1795" y="0"/>
                      <a:pt x="2393" y="0"/>
                      <a:pt x="2991" y="0"/>
                    </a:cubicBezTo>
                    <a:cubicBezTo>
                      <a:pt x="2393" y="1197"/>
                      <a:pt x="2991" y="1795"/>
                      <a:pt x="2991" y="1795"/>
                    </a:cubicBezTo>
                    <a:lnTo>
                      <a:pt x="2991" y="17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45"/>
              <p:cNvSpPr/>
              <p:nvPr/>
            </p:nvSpPr>
            <p:spPr>
              <a:xfrm>
                <a:off x="3894793" y="4146455"/>
                <a:ext cx="124124" cy="25971"/>
              </a:xfrm>
              <a:custGeom>
                <a:rect b="b" l="l" r="r" t="t"/>
                <a:pathLst>
                  <a:path extrusionOk="0" h="15034" w="71852">
                    <a:moveTo>
                      <a:pt x="71853" y="13761"/>
                    </a:moveTo>
                    <a:cubicBezTo>
                      <a:pt x="70058" y="8376"/>
                      <a:pt x="68263" y="0"/>
                      <a:pt x="58092" y="0"/>
                    </a:cubicBezTo>
                    <a:cubicBezTo>
                      <a:pt x="47323" y="0"/>
                      <a:pt x="-6523" y="0"/>
                      <a:pt x="656" y="7778"/>
                    </a:cubicBezTo>
                    <a:cubicBezTo>
                      <a:pt x="12622" y="19145"/>
                      <a:pt x="41340" y="13761"/>
                      <a:pt x="71853" y="1376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45"/>
              <p:cNvSpPr/>
              <p:nvPr/>
            </p:nvSpPr>
            <p:spPr>
              <a:xfrm>
                <a:off x="3915288" y="4035899"/>
                <a:ext cx="103945" cy="134401"/>
              </a:xfrm>
              <a:custGeom>
                <a:rect b="b" l="l" r="r" t="t"/>
                <a:pathLst>
                  <a:path extrusionOk="0" h="77801" w="60171">
                    <a:moveTo>
                      <a:pt x="59980" y="77801"/>
                    </a:moveTo>
                    <a:cubicBezTo>
                      <a:pt x="62972" y="48485"/>
                      <a:pt x="22288" y="41306"/>
                      <a:pt x="12716" y="3613"/>
                    </a:cubicBezTo>
                    <a:cubicBezTo>
                      <a:pt x="8527" y="-12540"/>
                      <a:pt x="-6430" y="29938"/>
                      <a:pt x="3143" y="43100"/>
                    </a:cubicBezTo>
                    <a:cubicBezTo>
                      <a:pt x="13314" y="56861"/>
                      <a:pt x="44425" y="73015"/>
                      <a:pt x="59980" y="77801"/>
                    </a:cubicBezTo>
                    <a:cubicBezTo>
                      <a:pt x="62972" y="72416"/>
                      <a:pt x="29468" y="43699"/>
                      <a:pt x="59980" y="77801"/>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45"/>
              <p:cNvSpPr/>
              <p:nvPr/>
            </p:nvSpPr>
            <p:spPr>
              <a:xfrm>
                <a:off x="3825694" y="4355390"/>
                <a:ext cx="196695" cy="94230"/>
              </a:xfrm>
              <a:custGeom>
                <a:rect b="b" l="l" r="r" t="t"/>
                <a:pathLst>
                  <a:path extrusionOk="0" h="54547" w="113861">
                    <a:moveTo>
                      <a:pt x="106495" y="27946"/>
                    </a:moveTo>
                    <a:cubicBezTo>
                      <a:pt x="101111" y="44698"/>
                      <a:pt x="90940" y="50681"/>
                      <a:pt x="69401" y="54270"/>
                    </a:cubicBezTo>
                    <a:cubicBezTo>
                      <a:pt x="59829" y="56065"/>
                      <a:pt x="52649" y="48886"/>
                      <a:pt x="49059" y="39911"/>
                    </a:cubicBezTo>
                    <a:cubicBezTo>
                      <a:pt x="47265" y="35723"/>
                      <a:pt x="11966" y="39313"/>
                      <a:pt x="0" y="37518"/>
                    </a:cubicBezTo>
                    <a:cubicBezTo>
                      <a:pt x="63418" y="24356"/>
                      <a:pt x="83162" y="9997"/>
                      <a:pt x="105897" y="424"/>
                    </a:cubicBezTo>
                    <a:cubicBezTo>
                      <a:pt x="110085" y="-1371"/>
                      <a:pt x="114871" y="2817"/>
                      <a:pt x="113675" y="7604"/>
                    </a:cubicBezTo>
                    <a:lnTo>
                      <a:pt x="106495" y="279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45"/>
              <p:cNvSpPr/>
              <p:nvPr/>
            </p:nvSpPr>
            <p:spPr>
              <a:xfrm>
                <a:off x="3914516" y="4396404"/>
                <a:ext cx="56843" cy="19636"/>
              </a:xfrm>
              <a:custGeom>
                <a:rect b="b" l="l" r="r" t="t"/>
                <a:pathLst>
                  <a:path extrusionOk="0" h="11367" w="32905">
                    <a:moveTo>
                      <a:pt x="32906" y="0"/>
                    </a:moveTo>
                    <a:cubicBezTo>
                      <a:pt x="29316" y="4786"/>
                      <a:pt x="23932" y="8376"/>
                      <a:pt x="17949" y="10171"/>
                    </a:cubicBezTo>
                    <a:cubicBezTo>
                      <a:pt x="14957" y="10769"/>
                      <a:pt x="11966" y="11367"/>
                      <a:pt x="8974" y="11367"/>
                    </a:cubicBezTo>
                    <a:cubicBezTo>
                      <a:pt x="5983" y="11367"/>
                      <a:pt x="2991" y="10769"/>
                      <a:pt x="0" y="9572"/>
                    </a:cubicBezTo>
                    <a:cubicBezTo>
                      <a:pt x="5983" y="8376"/>
                      <a:pt x="11368" y="7778"/>
                      <a:pt x="16752" y="6581"/>
                    </a:cubicBezTo>
                    <a:cubicBezTo>
                      <a:pt x="22735" y="4188"/>
                      <a:pt x="27521" y="2393"/>
                      <a:pt x="3290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45"/>
              <p:cNvSpPr/>
              <p:nvPr/>
            </p:nvSpPr>
            <p:spPr>
              <a:xfrm>
                <a:off x="3971190" y="4186736"/>
                <a:ext cx="390059" cy="488169"/>
              </a:xfrm>
              <a:custGeom>
                <a:rect b="b" l="l" r="r" t="t"/>
                <a:pathLst>
                  <a:path extrusionOk="0" h="282587" w="225794">
                    <a:moveTo>
                      <a:pt x="25205" y="15556"/>
                    </a:moveTo>
                    <a:cubicBezTo>
                      <a:pt x="30590" y="61025"/>
                      <a:pt x="-5308" y="139401"/>
                      <a:pt x="675" y="184871"/>
                    </a:cubicBezTo>
                    <a:cubicBezTo>
                      <a:pt x="4265" y="214786"/>
                      <a:pt x="25803" y="239914"/>
                      <a:pt x="50932" y="256666"/>
                    </a:cubicBezTo>
                    <a:cubicBezTo>
                      <a:pt x="76060" y="273418"/>
                      <a:pt x="105974" y="284188"/>
                      <a:pt x="135889" y="282392"/>
                    </a:cubicBezTo>
                    <a:cubicBezTo>
                      <a:pt x="165803" y="281196"/>
                      <a:pt x="196316" y="266837"/>
                      <a:pt x="213666" y="242307"/>
                    </a:cubicBezTo>
                    <a:cubicBezTo>
                      <a:pt x="227427" y="223760"/>
                      <a:pt x="231615" y="194444"/>
                      <a:pt x="214863" y="178888"/>
                    </a:cubicBezTo>
                    <a:cubicBezTo>
                      <a:pt x="207085" y="186666"/>
                      <a:pt x="197512" y="194444"/>
                      <a:pt x="186743" y="194444"/>
                    </a:cubicBezTo>
                    <a:cubicBezTo>
                      <a:pt x="170589" y="194444"/>
                      <a:pt x="159820" y="177094"/>
                      <a:pt x="155632" y="160940"/>
                    </a:cubicBezTo>
                    <a:cubicBezTo>
                      <a:pt x="151444" y="145384"/>
                      <a:pt x="149051" y="127436"/>
                      <a:pt x="137085" y="116667"/>
                    </a:cubicBezTo>
                    <a:cubicBezTo>
                      <a:pt x="120333" y="102307"/>
                      <a:pt x="89820" y="105897"/>
                      <a:pt x="79649" y="85555"/>
                    </a:cubicBezTo>
                    <a:cubicBezTo>
                      <a:pt x="76658" y="79573"/>
                      <a:pt x="76658" y="72393"/>
                      <a:pt x="76060" y="65812"/>
                    </a:cubicBezTo>
                    <a:cubicBezTo>
                      <a:pt x="76060" y="43675"/>
                      <a:pt x="76658" y="22137"/>
                      <a:pt x="78453" y="0"/>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45"/>
              <p:cNvSpPr/>
              <p:nvPr/>
            </p:nvSpPr>
            <p:spPr>
              <a:xfrm>
                <a:off x="4120479" y="4367194"/>
                <a:ext cx="219716" cy="101577"/>
              </a:xfrm>
              <a:custGeom>
                <a:rect b="b" l="l" r="r" t="t"/>
                <a:pathLst>
                  <a:path extrusionOk="0" h="58800" w="127187">
                    <a:moveTo>
                      <a:pt x="9923" y="168"/>
                    </a:moveTo>
                    <a:cubicBezTo>
                      <a:pt x="3940" y="-1029"/>
                      <a:pt x="-1444" y="4356"/>
                      <a:pt x="351" y="10339"/>
                    </a:cubicBezTo>
                    <a:cubicBezTo>
                      <a:pt x="5735" y="34869"/>
                      <a:pt x="35650" y="58202"/>
                      <a:pt x="60180" y="58800"/>
                    </a:cubicBezTo>
                    <a:cubicBezTo>
                      <a:pt x="70351" y="58800"/>
                      <a:pt x="81120" y="55809"/>
                      <a:pt x="90094" y="51023"/>
                    </a:cubicBezTo>
                    <a:cubicBezTo>
                      <a:pt x="82914" y="48031"/>
                      <a:pt x="75735" y="45040"/>
                      <a:pt x="68556" y="42646"/>
                    </a:cubicBezTo>
                    <a:cubicBezTo>
                      <a:pt x="88897" y="43245"/>
                      <a:pt x="109837" y="37262"/>
                      <a:pt x="127188" y="26492"/>
                    </a:cubicBezTo>
                    <a:cubicBezTo>
                      <a:pt x="82914" y="22304"/>
                      <a:pt x="50607" y="14527"/>
                      <a:pt x="9923" y="168"/>
                    </a:cubicBezTo>
                    <a:lnTo>
                      <a:pt x="9923" y="168"/>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45"/>
              <p:cNvSpPr/>
              <p:nvPr/>
            </p:nvSpPr>
            <p:spPr>
              <a:xfrm>
                <a:off x="4194418" y="4417059"/>
                <a:ext cx="84749" cy="12402"/>
              </a:xfrm>
              <a:custGeom>
                <a:rect b="b" l="l" r="r" t="t"/>
                <a:pathLst>
                  <a:path extrusionOk="0" h="7179" w="49059">
                    <a:moveTo>
                      <a:pt x="0" y="0"/>
                    </a:moveTo>
                    <a:cubicBezTo>
                      <a:pt x="8376" y="1795"/>
                      <a:pt x="16154" y="2991"/>
                      <a:pt x="24530" y="2991"/>
                    </a:cubicBezTo>
                    <a:cubicBezTo>
                      <a:pt x="28718" y="2991"/>
                      <a:pt x="32906" y="2991"/>
                      <a:pt x="36496" y="2393"/>
                    </a:cubicBezTo>
                    <a:cubicBezTo>
                      <a:pt x="40684" y="1795"/>
                      <a:pt x="44872" y="598"/>
                      <a:pt x="49060" y="0"/>
                    </a:cubicBezTo>
                    <a:cubicBezTo>
                      <a:pt x="45470" y="2393"/>
                      <a:pt x="41880" y="4786"/>
                      <a:pt x="37693" y="5384"/>
                    </a:cubicBezTo>
                    <a:cubicBezTo>
                      <a:pt x="33504" y="6581"/>
                      <a:pt x="29316" y="7180"/>
                      <a:pt x="24530" y="7180"/>
                    </a:cubicBezTo>
                    <a:cubicBezTo>
                      <a:pt x="16154" y="7180"/>
                      <a:pt x="7180" y="5384"/>
                      <a:pt x="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45"/>
              <p:cNvSpPr/>
              <p:nvPr/>
            </p:nvSpPr>
            <p:spPr>
              <a:xfrm>
                <a:off x="4166531" y="4485227"/>
                <a:ext cx="59119" cy="48982"/>
              </a:xfrm>
              <a:custGeom>
                <a:rect b="b" l="l" r="r" t="t"/>
                <a:pathLst>
                  <a:path extrusionOk="0" h="28354" w="34222">
                    <a:moveTo>
                      <a:pt x="0" y="23333"/>
                    </a:moveTo>
                    <a:cubicBezTo>
                      <a:pt x="2393" y="25128"/>
                      <a:pt x="5384" y="25128"/>
                      <a:pt x="8376" y="25128"/>
                    </a:cubicBezTo>
                    <a:cubicBezTo>
                      <a:pt x="11367" y="24530"/>
                      <a:pt x="14359" y="23932"/>
                      <a:pt x="16752" y="22735"/>
                    </a:cubicBezTo>
                    <a:cubicBezTo>
                      <a:pt x="19145" y="21539"/>
                      <a:pt x="20342" y="19743"/>
                      <a:pt x="19743" y="17949"/>
                    </a:cubicBezTo>
                    <a:cubicBezTo>
                      <a:pt x="19145" y="16154"/>
                      <a:pt x="16752" y="14957"/>
                      <a:pt x="13761" y="13761"/>
                    </a:cubicBezTo>
                    <a:lnTo>
                      <a:pt x="14957" y="10171"/>
                    </a:lnTo>
                    <a:cubicBezTo>
                      <a:pt x="19145" y="11368"/>
                      <a:pt x="24530" y="10769"/>
                      <a:pt x="28718" y="8974"/>
                    </a:cubicBezTo>
                    <a:cubicBezTo>
                      <a:pt x="31111" y="7778"/>
                      <a:pt x="31709" y="7180"/>
                      <a:pt x="30513" y="4786"/>
                    </a:cubicBezTo>
                    <a:cubicBezTo>
                      <a:pt x="29316" y="2393"/>
                      <a:pt x="27521" y="1197"/>
                      <a:pt x="25128" y="0"/>
                    </a:cubicBezTo>
                    <a:cubicBezTo>
                      <a:pt x="27521" y="599"/>
                      <a:pt x="30513" y="1795"/>
                      <a:pt x="32307" y="4188"/>
                    </a:cubicBezTo>
                    <a:cubicBezTo>
                      <a:pt x="32906" y="5385"/>
                      <a:pt x="34701" y="6581"/>
                      <a:pt x="34102" y="8974"/>
                    </a:cubicBezTo>
                    <a:cubicBezTo>
                      <a:pt x="33504" y="10769"/>
                      <a:pt x="32307" y="11966"/>
                      <a:pt x="31111" y="12564"/>
                    </a:cubicBezTo>
                    <a:cubicBezTo>
                      <a:pt x="26325" y="15556"/>
                      <a:pt x="20342" y="16752"/>
                      <a:pt x="14359" y="14957"/>
                    </a:cubicBezTo>
                    <a:lnTo>
                      <a:pt x="15555" y="11368"/>
                    </a:lnTo>
                    <a:cubicBezTo>
                      <a:pt x="18547" y="12564"/>
                      <a:pt x="22136" y="13761"/>
                      <a:pt x="23333" y="17949"/>
                    </a:cubicBezTo>
                    <a:cubicBezTo>
                      <a:pt x="23932" y="19743"/>
                      <a:pt x="23932" y="22137"/>
                      <a:pt x="22735" y="23932"/>
                    </a:cubicBezTo>
                    <a:cubicBezTo>
                      <a:pt x="21538" y="25726"/>
                      <a:pt x="19743" y="26325"/>
                      <a:pt x="18547" y="26923"/>
                    </a:cubicBezTo>
                    <a:cubicBezTo>
                      <a:pt x="15555" y="28120"/>
                      <a:pt x="11966" y="28718"/>
                      <a:pt x="8974" y="28120"/>
                    </a:cubicBezTo>
                    <a:cubicBezTo>
                      <a:pt x="5384" y="26923"/>
                      <a:pt x="1795" y="25726"/>
                      <a:pt x="0" y="23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68" name="Google Shape;1568;p45"/>
            <p:cNvSpPr/>
            <p:nvPr/>
          </p:nvSpPr>
          <p:spPr>
            <a:xfrm>
              <a:off x="7494467" y="4682338"/>
              <a:ext cx="1112700" cy="612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2" name="Shape 1572"/>
        <p:cNvGrpSpPr/>
        <p:nvPr/>
      </p:nvGrpSpPr>
      <p:grpSpPr>
        <a:xfrm>
          <a:off x="0" y="0"/>
          <a:ext cx="0" cy="0"/>
          <a:chOff x="0" y="0"/>
          <a:chExt cx="0" cy="0"/>
        </a:xfrm>
      </p:grpSpPr>
      <p:sp>
        <p:nvSpPr>
          <p:cNvPr id="1573" name="Google Shape;1573;p46"/>
          <p:cNvSpPr txBox="1"/>
          <p:nvPr>
            <p:ph type="title"/>
          </p:nvPr>
        </p:nvSpPr>
        <p:spPr>
          <a:xfrm>
            <a:off x="2484300" y="1042700"/>
            <a:ext cx="4175400" cy="75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1574" name="Google Shape;1574;p46"/>
          <p:cNvSpPr txBox="1"/>
          <p:nvPr>
            <p:ph idx="1" type="subTitle"/>
          </p:nvPr>
        </p:nvSpPr>
        <p:spPr>
          <a:xfrm>
            <a:off x="2484300" y="1797582"/>
            <a:ext cx="4175400" cy="3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1575" name="Google Shape;1575;p46"/>
          <p:cNvSpPr txBox="1"/>
          <p:nvPr>
            <p:ph idx="2" type="title"/>
          </p:nvPr>
        </p:nvSpPr>
        <p:spPr>
          <a:xfrm>
            <a:off x="2484300" y="2816894"/>
            <a:ext cx="4175400" cy="75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1576" name="Google Shape;1576;p46"/>
          <p:cNvSpPr txBox="1"/>
          <p:nvPr>
            <p:ph idx="3" type="subTitle"/>
          </p:nvPr>
        </p:nvSpPr>
        <p:spPr>
          <a:xfrm>
            <a:off x="2484300" y="3571697"/>
            <a:ext cx="4175400" cy="3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grpSp>
        <p:nvGrpSpPr>
          <p:cNvPr id="1577" name="Google Shape;1577;p46"/>
          <p:cNvGrpSpPr/>
          <p:nvPr/>
        </p:nvGrpSpPr>
        <p:grpSpPr>
          <a:xfrm>
            <a:off x="1369500" y="4087959"/>
            <a:ext cx="1235597" cy="753416"/>
            <a:chOff x="1369500" y="4087959"/>
            <a:chExt cx="1235597" cy="753416"/>
          </a:xfrm>
        </p:grpSpPr>
        <p:sp>
          <p:nvSpPr>
            <p:cNvPr id="1578" name="Google Shape;1578;p46"/>
            <p:cNvSpPr/>
            <p:nvPr/>
          </p:nvSpPr>
          <p:spPr>
            <a:xfrm>
              <a:off x="1616990" y="4616341"/>
              <a:ext cx="56564" cy="68383"/>
            </a:xfrm>
            <a:custGeom>
              <a:rect b="b" l="l" r="r" t="t"/>
              <a:pathLst>
                <a:path extrusionOk="0" h="43076" w="35631">
                  <a:moveTo>
                    <a:pt x="332" y="16154"/>
                  </a:moveTo>
                  <a:cubicBezTo>
                    <a:pt x="-266" y="22735"/>
                    <a:pt x="-266" y="32906"/>
                    <a:pt x="2127" y="43077"/>
                  </a:cubicBezTo>
                  <a:lnTo>
                    <a:pt x="35632" y="0"/>
                  </a:lnTo>
                  <a:cubicBezTo>
                    <a:pt x="35632" y="0"/>
                    <a:pt x="20674" y="14359"/>
                    <a:pt x="8110" y="10769"/>
                  </a:cubicBezTo>
                  <a:cubicBezTo>
                    <a:pt x="4520" y="9572"/>
                    <a:pt x="930" y="11966"/>
                    <a:pt x="332" y="16154"/>
                  </a:cubicBezTo>
                  <a:close/>
                </a:path>
              </a:pathLst>
            </a:custGeom>
            <a:solidFill>
              <a:srgbClr val="FAC54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46"/>
            <p:cNvSpPr/>
            <p:nvPr/>
          </p:nvSpPr>
          <p:spPr>
            <a:xfrm>
              <a:off x="2153775" y="4462500"/>
              <a:ext cx="3900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580" name="Google Shape;1580;p46"/>
            <p:cNvSpPr/>
            <p:nvPr/>
          </p:nvSpPr>
          <p:spPr>
            <a:xfrm>
              <a:off x="1617000" y="4772975"/>
              <a:ext cx="3900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sp>
          <p:nvSpPr>
            <p:cNvPr id="1581" name="Google Shape;1581;p46"/>
            <p:cNvSpPr/>
            <p:nvPr/>
          </p:nvSpPr>
          <p:spPr>
            <a:xfrm>
              <a:off x="1369500" y="4459675"/>
              <a:ext cx="390000" cy="684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nvGrpSpPr>
            <p:cNvPr id="1582" name="Google Shape;1582;p46"/>
            <p:cNvGrpSpPr/>
            <p:nvPr/>
          </p:nvGrpSpPr>
          <p:grpSpPr>
            <a:xfrm>
              <a:off x="1369733" y="4087959"/>
              <a:ext cx="448803" cy="402568"/>
              <a:chOff x="5484058" y="3908197"/>
              <a:chExt cx="448803" cy="402568"/>
            </a:xfrm>
          </p:grpSpPr>
          <p:sp>
            <p:nvSpPr>
              <p:cNvPr id="1583" name="Google Shape;1583;p46"/>
              <p:cNvSpPr/>
              <p:nvPr/>
            </p:nvSpPr>
            <p:spPr>
              <a:xfrm>
                <a:off x="5700386" y="3939117"/>
                <a:ext cx="186334" cy="185961"/>
              </a:xfrm>
              <a:custGeom>
                <a:rect b="b" l="l" r="r" t="t"/>
                <a:pathLst>
                  <a:path extrusionOk="0" h="117141" w="117376">
                    <a:moveTo>
                      <a:pt x="115408" y="72930"/>
                    </a:moveTo>
                    <a:cubicBezTo>
                      <a:pt x="107630" y="104041"/>
                      <a:pt x="75322" y="123186"/>
                      <a:pt x="44212" y="115408"/>
                    </a:cubicBezTo>
                    <a:cubicBezTo>
                      <a:pt x="13100" y="107630"/>
                      <a:pt x="-6045" y="75323"/>
                      <a:pt x="1733" y="44212"/>
                    </a:cubicBezTo>
                    <a:cubicBezTo>
                      <a:pt x="9511" y="13101"/>
                      <a:pt x="41818" y="-6045"/>
                      <a:pt x="72929" y="1733"/>
                    </a:cubicBezTo>
                    <a:cubicBezTo>
                      <a:pt x="104639" y="10109"/>
                      <a:pt x="123784" y="41819"/>
                      <a:pt x="115408" y="7293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4" name="Google Shape;1584;p46"/>
              <p:cNvSpPr/>
              <p:nvPr/>
            </p:nvSpPr>
            <p:spPr>
              <a:xfrm>
                <a:off x="5863815" y="4052729"/>
                <a:ext cx="56139" cy="32839"/>
              </a:xfrm>
              <a:custGeom>
                <a:rect b="b" l="l" r="r" t="t"/>
                <a:pathLst>
                  <a:path extrusionOk="0" h="20686" w="35363">
                    <a:moveTo>
                      <a:pt x="24871" y="3650"/>
                    </a:moveTo>
                    <a:cubicBezTo>
                      <a:pt x="24871" y="3650"/>
                      <a:pt x="41024" y="14419"/>
                      <a:pt x="33247" y="19205"/>
                    </a:cubicBezTo>
                    <a:cubicBezTo>
                      <a:pt x="25469" y="23991"/>
                      <a:pt x="5725" y="16214"/>
                      <a:pt x="939" y="9633"/>
                    </a:cubicBezTo>
                    <a:cubicBezTo>
                      <a:pt x="-3848" y="3051"/>
                      <a:pt x="10511" y="-4727"/>
                      <a:pt x="24871" y="365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46"/>
              <p:cNvSpPr/>
              <p:nvPr/>
            </p:nvSpPr>
            <p:spPr>
              <a:xfrm>
                <a:off x="5502961" y="4034387"/>
                <a:ext cx="348621" cy="276377"/>
              </a:xfrm>
              <a:custGeom>
                <a:rect b="b" l="l" r="r" t="t"/>
                <a:pathLst>
                  <a:path extrusionOk="0" h="174096" w="219604">
                    <a:moveTo>
                      <a:pt x="147221" y="14622"/>
                    </a:moveTo>
                    <a:lnTo>
                      <a:pt x="147221" y="14622"/>
                    </a:lnTo>
                    <a:cubicBezTo>
                      <a:pt x="107733" y="18212"/>
                      <a:pt x="88588" y="27784"/>
                      <a:pt x="55682" y="46929"/>
                    </a:cubicBezTo>
                    <a:cubicBezTo>
                      <a:pt x="28759" y="62485"/>
                      <a:pt x="-7138" y="106758"/>
                      <a:pt x="1238" y="124707"/>
                    </a:cubicBezTo>
                    <a:cubicBezTo>
                      <a:pt x="14400" y="153425"/>
                      <a:pt x="61665" y="180946"/>
                      <a:pt x="116707" y="172570"/>
                    </a:cubicBezTo>
                    <a:cubicBezTo>
                      <a:pt x="166366" y="164793"/>
                      <a:pt x="226195" y="126502"/>
                      <a:pt x="219015" y="62485"/>
                    </a:cubicBezTo>
                    <a:cubicBezTo>
                      <a:pt x="217220" y="48724"/>
                      <a:pt x="215425" y="36759"/>
                      <a:pt x="212434" y="27186"/>
                    </a:cubicBezTo>
                    <a:cubicBezTo>
                      <a:pt x="204656" y="-2130"/>
                      <a:pt x="165767" y="-9908"/>
                      <a:pt x="147221" y="14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46"/>
              <p:cNvSpPr/>
              <p:nvPr/>
            </p:nvSpPr>
            <p:spPr>
              <a:xfrm>
                <a:off x="5484058" y="3993059"/>
                <a:ext cx="238396" cy="130245"/>
              </a:xfrm>
              <a:custGeom>
                <a:rect b="b" l="l" r="r" t="t"/>
                <a:pathLst>
                  <a:path extrusionOk="0" h="82044" w="150171">
                    <a:moveTo>
                      <a:pt x="55641" y="71806"/>
                    </a:moveTo>
                    <a:lnTo>
                      <a:pt x="0" y="37703"/>
                    </a:lnTo>
                    <a:lnTo>
                      <a:pt x="0" y="37703"/>
                    </a:lnTo>
                    <a:cubicBezTo>
                      <a:pt x="19744" y="5396"/>
                      <a:pt x="67607" y="-10160"/>
                      <a:pt x="101709" y="7190"/>
                    </a:cubicBezTo>
                    <a:cubicBezTo>
                      <a:pt x="117863" y="15566"/>
                      <a:pt x="150171" y="49669"/>
                      <a:pt x="150171" y="49669"/>
                    </a:cubicBezTo>
                    <a:lnTo>
                      <a:pt x="150171" y="49669"/>
                    </a:lnTo>
                    <a:cubicBezTo>
                      <a:pt x="130427" y="81977"/>
                      <a:pt x="87949" y="91549"/>
                      <a:pt x="55641" y="7180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46"/>
              <p:cNvSpPr/>
              <p:nvPr/>
            </p:nvSpPr>
            <p:spPr>
              <a:xfrm>
                <a:off x="5862459" y="4021243"/>
                <a:ext cx="70402" cy="48857"/>
              </a:xfrm>
              <a:custGeom>
                <a:rect b="b" l="l" r="r" t="t"/>
                <a:pathLst>
                  <a:path extrusionOk="0" h="30776" w="44348">
                    <a:moveTo>
                      <a:pt x="12564" y="777"/>
                    </a:moveTo>
                    <a:cubicBezTo>
                      <a:pt x="12564" y="777"/>
                      <a:pt x="27521" y="9153"/>
                      <a:pt x="40684" y="11547"/>
                    </a:cubicBezTo>
                    <a:cubicBezTo>
                      <a:pt x="44872" y="12145"/>
                      <a:pt x="45470" y="17530"/>
                      <a:pt x="42478" y="19923"/>
                    </a:cubicBezTo>
                    <a:cubicBezTo>
                      <a:pt x="31710" y="27102"/>
                      <a:pt x="15555" y="34282"/>
                      <a:pt x="3590" y="28897"/>
                    </a:cubicBezTo>
                    <a:cubicBezTo>
                      <a:pt x="1197" y="27700"/>
                      <a:pt x="0" y="25307"/>
                      <a:pt x="0" y="22914"/>
                    </a:cubicBezTo>
                    <a:cubicBezTo>
                      <a:pt x="598" y="14538"/>
                      <a:pt x="2393" y="-4009"/>
                      <a:pt x="12564" y="77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46"/>
              <p:cNvSpPr/>
              <p:nvPr/>
            </p:nvSpPr>
            <p:spPr>
              <a:xfrm>
                <a:off x="5823797" y="4010975"/>
                <a:ext cx="16651" cy="24935"/>
              </a:xfrm>
              <a:custGeom>
                <a:rect b="b" l="l" r="r" t="t"/>
                <a:pathLst>
                  <a:path extrusionOk="0" h="15707" w="10489">
                    <a:moveTo>
                      <a:pt x="458" y="6657"/>
                    </a:moveTo>
                    <a:cubicBezTo>
                      <a:pt x="-738" y="10845"/>
                      <a:pt x="458" y="15034"/>
                      <a:pt x="3450" y="15632"/>
                    </a:cubicBezTo>
                    <a:cubicBezTo>
                      <a:pt x="6441" y="16230"/>
                      <a:pt x="9433" y="13238"/>
                      <a:pt x="10031" y="9051"/>
                    </a:cubicBezTo>
                    <a:cubicBezTo>
                      <a:pt x="11228" y="4863"/>
                      <a:pt x="10031" y="674"/>
                      <a:pt x="7039" y="76"/>
                    </a:cubicBezTo>
                    <a:cubicBezTo>
                      <a:pt x="4048" y="-522"/>
                      <a:pt x="1655" y="2469"/>
                      <a:pt x="458" y="66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46"/>
              <p:cNvSpPr/>
              <p:nvPr/>
            </p:nvSpPr>
            <p:spPr>
              <a:xfrm>
                <a:off x="5491542" y="4152403"/>
                <a:ext cx="48543" cy="78830"/>
              </a:xfrm>
              <a:custGeom>
                <a:rect b="b" l="l" r="r" t="t"/>
                <a:pathLst>
                  <a:path extrusionOk="0" h="49657" w="30578">
                    <a:moveTo>
                      <a:pt x="66" y="23932"/>
                    </a:moveTo>
                    <a:cubicBezTo>
                      <a:pt x="1262" y="30513"/>
                      <a:pt x="3057" y="40085"/>
                      <a:pt x="8442" y="49658"/>
                    </a:cubicBezTo>
                    <a:lnTo>
                      <a:pt x="30578" y="0"/>
                    </a:lnTo>
                    <a:cubicBezTo>
                      <a:pt x="30578" y="0"/>
                      <a:pt x="19211" y="17351"/>
                      <a:pt x="6647" y="17351"/>
                    </a:cubicBezTo>
                    <a:cubicBezTo>
                      <a:pt x="3057" y="17351"/>
                      <a:pt x="-532" y="20342"/>
                      <a:pt x="66" y="23932"/>
                    </a:cubicBezTo>
                    <a:close/>
                  </a:path>
                </a:pathLst>
              </a:custGeom>
              <a:solidFill>
                <a:srgbClr val="FAC54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46"/>
              <p:cNvSpPr/>
              <p:nvPr/>
            </p:nvSpPr>
            <p:spPr>
              <a:xfrm>
                <a:off x="5766657" y="3908197"/>
                <a:ext cx="13313" cy="40365"/>
              </a:xfrm>
              <a:custGeom>
                <a:rect b="b" l="l" r="r" t="t"/>
                <a:pathLst>
                  <a:path extrusionOk="0" h="25427" w="8386">
                    <a:moveTo>
                      <a:pt x="4797" y="25427"/>
                    </a:moveTo>
                    <a:cubicBezTo>
                      <a:pt x="4797" y="25427"/>
                      <a:pt x="8386" y="15256"/>
                      <a:pt x="8386" y="7479"/>
                    </a:cubicBezTo>
                    <a:cubicBezTo>
                      <a:pt x="8386" y="1496"/>
                      <a:pt x="4198" y="-897"/>
                      <a:pt x="1805" y="299"/>
                    </a:cubicBezTo>
                    <a:cubicBezTo>
                      <a:pt x="-3579" y="3889"/>
                      <a:pt x="4797" y="25427"/>
                      <a:pt x="4797" y="2542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46"/>
              <p:cNvSpPr/>
              <p:nvPr/>
            </p:nvSpPr>
            <p:spPr>
              <a:xfrm>
                <a:off x="5753012" y="3925624"/>
                <a:ext cx="22228" cy="21012"/>
              </a:xfrm>
              <a:custGeom>
                <a:rect b="b" l="l" r="r" t="t"/>
                <a:pathLst>
                  <a:path extrusionOk="0" h="13236" w="14002">
                    <a:moveTo>
                      <a:pt x="14003" y="13236"/>
                    </a:moveTo>
                    <a:cubicBezTo>
                      <a:pt x="14003" y="13236"/>
                      <a:pt x="2635" y="-3516"/>
                      <a:pt x="242" y="672"/>
                    </a:cubicBezTo>
                    <a:cubicBezTo>
                      <a:pt x="-2151" y="4860"/>
                      <a:pt x="14003" y="13236"/>
                      <a:pt x="14003" y="1323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2" name="Google Shape;1592;p46"/>
            <p:cNvGrpSpPr/>
            <p:nvPr/>
          </p:nvGrpSpPr>
          <p:grpSpPr>
            <a:xfrm>
              <a:off x="2153770" y="4118180"/>
              <a:ext cx="451327" cy="380005"/>
              <a:chOff x="6102820" y="4084805"/>
              <a:chExt cx="451327" cy="380005"/>
            </a:xfrm>
          </p:grpSpPr>
          <p:sp>
            <p:nvSpPr>
              <p:cNvPr id="1593" name="Google Shape;1593;p46"/>
              <p:cNvSpPr/>
              <p:nvPr/>
            </p:nvSpPr>
            <p:spPr>
              <a:xfrm rot="-4844736">
                <a:off x="6322265" y="4106242"/>
                <a:ext cx="185938" cy="185938"/>
              </a:xfrm>
              <a:custGeom>
                <a:rect b="b" l="l" r="r" t="t"/>
                <a:pathLst>
                  <a:path extrusionOk="0" h="117264" w="117264">
                    <a:moveTo>
                      <a:pt x="117264" y="58632"/>
                    </a:moveTo>
                    <a:cubicBezTo>
                      <a:pt x="117264" y="91014"/>
                      <a:pt x="91014" y="117264"/>
                      <a:pt x="58632" y="117264"/>
                    </a:cubicBezTo>
                    <a:cubicBezTo>
                      <a:pt x="26250" y="117264"/>
                      <a:pt x="-1" y="91014"/>
                      <a:pt x="-1" y="58632"/>
                    </a:cubicBezTo>
                    <a:cubicBezTo>
                      <a:pt x="-1" y="26250"/>
                      <a:pt x="26249" y="0"/>
                      <a:pt x="58632" y="0"/>
                    </a:cubicBezTo>
                    <a:cubicBezTo>
                      <a:pt x="91013" y="0"/>
                      <a:pt x="117264" y="26251"/>
                      <a:pt x="117264" y="5863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46"/>
              <p:cNvSpPr/>
              <p:nvPr/>
            </p:nvSpPr>
            <p:spPr>
              <a:xfrm>
                <a:off x="6491156" y="4196034"/>
                <a:ext cx="58049" cy="28721"/>
              </a:xfrm>
              <a:custGeom>
                <a:rect b="b" l="l" r="r" t="t"/>
                <a:pathLst>
                  <a:path extrusionOk="0" h="18092" w="36566">
                    <a:moveTo>
                      <a:pt x="23380" y="1193"/>
                    </a:moveTo>
                    <a:cubicBezTo>
                      <a:pt x="23380" y="1193"/>
                      <a:pt x="41329" y="7774"/>
                      <a:pt x="35346" y="14355"/>
                    </a:cubicBezTo>
                    <a:cubicBezTo>
                      <a:pt x="29363" y="20338"/>
                      <a:pt x="7824" y="18543"/>
                      <a:pt x="1841" y="13159"/>
                    </a:cubicBezTo>
                    <a:cubicBezTo>
                      <a:pt x="-4740" y="7176"/>
                      <a:pt x="7226" y="-3594"/>
                      <a:pt x="23380" y="119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46"/>
              <p:cNvSpPr/>
              <p:nvPr/>
            </p:nvSpPr>
            <p:spPr>
              <a:xfrm>
                <a:off x="6104925" y="4219163"/>
                <a:ext cx="363136" cy="245647"/>
              </a:xfrm>
              <a:custGeom>
                <a:rect b="b" l="l" r="r" t="t"/>
                <a:pathLst>
                  <a:path extrusionOk="0" h="154738" w="228747">
                    <a:moveTo>
                      <a:pt x="168320" y="8140"/>
                    </a:moveTo>
                    <a:lnTo>
                      <a:pt x="168320" y="8140"/>
                    </a:lnTo>
                    <a:cubicBezTo>
                      <a:pt x="129431" y="2157"/>
                      <a:pt x="107892" y="6944"/>
                      <a:pt x="71995" y="17713"/>
                    </a:cubicBezTo>
                    <a:cubicBezTo>
                      <a:pt x="42081" y="26687"/>
                      <a:pt x="-3389" y="60790"/>
                      <a:pt x="200" y="79935"/>
                    </a:cubicBezTo>
                    <a:cubicBezTo>
                      <a:pt x="6183" y="111046"/>
                      <a:pt x="45072" y="149336"/>
                      <a:pt x="100713" y="154123"/>
                    </a:cubicBezTo>
                    <a:cubicBezTo>
                      <a:pt x="150970" y="158909"/>
                      <a:pt x="217978" y="136174"/>
                      <a:pt x="226354" y="72157"/>
                    </a:cubicBezTo>
                    <a:cubicBezTo>
                      <a:pt x="228149" y="58396"/>
                      <a:pt x="228747" y="46431"/>
                      <a:pt x="228747" y="36260"/>
                    </a:cubicBezTo>
                    <a:cubicBezTo>
                      <a:pt x="228149" y="5747"/>
                      <a:pt x="192252" y="-11005"/>
                      <a:pt x="168320" y="81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46"/>
              <p:cNvSpPr/>
              <p:nvPr/>
            </p:nvSpPr>
            <p:spPr>
              <a:xfrm>
                <a:off x="6485911" y="4167384"/>
                <a:ext cx="68236" cy="47506"/>
              </a:xfrm>
              <a:custGeom>
                <a:rect b="b" l="l" r="r" t="t"/>
                <a:pathLst>
                  <a:path extrusionOk="0" h="29925" w="42983">
                    <a:moveTo>
                      <a:pt x="8142" y="122"/>
                    </a:moveTo>
                    <a:cubicBezTo>
                      <a:pt x="8142" y="122"/>
                      <a:pt x="24894" y="4309"/>
                      <a:pt x="38056" y="3711"/>
                    </a:cubicBezTo>
                    <a:cubicBezTo>
                      <a:pt x="42245" y="3711"/>
                      <a:pt x="44638" y="8497"/>
                      <a:pt x="41647" y="11489"/>
                    </a:cubicBezTo>
                    <a:cubicBezTo>
                      <a:pt x="32672" y="21062"/>
                      <a:pt x="19510" y="32429"/>
                      <a:pt x="6347" y="29438"/>
                    </a:cubicBezTo>
                    <a:cubicBezTo>
                      <a:pt x="3954" y="28839"/>
                      <a:pt x="2159" y="27045"/>
                      <a:pt x="1561" y="24651"/>
                    </a:cubicBezTo>
                    <a:cubicBezTo>
                      <a:pt x="-234" y="16874"/>
                      <a:pt x="-2627" y="-1674"/>
                      <a:pt x="8142" y="12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46"/>
              <p:cNvSpPr/>
              <p:nvPr/>
            </p:nvSpPr>
            <p:spPr>
              <a:xfrm>
                <a:off x="6439070" y="4168435"/>
                <a:ext cx="15196" cy="25825"/>
              </a:xfrm>
              <a:custGeom>
                <a:rect b="b" l="l" r="r" t="t"/>
                <a:pathLst>
                  <a:path extrusionOk="0" h="16268" w="9572">
                    <a:moveTo>
                      <a:pt x="0" y="8433"/>
                    </a:moveTo>
                    <a:cubicBezTo>
                      <a:pt x="0" y="12621"/>
                      <a:pt x="2393" y="16809"/>
                      <a:pt x="4786" y="16211"/>
                    </a:cubicBezTo>
                    <a:cubicBezTo>
                      <a:pt x="7777" y="16211"/>
                      <a:pt x="9572" y="12621"/>
                      <a:pt x="9572" y="7835"/>
                    </a:cubicBezTo>
                    <a:cubicBezTo>
                      <a:pt x="9572" y="3647"/>
                      <a:pt x="7179" y="-541"/>
                      <a:pt x="4786" y="57"/>
                    </a:cubicBezTo>
                    <a:cubicBezTo>
                      <a:pt x="2393" y="57"/>
                      <a:pt x="0" y="3647"/>
                      <a:pt x="0" y="84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46"/>
              <p:cNvSpPr/>
              <p:nvPr/>
            </p:nvSpPr>
            <p:spPr>
              <a:xfrm>
                <a:off x="6102820" y="4277589"/>
                <a:ext cx="56564" cy="68383"/>
              </a:xfrm>
              <a:custGeom>
                <a:rect b="b" l="l" r="r" t="t"/>
                <a:pathLst>
                  <a:path extrusionOk="0" h="43076" w="35631">
                    <a:moveTo>
                      <a:pt x="332" y="16154"/>
                    </a:moveTo>
                    <a:cubicBezTo>
                      <a:pt x="-266" y="22735"/>
                      <a:pt x="-266" y="32906"/>
                      <a:pt x="2127" y="43077"/>
                    </a:cubicBezTo>
                    <a:lnTo>
                      <a:pt x="35631" y="0"/>
                    </a:lnTo>
                    <a:cubicBezTo>
                      <a:pt x="35631" y="0"/>
                      <a:pt x="20674" y="14359"/>
                      <a:pt x="8110" y="10769"/>
                    </a:cubicBezTo>
                    <a:cubicBezTo>
                      <a:pt x="4520" y="9572"/>
                      <a:pt x="332" y="11966"/>
                      <a:pt x="332" y="16154"/>
                    </a:cubicBezTo>
                    <a:close/>
                  </a:path>
                </a:pathLst>
              </a:custGeom>
              <a:solidFill>
                <a:srgbClr val="FAC54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46"/>
              <p:cNvSpPr/>
              <p:nvPr/>
            </p:nvSpPr>
            <p:spPr>
              <a:xfrm>
                <a:off x="6359372" y="4084805"/>
                <a:ext cx="16332" cy="38256"/>
              </a:xfrm>
              <a:custGeom>
                <a:rect b="b" l="l" r="r" t="t"/>
                <a:pathLst>
                  <a:path extrusionOk="0" h="24098" w="10288">
                    <a:moveTo>
                      <a:pt x="10193" y="24098"/>
                    </a:moveTo>
                    <a:cubicBezTo>
                      <a:pt x="10193" y="24098"/>
                      <a:pt x="10792" y="13329"/>
                      <a:pt x="8996" y="6149"/>
                    </a:cubicBezTo>
                    <a:cubicBezTo>
                      <a:pt x="7201" y="167"/>
                      <a:pt x="2415" y="-1030"/>
                      <a:pt x="620" y="765"/>
                    </a:cubicBezTo>
                    <a:cubicBezTo>
                      <a:pt x="-2969" y="4953"/>
                      <a:pt x="10193" y="24098"/>
                      <a:pt x="10193" y="2409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46"/>
              <p:cNvSpPr/>
              <p:nvPr/>
            </p:nvSpPr>
            <p:spPr>
              <a:xfrm>
                <a:off x="6350672" y="4105576"/>
                <a:ext cx="25844" cy="15553"/>
              </a:xfrm>
              <a:custGeom>
                <a:rect b="b" l="l" r="r" t="t"/>
                <a:pathLst>
                  <a:path extrusionOk="0" h="9797" w="16280">
                    <a:moveTo>
                      <a:pt x="16280" y="9797"/>
                    </a:moveTo>
                    <a:cubicBezTo>
                      <a:pt x="16280" y="9797"/>
                      <a:pt x="1323" y="-3365"/>
                      <a:pt x="126" y="823"/>
                    </a:cubicBezTo>
                    <a:cubicBezTo>
                      <a:pt x="-1668" y="5011"/>
                      <a:pt x="16280" y="9797"/>
                      <a:pt x="16280" y="979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46"/>
              <p:cNvSpPr/>
              <p:nvPr/>
            </p:nvSpPr>
            <p:spPr>
              <a:xfrm>
                <a:off x="6115676" y="4193180"/>
                <a:ext cx="236495" cy="125330"/>
              </a:xfrm>
              <a:custGeom>
                <a:rect b="b" l="l" r="r" t="t"/>
                <a:pathLst>
                  <a:path extrusionOk="0" h="78948" w="148973">
                    <a:moveTo>
                      <a:pt x="61623" y="75387"/>
                    </a:moveTo>
                    <a:lnTo>
                      <a:pt x="0" y="54447"/>
                    </a:lnTo>
                    <a:lnTo>
                      <a:pt x="0" y="54447"/>
                    </a:lnTo>
                    <a:cubicBezTo>
                      <a:pt x="12564" y="18550"/>
                      <a:pt x="55640" y="-7177"/>
                      <a:pt x="92735" y="1798"/>
                    </a:cubicBezTo>
                    <a:cubicBezTo>
                      <a:pt x="110085" y="5985"/>
                      <a:pt x="148973" y="32310"/>
                      <a:pt x="148973" y="32310"/>
                    </a:cubicBezTo>
                    <a:lnTo>
                      <a:pt x="148973" y="32310"/>
                    </a:lnTo>
                    <a:cubicBezTo>
                      <a:pt x="137008" y="68208"/>
                      <a:pt x="97521" y="87353"/>
                      <a:pt x="61623" y="7538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2" name="Google Shape;1602;p46"/>
            <p:cNvGrpSpPr/>
            <p:nvPr/>
          </p:nvGrpSpPr>
          <p:grpSpPr>
            <a:xfrm>
              <a:off x="1620045" y="4423557"/>
              <a:ext cx="449221" cy="380005"/>
              <a:chOff x="5569095" y="4390182"/>
              <a:chExt cx="449221" cy="380005"/>
            </a:xfrm>
          </p:grpSpPr>
          <p:sp>
            <p:nvSpPr>
              <p:cNvPr id="1603" name="Google Shape;1603;p46"/>
              <p:cNvSpPr/>
              <p:nvPr/>
            </p:nvSpPr>
            <p:spPr>
              <a:xfrm rot="-4599972">
                <a:off x="5786455" y="4411409"/>
                <a:ext cx="185594" cy="185594"/>
              </a:xfrm>
              <a:custGeom>
                <a:rect b="b" l="l" r="r" t="t"/>
                <a:pathLst>
                  <a:path extrusionOk="0" h="117267" w="117267">
                    <a:moveTo>
                      <a:pt x="117267" y="58634"/>
                    </a:moveTo>
                    <a:cubicBezTo>
                      <a:pt x="117267" y="91017"/>
                      <a:pt x="91016" y="117268"/>
                      <a:pt x="58633" y="117268"/>
                    </a:cubicBezTo>
                    <a:cubicBezTo>
                      <a:pt x="26251" y="117268"/>
                      <a:pt x="-1" y="91016"/>
                      <a:pt x="-1" y="58634"/>
                    </a:cubicBezTo>
                    <a:cubicBezTo>
                      <a:pt x="-1" y="26251"/>
                      <a:pt x="26250" y="0"/>
                      <a:pt x="58633" y="0"/>
                    </a:cubicBezTo>
                    <a:cubicBezTo>
                      <a:pt x="91016" y="0"/>
                      <a:pt x="117267" y="26252"/>
                      <a:pt x="117267" y="5863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4" name="Google Shape;1604;p46"/>
              <p:cNvSpPr/>
              <p:nvPr/>
            </p:nvSpPr>
            <p:spPr>
              <a:xfrm>
                <a:off x="5954807" y="4501411"/>
                <a:ext cx="57617" cy="29118"/>
              </a:xfrm>
              <a:custGeom>
                <a:rect b="b" l="l" r="r" t="t"/>
                <a:pathLst>
                  <a:path extrusionOk="0" h="18342" w="36294">
                    <a:moveTo>
                      <a:pt x="23108" y="1193"/>
                    </a:moveTo>
                    <a:cubicBezTo>
                      <a:pt x="23108" y="1193"/>
                      <a:pt x="41057" y="7774"/>
                      <a:pt x="35074" y="14355"/>
                    </a:cubicBezTo>
                    <a:cubicBezTo>
                      <a:pt x="29091" y="20936"/>
                      <a:pt x="7553" y="18543"/>
                      <a:pt x="1570" y="13159"/>
                    </a:cubicBezTo>
                    <a:cubicBezTo>
                      <a:pt x="-4413" y="7176"/>
                      <a:pt x="7553" y="-3594"/>
                      <a:pt x="23108" y="119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46"/>
              <p:cNvSpPr/>
              <p:nvPr/>
            </p:nvSpPr>
            <p:spPr>
              <a:xfrm>
                <a:off x="5569095" y="4524366"/>
                <a:ext cx="363136" cy="245821"/>
              </a:xfrm>
              <a:custGeom>
                <a:rect b="b" l="l" r="r" t="t"/>
                <a:pathLst>
                  <a:path extrusionOk="0" h="154848" w="228747">
                    <a:moveTo>
                      <a:pt x="168320" y="8250"/>
                    </a:moveTo>
                    <a:lnTo>
                      <a:pt x="168320" y="8250"/>
                    </a:lnTo>
                    <a:cubicBezTo>
                      <a:pt x="129431" y="2267"/>
                      <a:pt x="107892" y="7054"/>
                      <a:pt x="71995" y="17823"/>
                    </a:cubicBezTo>
                    <a:cubicBezTo>
                      <a:pt x="42081" y="26797"/>
                      <a:pt x="-3389" y="60900"/>
                      <a:pt x="200" y="80045"/>
                    </a:cubicBezTo>
                    <a:cubicBezTo>
                      <a:pt x="6183" y="111156"/>
                      <a:pt x="45072" y="149446"/>
                      <a:pt x="100713" y="154233"/>
                    </a:cubicBezTo>
                    <a:cubicBezTo>
                      <a:pt x="150970" y="159019"/>
                      <a:pt x="217978" y="136284"/>
                      <a:pt x="226354" y="72267"/>
                    </a:cubicBezTo>
                    <a:cubicBezTo>
                      <a:pt x="228149" y="58506"/>
                      <a:pt x="228747" y="46541"/>
                      <a:pt x="228747" y="36370"/>
                    </a:cubicBezTo>
                    <a:cubicBezTo>
                      <a:pt x="228149" y="5259"/>
                      <a:pt x="192252" y="-10895"/>
                      <a:pt x="168320" y="825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6" name="Google Shape;1606;p46"/>
              <p:cNvSpPr/>
              <p:nvPr/>
            </p:nvSpPr>
            <p:spPr>
              <a:xfrm>
                <a:off x="5950081" y="4472761"/>
                <a:ext cx="68236" cy="47506"/>
              </a:xfrm>
              <a:custGeom>
                <a:rect b="b" l="l" r="r" t="t"/>
                <a:pathLst>
                  <a:path extrusionOk="0" h="29925" w="42983">
                    <a:moveTo>
                      <a:pt x="8142" y="122"/>
                    </a:moveTo>
                    <a:cubicBezTo>
                      <a:pt x="8142" y="122"/>
                      <a:pt x="24894" y="4310"/>
                      <a:pt x="38056" y="3712"/>
                    </a:cubicBezTo>
                    <a:cubicBezTo>
                      <a:pt x="42245" y="3712"/>
                      <a:pt x="44638" y="8498"/>
                      <a:pt x="41647" y="11489"/>
                    </a:cubicBezTo>
                    <a:cubicBezTo>
                      <a:pt x="32672" y="21062"/>
                      <a:pt x="19510" y="32429"/>
                      <a:pt x="6347" y="29438"/>
                    </a:cubicBezTo>
                    <a:cubicBezTo>
                      <a:pt x="3954" y="28840"/>
                      <a:pt x="2159" y="27045"/>
                      <a:pt x="1561" y="24652"/>
                    </a:cubicBezTo>
                    <a:cubicBezTo>
                      <a:pt x="-234" y="16874"/>
                      <a:pt x="-2627" y="-1673"/>
                      <a:pt x="8142" y="12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7" name="Google Shape;1607;p46"/>
              <p:cNvSpPr/>
              <p:nvPr/>
            </p:nvSpPr>
            <p:spPr>
              <a:xfrm>
                <a:off x="5823540" y="4390182"/>
                <a:ext cx="16332" cy="38256"/>
              </a:xfrm>
              <a:custGeom>
                <a:rect b="b" l="l" r="r" t="t"/>
                <a:pathLst>
                  <a:path extrusionOk="0" h="24098" w="10288">
                    <a:moveTo>
                      <a:pt x="10193" y="24098"/>
                    </a:moveTo>
                    <a:cubicBezTo>
                      <a:pt x="10193" y="24098"/>
                      <a:pt x="10792" y="13329"/>
                      <a:pt x="8996" y="6149"/>
                    </a:cubicBezTo>
                    <a:cubicBezTo>
                      <a:pt x="7201" y="167"/>
                      <a:pt x="2415" y="-1030"/>
                      <a:pt x="620" y="765"/>
                    </a:cubicBezTo>
                    <a:cubicBezTo>
                      <a:pt x="-2969" y="4953"/>
                      <a:pt x="10193" y="24098"/>
                      <a:pt x="10193" y="2409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46"/>
              <p:cNvSpPr/>
              <p:nvPr/>
            </p:nvSpPr>
            <p:spPr>
              <a:xfrm>
                <a:off x="5814841" y="4410955"/>
                <a:ext cx="25844" cy="15553"/>
              </a:xfrm>
              <a:custGeom>
                <a:rect b="b" l="l" r="r" t="t"/>
                <a:pathLst>
                  <a:path extrusionOk="0" h="9797" w="16280">
                    <a:moveTo>
                      <a:pt x="16280" y="9797"/>
                    </a:moveTo>
                    <a:cubicBezTo>
                      <a:pt x="16280" y="9797"/>
                      <a:pt x="1323" y="-3365"/>
                      <a:pt x="126" y="823"/>
                    </a:cubicBezTo>
                    <a:cubicBezTo>
                      <a:pt x="-1668" y="5011"/>
                      <a:pt x="16280" y="9797"/>
                      <a:pt x="16280" y="979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46"/>
              <p:cNvSpPr/>
              <p:nvPr/>
            </p:nvSpPr>
            <p:spPr>
              <a:xfrm>
                <a:off x="5889015" y="4475800"/>
                <a:ext cx="39889" cy="22793"/>
              </a:xfrm>
              <a:custGeom>
                <a:rect b="b" l="l" r="r" t="t"/>
                <a:pathLst>
                  <a:path extrusionOk="0" h="14358" w="25127">
                    <a:moveTo>
                      <a:pt x="22136" y="14359"/>
                    </a:moveTo>
                    <a:cubicBezTo>
                      <a:pt x="20940" y="14359"/>
                      <a:pt x="20342" y="13162"/>
                      <a:pt x="20342" y="12564"/>
                    </a:cubicBezTo>
                    <a:cubicBezTo>
                      <a:pt x="20342" y="7778"/>
                      <a:pt x="16752" y="4188"/>
                      <a:pt x="11966" y="4188"/>
                    </a:cubicBezTo>
                    <a:cubicBezTo>
                      <a:pt x="7179" y="4188"/>
                      <a:pt x="3590" y="7778"/>
                      <a:pt x="3590" y="12564"/>
                    </a:cubicBezTo>
                    <a:cubicBezTo>
                      <a:pt x="3590" y="13761"/>
                      <a:pt x="2393" y="14359"/>
                      <a:pt x="1794" y="14359"/>
                    </a:cubicBezTo>
                    <a:cubicBezTo>
                      <a:pt x="1196" y="14359"/>
                      <a:pt x="0" y="13162"/>
                      <a:pt x="0" y="12564"/>
                    </a:cubicBezTo>
                    <a:cubicBezTo>
                      <a:pt x="0" y="5384"/>
                      <a:pt x="5983" y="0"/>
                      <a:pt x="12564" y="0"/>
                    </a:cubicBezTo>
                    <a:cubicBezTo>
                      <a:pt x="19145" y="0"/>
                      <a:pt x="25128" y="5983"/>
                      <a:pt x="25128" y="12564"/>
                    </a:cubicBezTo>
                    <a:cubicBezTo>
                      <a:pt x="24530" y="13761"/>
                      <a:pt x="23333" y="14359"/>
                      <a:pt x="22136" y="143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46"/>
              <p:cNvSpPr/>
              <p:nvPr/>
            </p:nvSpPr>
            <p:spPr>
              <a:xfrm>
                <a:off x="5579845" y="4498557"/>
                <a:ext cx="236495" cy="125330"/>
              </a:xfrm>
              <a:custGeom>
                <a:rect b="b" l="l" r="r" t="t"/>
                <a:pathLst>
                  <a:path extrusionOk="0" h="78948" w="148973">
                    <a:moveTo>
                      <a:pt x="61623" y="75388"/>
                    </a:moveTo>
                    <a:lnTo>
                      <a:pt x="0" y="54447"/>
                    </a:lnTo>
                    <a:lnTo>
                      <a:pt x="0" y="54447"/>
                    </a:lnTo>
                    <a:cubicBezTo>
                      <a:pt x="12564" y="18550"/>
                      <a:pt x="55640" y="-7177"/>
                      <a:pt x="92735" y="1798"/>
                    </a:cubicBezTo>
                    <a:cubicBezTo>
                      <a:pt x="110085" y="5986"/>
                      <a:pt x="148973" y="32311"/>
                      <a:pt x="148973" y="32311"/>
                    </a:cubicBezTo>
                    <a:lnTo>
                      <a:pt x="148973" y="32311"/>
                    </a:lnTo>
                    <a:cubicBezTo>
                      <a:pt x="136409" y="68208"/>
                      <a:pt x="97521" y="87353"/>
                      <a:pt x="61623" y="75388"/>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4" name="Shape 1614"/>
        <p:cNvGrpSpPr/>
        <p:nvPr/>
      </p:nvGrpSpPr>
      <p:grpSpPr>
        <a:xfrm>
          <a:off x="0" y="0"/>
          <a:ext cx="0" cy="0"/>
          <a:chOff x="0" y="0"/>
          <a:chExt cx="0" cy="0"/>
        </a:xfrm>
      </p:grpSpPr>
      <p:sp>
        <p:nvSpPr>
          <p:cNvPr id="1615" name="Google Shape;1615;p47"/>
          <p:cNvSpPr txBox="1"/>
          <p:nvPr>
            <p:ph type="title"/>
          </p:nvPr>
        </p:nvSpPr>
        <p:spPr>
          <a:xfrm>
            <a:off x="2199700" y="540000"/>
            <a:ext cx="47220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1616" name="Google Shape;1616;p47"/>
          <p:cNvSpPr txBox="1"/>
          <p:nvPr>
            <p:ph idx="1" type="subTitle"/>
          </p:nvPr>
        </p:nvSpPr>
        <p:spPr>
          <a:xfrm>
            <a:off x="2199700" y="1548400"/>
            <a:ext cx="4722000" cy="114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617" name="Google Shape;1617;p47"/>
          <p:cNvSpPr txBox="1"/>
          <p:nvPr/>
        </p:nvSpPr>
        <p:spPr>
          <a:xfrm>
            <a:off x="2199700" y="3924950"/>
            <a:ext cx="47220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Hind Guntur"/>
                <a:ea typeface="Hind Guntur"/>
                <a:cs typeface="Hind Guntur"/>
                <a:sym typeface="Hind Guntur"/>
              </a:rPr>
              <a:t>Please keep this slide for attribution</a:t>
            </a:r>
            <a:endParaRPr sz="1200">
              <a:solidFill>
                <a:schemeClr val="dk1"/>
              </a:solidFill>
              <a:latin typeface="Hind Guntur"/>
              <a:ea typeface="Hind Guntur"/>
              <a:cs typeface="Hind Guntur"/>
              <a:sym typeface="Hind Guntur"/>
            </a:endParaRPr>
          </a:p>
        </p:txBody>
      </p:sp>
      <p:sp>
        <p:nvSpPr>
          <p:cNvPr id="1618" name="Google Shape;1618;p47"/>
          <p:cNvSpPr/>
          <p:nvPr/>
        </p:nvSpPr>
        <p:spPr>
          <a:xfrm>
            <a:off x="1596638" y="763065"/>
            <a:ext cx="1173677" cy="324874"/>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47"/>
          <p:cNvSpPr/>
          <p:nvPr/>
        </p:nvSpPr>
        <p:spPr>
          <a:xfrm flipH="1">
            <a:off x="6563451" y="571065"/>
            <a:ext cx="1173677" cy="324874"/>
          </a:xfrm>
          <a:custGeom>
            <a:rect b="b" l="l" r="r" t="t"/>
            <a:pathLst>
              <a:path extrusionOk="0" h="307937" w="1112490">
                <a:moveTo>
                  <a:pt x="172658" y="255131"/>
                </a:moveTo>
                <a:cubicBezTo>
                  <a:pt x="164352" y="255131"/>
                  <a:pt x="158419" y="253351"/>
                  <a:pt x="155452" y="250384"/>
                </a:cubicBezTo>
                <a:cubicBezTo>
                  <a:pt x="151892" y="246231"/>
                  <a:pt x="146552" y="243858"/>
                  <a:pt x="139432" y="243858"/>
                </a:cubicBezTo>
                <a:cubicBezTo>
                  <a:pt x="134685" y="243858"/>
                  <a:pt x="125192" y="249791"/>
                  <a:pt x="112139" y="261064"/>
                </a:cubicBezTo>
                <a:cubicBezTo>
                  <a:pt x="97899" y="272931"/>
                  <a:pt x="89592" y="278271"/>
                  <a:pt x="87219" y="278271"/>
                </a:cubicBezTo>
                <a:cubicBezTo>
                  <a:pt x="79506" y="271744"/>
                  <a:pt x="68826" y="268184"/>
                  <a:pt x="54586" y="268184"/>
                </a:cubicBezTo>
                <a:cubicBezTo>
                  <a:pt x="41533" y="268184"/>
                  <a:pt x="28480" y="272338"/>
                  <a:pt x="17206" y="280644"/>
                </a:cubicBezTo>
                <a:cubicBezTo>
                  <a:pt x="5340" y="288357"/>
                  <a:pt x="0" y="296071"/>
                  <a:pt x="0" y="304377"/>
                </a:cubicBezTo>
                <a:cubicBezTo>
                  <a:pt x="0" y="305564"/>
                  <a:pt x="0" y="306751"/>
                  <a:pt x="0" y="307937"/>
                </a:cubicBezTo>
                <a:cubicBezTo>
                  <a:pt x="437876" y="296664"/>
                  <a:pt x="808113" y="291917"/>
                  <a:pt x="1111304" y="294291"/>
                </a:cubicBezTo>
                <a:cubicBezTo>
                  <a:pt x="1111897" y="291324"/>
                  <a:pt x="1112490" y="287764"/>
                  <a:pt x="1112490" y="283017"/>
                </a:cubicBezTo>
                <a:cubicBezTo>
                  <a:pt x="1112490" y="258098"/>
                  <a:pt x="1099437" y="245638"/>
                  <a:pt x="1073924" y="245638"/>
                </a:cubicBezTo>
                <a:cubicBezTo>
                  <a:pt x="1057311" y="246231"/>
                  <a:pt x="1045444" y="249198"/>
                  <a:pt x="1038917" y="254538"/>
                </a:cubicBezTo>
                <a:lnTo>
                  <a:pt x="1030018" y="254538"/>
                </a:lnTo>
                <a:cubicBezTo>
                  <a:pt x="1031797" y="249791"/>
                  <a:pt x="1032391" y="245638"/>
                  <a:pt x="1031204" y="242078"/>
                </a:cubicBezTo>
                <a:cubicBezTo>
                  <a:pt x="1029424" y="235551"/>
                  <a:pt x="1022304" y="231991"/>
                  <a:pt x="1009845" y="231991"/>
                </a:cubicBezTo>
                <a:cubicBezTo>
                  <a:pt x="997384" y="231991"/>
                  <a:pt x="987891" y="233771"/>
                  <a:pt x="981365" y="236738"/>
                </a:cubicBezTo>
                <a:cubicBezTo>
                  <a:pt x="981365" y="230211"/>
                  <a:pt x="981365" y="224871"/>
                  <a:pt x="981365" y="221905"/>
                </a:cubicBezTo>
                <a:cubicBezTo>
                  <a:pt x="981958" y="215378"/>
                  <a:pt x="979585" y="211818"/>
                  <a:pt x="973651" y="211818"/>
                </a:cubicBezTo>
                <a:cubicBezTo>
                  <a:pt x="971871" y="211818"/>
                  <a:pt x="968905" y="212411"/>
                  <a:pt x="964751" y="214191"/>
                </a:cubicBezTo>
                <a:cubicBezTo>
                  <a:pt x="964158" y="214191"/>
                  <a:pt x="962972" y="214191"/>
                  <a:pt x="962378" y="214191"/>
                </a:cubicBezTo>
                <a:cubicBezTo>
                  <a:pt x="962972" y="212411"/>
                  <a:pt x="963565" y="208258"/>
                  <a:pt x="963565" y="201732"/>
                </a:cubicBezTo>
                <a:cubicBezTo>
                  <a:pt x="963565" y="163165"/>
                  <a:pt x="946358" y="144179"/>
                  <a:pt x="911352" y="144179"/>
                </a:cubicBezTo>
                <a:cubicBezTo>
                  <a:pt x="868039" y="144179"/>
                  <a:pt x="843713" y="159012"/>
                  <a:pt x="838966" y="188085"/>
                </a:cubicBezTo>
                <a:cubicBezTo>
                  <a:pt x="834219" y="216565"/>
                  <a:pt x="828286" y="230805"/>
                  <a:pt x="822946" y="230805"/>
                </a:cubicBezTo>
                <a:cubicBezTo>
                  <a:pt x="818199" y="230805"/>
                  <a:pt x="812266" y="229618"/>
                  <a:pt x="805740" y="227245"/>
                </a:cubicBezTo>
                <a:cubicBezTo>
                  <a:pt x="799213" y="223685"/>
                  <a:pt x="795060" y="222498"/>
                  <a:pt x="794466" y="222498"/>
                </a:cubicBezTo>
                <a:cubicBezTo>
                  <a:pt x="792093" y="222498"/>
                  <a:pt x="785566" y="225465"/>
                  <a:pt x="775480" y="231398"/>
                </a:cubicBezTo>
                <a:cubicBezTo>
                  <a:pt x="764800" y="236145"/>
                  <a:pt x="757680" y="239111"/>
                  <a:pt x="754120" y="239111"/>
                </a:cubicBezTo>
                <a:cubicBezTo>
                  <a:pt x="748187" y="239111"/>
                  <a:pt x="743440" y="234365"/>
                  <a:pt x="739287" y="224278"/>
                </a:cubicBezTo>
                <a:cubicBezTo>
                  <a:pt x="735727" y="213598"/>
                  <a:pt x="729200" y="208258"/>
                  <a:pt x="719114" y="208258"/>
                </a:cubicBezTo>
                <a:cubicBezTo>
                  <a:pt x="710214" y="208258"/>
                  <a:pt x="703094" y="209445"/>
                  <a:pt x="697754" y="211818"/>
                </a:cubicBezTo>
                <a:cubicBezTo>
                  <a:pt x="697754" y="213005"/>
                  <a:pt x="697754" y="213598"/>
                  <a:pt x="697754" y="214191"/>
                </a:cubicBezTo>
                <a:lnTo>
                  <a:pt x="694194" y="216565"/>
                </a:lnTo>
                <a:cubicBezTo>
                  <a:pt x="695380" y="214785"/>
                  <a:pt x="696567" y="213005"/>
                  <a:pt x="697754" y="211818"/>
                </a:cubicBezTo>
                <a:cubicBezTo>
                  <a:pt x="709620" y="185118"/>
                  <a:pt x="714960" y="170285"/>
                  <a:pt x="714960" y="167912"/>
                </a:cubicBezTo>
                <a:cubicBezTo>
                  <a:pt x="714960" y="155452"/>
                  <a:pt x="714367" y="147145"/>
                  <a:pt x="712587" y="142992"/>
                </a:cubicBezTo>
                <a:cubicBezTo>
                  <a:pt x="707840" y="131125"/>
                  <a:pt x="695974" y="125785"/>
                  <a:pt x="677581" y="125785"/>
                </a:cubicBezTo>
                <a:cubicBezTo>
                  <a:pt x="676394" y="125785"/>
                  <a:pt x="675207" y="125785"/>
                  <a:pt x="674021" y="125785"/>
                </a:cubicBezTo>
                <a:cubicBezTo>
                  <a:pt x="673427" y="97899"/>
                  <a:pt x="665121" y="72386"/>
                  <a:pt x="650288" y="49840"/>
                </a:cubicBezTo>
                <a:cubicBezTo>
                  <a:pt x="628334" y="16613"/>
                  <a:pt x="596295" y="0"/>
                  <a:pt x="552982" y="0"/>
                </a:cubicBezTo>
                <a:cubicBezTo>
                  <a:pt x="512042" y="0"/>
                  <a:pt x="477036" y="11867"/>
                  <a:pt x="447963" y="35006"/>
                </a:cubicBezTo>
                <a:cubicBezTo>
                  <a:pt x="417110" y="59333"/>
                  <a:pt x="401683" y="90186"/>
                  <a:pt x="401683" y="128752"/>
                </a:cubicBezTo>
                <a:cubicBezTo>
                  <a:pt x="401683" y="144772"/>
                  <a:pt x="403463" y="161385"/>
                  <a:pt x="406430" y="178592"/>
                </a:cubicBezTo>
                <a:lnTo>
                  <a:pt x="405243" y="178592"/>
                </a:lnTo>
                <a:cubicBezTo>
                  <a:pt x="402870" y="173845"/>
                  <a:pt x="400497" y="169692"/>
                  <a:pt x="397530" y="166132"/>
                </a:cubicBezTo>
                <a:cubicBezTo>
                  <a:pt x="391597" y="160199"/>
                  <a:pt x="384477" y="157232"/>
                  <a:pt x="374983" y="157232"/>
                </a:cubicBezTo>
                <a:cubicBezTo>
                  <a:pt x="355997" y="157232"/>
                  <a:pt x="337604" y="163758"/>
                  <a:pt x="319804" y="176218"/>
                </a:cubicBezTo>
                <a:cubicBezTo>
                  <a:pt x="318617" y="176812"/>
                  <a:pt x="317431" y="177998"/>
                  <a:pt x="316244" y="178592"/>
                </a:cubicBezTo>
                <a:cubicBezTo>
                  <a:pt x="316244" y="176812"/>
                  <a:pt x="315650" y="175032"/>
                  <a:pt x="315057" y="173845"/>
                </a:cubicBezTo>
                <a:cubicBezTo>
                  <a:pt x="304971" y="151299"/>
                  <a:pt x="291917" y="140025"/>
                  <a:pt x="276491" y="140025"/>
                </a:cubicBezTo>
                <a:cubicBezTo>
                  <a:pt x="257504" y="140025"/>
                  <a:pt x="239111" y="146552"/>
                  <a:pt x="221311" y="159012"/>
                </a:cubicBezTo>
                <a:cubicBezTo>
                  <a:pt x="202918" y="171472"/>
                  <a:pt x="194018" y="185712"/>
                  <a:pt x="194018" y="201732"/>
                </a:cubicBezTo>
                <a:cubicBezTo>
                  <a:pt x="194018" y="209445"/>
                  <a:pt x="195205" y="219531"/>
                  <a:pt x="197578" y="233178"/>
                </a:cubicBezTo>
                <a:cubicBezTo>
                  <a:pt x="197578" y="239111"/>
                  <a:pt x="195205" y="244451"/>
                  <a:pt x="189865" y="249198"/>
                </a:cubicBezTo>
                <a:cubicBezTo>
                  <a:pt x="183932" y="252164"/>
                  <a:pt x="178592" y="255131"/>
                  <a:pt x="172658" y="2551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20" name="Google Shape;1620;p47"/>
          <p:cNvGrpSpPr/>
          <p:nvPr/>
        </p:nvGrpSpPr>
        <p:grpSpPr>
          <a:xfrm>
            <a:off x="7375305" y="3366852"/>
            <a:ext cx="1596624" cy="1376606"/>
            <a:chOff x="1179151" y="2913051"/>
            <a:chExt cx="1951386" cy="1682481"/>
          </a:xfrm>
        </p:grpSpPr>
        <p:sp>
          <p:nvSpPr>
            <p:cNvPr id="1621" name="Google Shape;1621;p47"/>
            <p:cNvSpPr/>
            <p:nvPr/>
          </p:nvSpPr>
          <p:spPr>
            <a:xfrm>
              <a:off x="1324790" y="4520832"/>
              <a:ext cx="1359900" cy="74700"/>
            </a:xfrm>
            <a:prstGeom prst="ellipse">
              <a:avLst/>
            </a:prstGeom>
            <a:solidFill>
              <a:srgbClr val="FFFFFF">
                <a:alpha val="218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Hind Guntur"/>
                <a:ea typeface="Hind Guntur"/>
                <a:cs typeface="Hind Guntur"/>
                <a:sym typeface="Hind Guntur"/>
              </a:endParaRPr>
            </a:p>
          </p:txBody>
        </p:sp>
        <p:grpSp>
          <p:nvGrpSpPr>
            <p:cNvPr id="1622" name="Google Shape;1622;p47"/>
            <p:cNvGrpSpPr/>
            <p:nvPr/>
          </p:nvGrpSpPr>
          <p:grpSpPr>
            <a:xfrm>
              <a:off x="1179151" y="2913051"/>
              <a:ext cx="1951386" cy="1644538"/>
              <a:chOff x="839079" y="1857760"/>
              <a:chExt cx="1069839" cy="901611"/>
            </a:xfrm>
          </p:grpSpPr>
          <p:sp>
            <p:nvSpPr>
              <p:cNvPr id="1623" name="Google Shape;1623;p47"/>
              <p:cNvSpPr/>
              <p:nvPr/>
            </p:nvSpPr>
            <p:spPr>
              <a:xfrm>
                <a:off x="926981" y="1857760"/>
                <a:ext cx="981937" cy="901611"/>
              </a:xfrm>
              <a:custGeom>
                <a:rect b="b" l="l" r="r" t="t"/>
                <a:pathLst>
                  <a:path extrusionOk="0" h="951568" w="1036345">
                    <a:moveTo>
                      <a:pt x="321988" y="950824"/>
                    </a:moveTo>
                    <a:cubicBezTo>
                      <a:pt x="475150" y="953217"/>
                      <a:pt x="636688" y="937661"/>
                      <a:pt x="763526" y="851508"/>
                    </a:cubicBezTo>
                    <a:cubicBezTo>
                      <a:pt x="797628" y="828175"/>
                      <a:pt x="828739" y="800055"/>
                      <a:pt x="859252" y="771337"/>
                    </a:cubicBezTo>
                    <a:cubicBezTo>
                      <a:pt x="925662" y="708517"/>
                      <a:pt x="999850" y="625355"/>
                      <a:pt x="1036346" y="541594"/>
                    </a:cubicBezTo>
                    <a:cubicBezTo>
                      <a:pt x="1018397" y="554756"/>
                      <a:pt x="1002841" y="561936"/>
                      <a:pt x="984892" y="576295"/>
                    </a:cubicBezTo>
                    <a:cubicBezTo>
                      <a:pt x="990875" y="539201"/>
                      <a:pt x="997457" y="509287"/>
                      <a:pt x="1022585" y="470398"/>
                    </a:cubicBezTo>
                    <a:cubicBezTo>
                      <a:pt x="987884" y="474586"/>
                      <a:pt x="965747" y="507492"/>
                      <a:pt x="941816" y="532021"/>
                    </a:cubicBezTo>
                    <a:cubicBezTo>
                      <a:pt x="894551" y="579286"/>
                      <a:pt x="824551" y="602619"/>
                      <a:pt x="758141" y="591850"/>
                    </a:cubicBezTo>
                    <a:lnTo>
                      <a:pt x="283698" y="594842"/>
                    </a:lnTo>
                    <a:cubicBezTo>
                      <a:pt x="231647" y="549372"/>
                      <a:pt x="231048" y="467406"/>
                      <a:pt x="254382" y="402791"/>
                    </a:cubicBezTo>
                    <a:cubicBezTo>
                      <a:pt x="277715" y="337577"/>
                      <a:pt x="319595" y="280740"/>
                      <a:pt x="341134" y="215527"/>
                    </a:cubicBezTo>
                    <a:cubicBezTo>
                      <a:pt x="362672" y="150313"/>
                      <a:pt x="357886" y="67151"/>
                      <a:pt x="302843" y="25869"/>
                    </a:cubicBezTo>
                    <a:cubicBezTo>
                      <a:pt x="268741" y="142"/>
                      <a:pt x="222672" y="-4046"/>
                      <a:pt x="180792" y="3134"/>
                    </a:cubicBezTo>
                    <a:cubicBezTo>
                      <a:pt x="146690" y="9117"/>
                      <a:pt x="113185" y="22279"/>
                      <a:pt x="88656" y="46211"/>
                    </a:cubicBezTo>
                    <a:cubicBezTo>
                      <a:pt x="64126" y="70142"/>
                      <a:pt x="49767" y="106638"/>
                      <a:pt x="58143" y="140142"/>
                    </a:cubicBezTo>
                    <a:cubicBezTo>
                      <a:pt x="69510" y="187407"/>
                      <a:pt x="119168" y="215527"/>
                      <a:pt x="137117" y="260997"/>
                    </a:cubicBezTo>
                    <a:cubicBezTo>
                      <a:pt x="150878" y="296296"/>
                      <a:pt x="143100" y="335783"/>
                      <a:pt x="129937" y="371082"/>
                    </a:cubicBezTo>
                    <a:cubicBezTo>
                      <a:pt x="113185" y="416552"/>
                      <a:pt x="87459" y="457834"/>
                      <a:pt x="65322" y="500910"/>
                    </a:cubicBezTo>
                    <a:cubicBezTo>
                      <a:pt x="28827" y="570910"/>
                      <a:pt x="6690" y="647491"/>
                      <a:pt x="707" y="726465"/>
                    </a:cubicBezTo>
                    <a:cubicBezTo>
                      <a:pt x="-4678" y="798260"/>
                      <a:pt x="10280" y="974755"/>
                      <a:pt x="429082" y="949029"/>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47"/>
              <p:cNvSpPr/>
              <p:nvPr/>
            </p:nvSpPr>
            <p:spPr>
              <a:xfrm>
                <a:off x="979740" y="1857760"/>
                <a:ext cx="281445" cy="446074"/>
              </a:xfrm>
              <a:custGeom>
                <a:rect b="b" l="l" r="r" t="t"/>
                <a:pathLst>
                  <a:path extrusionOk="0" h="470790" w="297040">
                    <a:moveTo>
                      <a:pt x="247100" y="25869"/>
                    </a:moveTo>
                    <a:cubicBezTo>
                      <a:pt x="212997" y="142"/>
                      <a:pt x="166929" y="-4046"/>
                      <a:pt x="125049" y="3134"/>
                    </a:cubicBezTo>
                    <a:cubicBezTo>
                      <a:pt x="90947" y="9117"/>
                      <a:pt x="57442" y="22279"/>
                      <a:pt x="32912" y="46211"/>
                    </a:cubicBezTo>
                    <a:cubicBezTo>
                      <a:pt x="8383" y="70142"/>
                      <a:pt x="-5976" y="106638"/>
                      <a:pt x="2400" y="140142"/>
                    </a:cubicBezTo>
                    <a:cubicBezTo>
                      <a:pt x="13767" y="187407"/>
                      <a:pt x="63425" y="215527"/>
                      <a:pt x="81374" y="260997"/>
                    </a:cubicBezTo>
                    <a:cubicBezTo>
                      <a:pt x="95134" y="296296"/>
                      <a:pt x="87357" y="335783"/>
                      <a:pt x="74194" y="371082"/>
                    </a:cubicBezTo>
                    <a:cubicBezTo>
                      <a:pt x="63425" y="400398"/>
                      <a:pt x="48468" y="428517"/>
                      <a:pt x="33511" y="456039"/>
                    </a:cubicBezTo>
                    <a:cubicBezTo>
                      <a:pt x="59835" y="461423"/>
                      <a:pt x="85562" y="469799"/>
                      <a:pt x="113083" y="470398"/>
                    </a:cubicBezTo>
                    <a:cubicBezTo>
                      <a:pt x="128639" y="470996"/>
                      <a:pt x="144194" y="470996"/>
                      <a:pt x="159750" y="469799"/>
                    </a:cubicBezTo>
                    <a:cubicBezTo>
                      <a:pt x="168126" y="469201"/>
                      <a:pt x="176502" y="467406"/>
                      <a:pt x="184878" y="465611"/>
                    </a:cubicBezTo>
                    <a:cubicBezTo>
                      <a:pt x="186673" y="444073"/>
                      <a:pt x="191459" y="422535"/>
                      <a:pt x="198639" y="402193"/>
                    </a:cubicBezTo>
                    <a:cubicBezTo>
                      <a:pt x="221972" y="336979"/>
                      <a:pt x="263852" y="280142"/>
                      <a:pt x="285390" y="214928"/>
                    </a:cubicBezTo>
                    <a:cubicBezTo>
                      <a:pt x="306331" y="150313"/>
                      <a:pt x="302143" y="67151"/>
                      <a:pt x="247100" y="258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47"/>
              <p:cNvSpPr/>
              <p:nvPr/>
            </p:nvSpPr>
            <p:spPr>
              <a:xfrm>
                <a:off x="976349" y="2284856"/>
                <a:ext cx="179133" cy="74522"/>
              </a:xfrm>
              <a:custGeom>
                <a:rect b="b" l="l" r="r" t="t"/>
                <a:pathLst>
                  <a:path extrusionOk="0" h="78651" w="189059">
                    <a:moveTo>
                      <a:pt x="0" y="75384"/>
                    </a:moveTo>
                    <a:cubicBezTo>
                      <a:pt x="63419" y="81966"/>
                      <a:pt x="128034" y="79572"/>
                      <a:pt x="189059" y="59231"/>
                    </a:cubicBezTo>
                    <a:lnTo>
                      <a:pt x="188461" y="52649"/>
                    </a:lnTo>
                    <a:cubicBezTo>
                      <a:pt x="187265" y="40684"/>
                      <a:pt x="187265" y="28120"/>
                      <a:pt x="188461" y="16154"/>
                    </a:cubicBezTo>
                    <a:lnTo>
                      <a:pt x="189059" y="8974"/>
                    </a:lnTo>
                    <a:cubicBezTo>
                      <a:pt x="141196" y="19743"/>
                      <a:pt x="86154" y="16154"/>
                      <a:pt x="39487" y="0"/>
                    </a:cubicBezTo>
                    <a:lnTo>
                      <a:pt x="39487" y="0"/>
                    </a:lnTo>
                    <a:cubicBezTo>
                      <a:pt x="25128" y="20940"/>
                      <a:pt x="12564" y="43077"/>
                      <a:pt x="3590" y="66410"/>
                    </a:cubicBezTo>
                    <a:lnTo>
                      <a:pt x="0" y="7538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47"/>
              <p:cNvSpPr/>
              <p:nvPr/>
            </p:nvSpPr>
            <p:spPr>
              <a:xfrm>
                <a:off x="926981" y="2356772"/>
                <a:ext cx="981937" cy="402056"/>
              </a:xfrm>
              <a:custGeom>
                <a:rect b="b" l="l" r="r" t="t"/>
                <a:pathLst>
                  <a:path extrusionOk="0" h="424333" w="1036345">
                    <a:moveTo>
                      <a:pt x="416518" y="327862"/>
                    </a:moveTo>
                    <a:cubicBezTo>
                      <a:pt x="41989" y="358375"/>
                      <a:pt x="51562" y="17350"/>
                      <a:pt x="52160" y="0"/>
                    </a:cubicBezTo>
                    <a:cubicBezTo>
                      <a:pt x="23442" y="62820"/>
                      <a:pt x="6092" y="129829"/>
                      <a:pt x="707" y="199230"/>
                    </a:cubicBezTo>
                    <a:cubicBezTo>
                      <a:pt x="-4678" y="271025"/>
                      <a:pt x="10280" y="447520"/>
                      <a:pt x="429082" y="421794"/>
                    </a:cubicBezTo>
                    <a:lnTo>
                      <a:pt x="428484" y="421794"/>
                    </a:lnTo>
                    <a:cubicBezTo>
                      <a:pt x="547543" y="415212"/>
                      <a:pt x="666004" y="390683"/>
                      <a:pt x="763526" y="324273"/>
                    </a:cubicBezTo>
                    <a:cubicBezTo>
                      <a:pt x="797628" y="300939"/>
                      <a:pt x="828739" y="272820"/>
                      <a:pt x="859252" y="244102"/>
                    </a:cubicBezTo>
                    <a:cubicBezTo>
                      <a:pt x="925662" y="181282"/>
                      <a:pt x="999850" y="98119"/>
                      <a:pt x="1036346" y="14359"/>
                    </a:cubicBezTo>
                    <a:cubicBezTo>
                      <a:pt x="1028568" y="20342"/>
                      <a:pt x="1020790" y="25128"/>
                      <a:pt x="1013012" y="29914"/>
                    </a:cubicBezTo>
                    <a:cubicBezTo>
                      <a:pt x="922072" y="120256"/>
                      <a:pt x="704893" y="304529"/>
                      <a:pt x="416518" y="3278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47"/>
              <p:cNvSpPr/>
              <p:nvPr/>
            </p:nvSpPr>
            <p:spPr>
              <a:xfrm>
                <a:off x="1065888" y="1921322"/>
                <a:ext cx="61067" cy="78600"/>
              </a:xfrm>
              <a:custGeom>
                <a:rect b="b" l="l" r="r" t="t"/>
                <a:pathLst>
                  <a:path extrusionOk="0" h="82955" w="64451">
                    <a:moveTo>
                      <a:pt x="45994" y="2985"/>
                    </a:moveTo>
                    <a:cubicBezTo>
                      <a:pt x="17874" y="-11972"/>
                      <a:pt x="-5459" y="32899"/>
                      <a:pt x="1122" y="57429"/>
                    </a:cubicBezTo>
                    <a:cubicBezTo>
                      <a:pt x="4712" y="69993"/>
                      <a:pt x="15481" y="80164"/>
                      <a:pt x="28045" y="82557"/>
                    </a:cubicBezTo>
                    <a:cubicBezTo>
                      <a:pt x="33429" y="83754"/>
                      <a:pt x="44199" y="82557"/>
                      <a:pt x="51976" y="74780"/>
                    </a:cubicBezTo>
                    <a:cubicBezTo>
                      <a:pt x="71122" y="55634"/>
                      <a:pt x="67532" y="16147"/>
                      <a:pt x="45994" y="298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47"/>
              <p:cNvSpPr/>
              <p:nvPr/>
            </p:nvSpPr>
            <p:spPr>
              <a:xfrm>
                <a:off x="1078842" y="1949407"/>
                <a:ext cx="35935" cy="31545"/>
              </a:xfrm>
              <a:custGeom>
                <a:rect b="b" l="l" r="r" t="t"/>
                <a:pathLst>
                  <a:path extrusionOk="0" h="33293" w="37926">
                    <a:moveTo>
                      <a:pt x="2991" y="3226"/>
                    </a:moveTo>
                    <a:cubicBezTo>
                      <a:pt x="4188" y="8611"/>
                      <a:pt x="5983" y="13995"/>
                      <a:pt x="8376" y="18782"/>
                    </a:cubicBezTo>
                    <a:cubicBezTo>
                      <a:pt x="10769" y="23568"/>
                      <a:pt x="14359" y="27158"/>
                      <a:pt x="18547" y="25961"/>
                    </a:cubicBezTo>
                    <a:cubicBezTo>
                      <a:pt x="22735" y="25363"/>
                      <a:pt x="25726" y="21175"/>
                      <a:pt x="28120" y="16389"/>
                    </a:cubicBezTo>
                    <a:cubicBezTo>
                      <a:pt x="30513" y="11602"/>
                      <a:pt x="32906" y="6218"/>
                      <a:pt x="34103" y="1431"/>
                    </a:cubicBezTo>
                    <a:lnTo>
                      <a:pt x="34103" y="1431"/>
                    </a:lnTo>
                    <a:cubicBezTo>
                      <a:pt x="34701" y="235"/>
                      <a:pt x="35299" y="-363"/>
                      <a:pt x="36496" y="235"/>
                    </a:cubicBezTo>
                    <a:cubicBezTo>
                      <a:pt x="37692" y="235"/>
                      <a:pt x="38290" y="1431"/>
                      <a:pt x="37692" y="2628"/>
                    </a:cubicBezTo>
                    <a:cubicBezTo>
                      <a:pt x="37094" y="8611"/>
                      <a:pt x="35299" y="13995"/>
                      <a:pt x="32906" y="19978"/>
                    </a:cubicBezTo>
                    <a:cubicBezTo>
                      <a:pt x="31709" y="22970"/>
                      <a:pt x="29914" y="25363"/>
                      <a:pt x="28120" y="27756"/>
                    </a:cubicBezTo>
                    <a:cubicBezTo>
                      <a:pt x="25726" y="30149"/>
                      <a:pt x="22735" y="32542"/>
                      <a:pt x="19145" y="33141"/>
                    </a:cubicBezTo>
                    <a:cubicBezTo>
                      <a:pt x="15556" y="33739"/>
                      <a:pt x="11367" y="32542"/>
                      <a:pt x="8974" y="30149"/>
                    </a:cubicBezTo>
                    <a:cubicBezTo>
                      <a:pt x="6581" y="27756"/>
                      <a:pt x="4786" y="24765"/>
                      <a:pt x="3590" y="22371"/>
                    </a:cubicBezTo>
                    <a:cubicBezTo>
                      <a:pt x="1197" y="16389"/>
                      <a:pt x="0" y="11004"/>
                      <a:pt x="0" y="5021"/>
                    </a:cubicBezTo>
                    <a:cubicBezTo>
                      <a:pt x="0" y="3824"/>
                      <a:pt x="598" y="3226"/>
                      <a:pt x="1795" y="3226"/>
                    </a:cubicBezTo>
                    <a:cubicBezTo>
                      <a:pt x="1795" y="2030"/>
                      <a:pt x="2393" y="2628"/>
                      <a:pt x="2991" y="3226"/>
                    </a:cubicBezTo>
                    <a:lnTo>
                      <a:pt x="2991" y="322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9" name="Google Shape;1629;p47"/>
              <p:cNvSpPr/>
              <p:nvPr/>
            </p:nvSpPr>
            <p:spPr>
              <a:xfrm>
                <a:off x="918368" y="2041081"/>
                <a:ext cx="139750" cy="50981"/>
              </a:xfrm>
              <a:custGeom>
                <a:rect b="b" l="l" r="r" t="t"/>
                <a:pathLst>
                  <a:path extrusionOk="0" h="53806" w="147493">
                    <a:moveTo>
                      <a:pt x="145021" y="897"/>
                    </a:moveTo>
                    <a:cubicBezTo>
                      <a:pt x="153397" y="5085"/>
                      <a:pt x="138439" y="20043"/>
                      <a:pt x="130662" y="25427"/>
                    </a:cubicBezTo>
                    <a:cubicBezTo>
                      <a:pt x="122884" y="30812"/>
                      <a:pt x="112713" y="30812"/>
                      <a:pt x="103140" y="30812"/>
                    </a:cubicBezTo>
                    <a:cubicBezTo>
                      <a:pt x="78610" y="30812"/>
                      <a:pt x="52884" y="33205"/>
                      <a:pt x="31944" y="45769"/>
                    </a:cubicBezTo>
                    <a:cubicBezTo>
                      <a:pt x="26559" y="48761"/>
                      <a:pt x="21175" y="52350"/>
                      <a:pt x="15192" y="53547"/>
                    </a:cubicBezTo>
                    <a:cubicBezTo>
                      <a:pt x="9209" y="54743"/>
                      <a:pt x="2030" y="51752"/>
                      <a:pt x="235" y="45769"/>
                    </a:cubicBezTo>
                    <a:cubicBezTo>
                      <a:pt x="-364" y="42778"/>
                      <a:pt x="235" y="39188"/>
                      <a:pt x="1431" y="36196"/>
                    </a:cubicBezTo>
                    <a:cubicBezTo>
                      <a:pt x="5021" y="25427"/>
                      <a:pt x="9209" y="14060"/>
                      <a:pt x="18782" y="7479"/>
                    </a:cubicBezTo>
                    <a:cubicBezTo>
                      <a:pt x="25961" y="2692"/>
                      <a:pt x="34935" y="1496"/>
                      <a:pt x="43311" y="897"/>
                    </a:cubicBezTo>
                    <a:cubicBezTo>
                      <a:pt x="74423" y="-1496"/>
                      <a:pt x="106132" y="897"/>
                      <a:pt x="136645" y="8077"/>
                    </a:cubicBezTo>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47"/>
              <p:cNvSpPr/>
              <p:nvPr/>
            </p:nvSpPr>
            <p:spPr>
              <a:xfrm>
                <a:off x="839079" y="1956991"/>
                <a:ext cx="216782" cy="98637"/>
              </a:xfrm>
              <a:custGeom>
                <a:rect b="b" l="l" r="r" t="t"/>
                <a:pathLst>
                  <a:path extrusionOk="0" h="104102" w="228794">
                    <a:moveTo>
                      <a:pt x="228794" y="89743"/>
                    </a:moveTo>
                    <a:cubicBezTo>
                      <a:pt x="201273" y="79572"/>
                      <a:pt x="190504" y="41282"/>
                      <a:pt x="180931" y="23333"/>
                    </a:cubicBezTo>
                    <a:cubicBezTo>
                      <a:pt x="171957" y="6581"/>
                      <a:pt x="149222" y="0"/>
                      <a:pt x="149222" y="0"/>
                    </a:cubicBezTo>
                    <a:cubicBezTo>
                      <a:pt x="109136" y="19145"/>
                      <a:pt x="43324" y="22735"/>
                      <a:pt x="16401" y="13761"/>
                    </a:cubicBezTo>
                    <a:cubicBezTo>
                      <a:pt x="12812" y="12564"/>
                      <a:pt x="9222" y="11367"/>
                      <a:pt x="5632" y="13162"/>
                    </a:cubicBezTo>
                    <a:cubicBezTo>
                      <a:pt x="3239" y="14359"/>
                      <a:pt x="2043" y="17350"/>
                      <a:pt x="1444" y="19743"/>
                    </a:cubicBezTo>
                    <a:cubicBezTo>
                      <a:pt x="-2744" y="32906"/>
                      <a:pt x="2641" y="47863"/>
                      <a:pt x="11615" y="58034"/>
                    </a:cubicBezTo>
                    <a:cubicBezTo>
                      <a:pt x="20590" y="68205"/>
                      <a:pt x="33154" y="74786"/>
                      <a:pt x="46316" y="80171"/>
                    </a:cubicBezTo>
                    <a:cubicBezTo>
                      <a:pt x="91786" y="98718"/>
                      <a:pt x="142042" y="101111"/>
                      <a:pt x="191102" y="104102"/>
                    </a:cubicBezTo>
                    <a:cubicBezTo>
                      <a:pt x="206059" y="104102"/>
                      <a:pt x="224008" y="102906"/>
                      <a:pt x="228794" y="89743"/>
                    </a:cubicBezTo>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47"/>
              <p:cNvSpPr/>
              <p:nvPr/>
            </p:nvSpPr>
            <p:spPr>
              <a:xfrm>
                <a:off x="895374" y="1978720"/>
                <a:ext cx="47050" cy="16227"/>
              </a:xfrm>
              <a:custGeom>
                <a:rect b="b" l="l" r="r" t="t"/>
                <a:pathLst>
                  <a:path extrusionOk="0" h="17126" w="49657">
                    <a:moveTo>
                      <a:pt x="0" y="375"/>
                    </a:moveTo>
                    <a:cubicBezTo>
                      <a:pt x="8974" y="-822"/>
                      <a:pt x="17949" y="973"/>
                      <a:pt x="26325" y="3965"/>
                    </a:cubicBezTo>
                    <a:cubicBezTo>
                      <a:pt x="34701" y="6956"/>
                      <a:pt x="43077" y="10546"/>
                      <a:pt x="49658" y="17127"/>
                    </a:cubicBezTo>
                    <a:cubicBezTo>
                      <a:pt x="40684" y="15930"/>
                      <a:pt x="32308" y="13537"/>
                      <a:pt x="23932" y="11144"/>
                    </a:cubicBezTo>
                    <a:cubicBezTo>
                      <a:pt x="16154" y="7554"/>
                      <a:pt x="7778" y="4563"/>
                      <a:pt x="0" y="3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47"/>
              <p:cNvSpPr/>
              <p:nvPr/>
            </p:nvSpPr>
            <p:spPr>
              <a:xfrm>
                <a:off x="1134595" y="2297776"/>
                <a:ext cx="615370" cy="327103"/>
              </a:xfrm>
              <a:custGeom>
                <a:rect b="b" l="l" r="r" t="t"/>
                <a:pathLst>
                  <a:path extrusionOk="0" h="345227" w="649467">
                    <a:moveTo>
                      <a:pt x="646476" y="83872"/>
                    </a:moveTo>
                    <a:cubicBezTo>
                      <a:pt x="544168" y="98231"/>
                      <a:pt x="437673" y="81478"/>
                      <a:pt x="344340" y="37205"/>
                    </a:cubicBezTo>
                    <a:cubicBezTo>
                      <a:pt x="318614" y="24641"/>
                      <a:pt x="292887" y="10282"/>
                      <a:pt x="265366" y="3701"/>
                    </a:cubicBezTo>
                    <a:cubicBezTo>
                      <a:pt x="231263" y="-4077"/>
                      <a:pt x="194768" y="1308"/>
                      <a:pt x="161263" y="11479"/>
                    </a:cubicBezTo>
                    <a:cubicBezTo>
                      <a:pt x="102631" y="29427"/>
                      <a:pt x="46392" y="64726"/>
                      <a:pt x="17674" y="119171"/>
                    </a:cubicBezTo>
                    <a:cubicBezTo>
                      <a:pt x="-11044" y="173615"/>
                      <a:pt x="-5659" y="247803"/>
                      <a:pt x="40409" y="287888"/>
                    </a:cubicBezTo>
                    <a:cubicBezTo>
                      <a:pt x="69725" y="313615"/>
                      <a:pt x="109811" y="322589"/>
                      <a:pt x="148101" y="329768"/>
                    </a:cubicBezTo>
                    <a:cubicBezTo>
                      <a:pt x="246221" y="347717"/>
                      <a:pt x="352716" y="358486"/>
                      <a:pt x="441263" y="313016"/>
                    </a:cubicBezTo>
                    <a:cubicBezTo>
                      <a:pt x="414938" y="306435"/>
                      <a:pt x="389212" y="299256"/>
                      <a:pt x="362887" y="292675"/>
                    </a:cubicBezTo>
                    <a:cubicBezTo>
                      <a:pt x="444853" y="274128"/>
                      <a:pt x="523827" y="244213"/>
                      <a:pt x="596818" y="203529"/>
                    </a:cubicBezTo>
                    <a:cubicBezTo>
                      <a:pt x="563912" y="197546"/>
                      <a:pt x="531604" y="190965"/>
                      <a:pt x="498699" y="184983"/>
                    </a:cubicBezTo>
                    <a:cubicBezTo>
                      <a:pt x="558527" y="173017"/>
                      <a:pt x="612972" y="138316"/>
                      <a:pt x="649467" y="89854"/>
                    </a:cubicBezTo>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47"/>
              <p:cNvSpPr/>
              <p:nvPr/>
            </p:nvSpPr>
            <p:spPr>
              <a:xfrm>
                <a:off x="1224937" y="2370362"/>
                <a:ext cx="217681" cy="130476"/>
              </a:xfrm>
              <a:custGeom>
                <a:rect b="b" l="l" r="r" t="t"/>
                <a:pathLst>
                  <a:path extrusionOk="0" h="137706" w="229743">
                    <a:moveTo>
                      <a:pt x="0" y="110683"/>
                    </a:moveTo>
                    <a:cubicBezTo>
                      <a:pt x="15556" y="118461"/>
                      <a:pt x="32308" y="124444"/>
                      <a:pt x="49060" y="128034"/>
                    </a:cubicBezTo>
                    <a:cubicBezTo>
                      <a:pt x="65812" y="132222"/>
                      <a:pt x="83162" y="134017"/>
                      <a:pt x="100513" y="133418"/>
                    </a:cubicBezTo>
                    <a:cubicBezTo>
                      <a:pt x="117863" y="132820"/>
                      <a:pt x="135213" y="130427"/>
                      <a:pt x="151367" y="126239"/>
                    </a:cubicBezTo>
                    <a:cubicBezTo>
                      <a:pt x="155555" y="125042"/>
                      <a:pt x="159743" y="123846"/>
                      <a:pt x="163931" y="122649"/>
                    </a:cubicBezTo>
                    <a:cubicBezTo>
                      <a:pt x="167521" y="120854"/>
                      <a:pt x="172307" y="119658"/>
                      <a:pt x="175897" y="117863"/>
                    </a:cubicBezTo>
                    <a:cubicBezTo>
                      <a:pt x="178889" y="116068"/>
                      <a:pt x="181282" y="113077"/>
                      <a:pt x="181282" y="110683"/>
                    </a:cubicBezTo>
                    <a:cubicBezTo>
                      <a:pt x="181282" y="107692"/>
                      <a:pt x="180085" y="104102"/>
                      <a:pt x="177094" y="101111"/>
                    </a:cubicBezTo>
                    <a:cubicBezTo>
                      <a:pt x="174700" y="98119"/>
                      <a:pt x="171709" y="95726"/>
                      <a:pt x="168119" y="93333"/>
                    </a:cubicBezTo>
                    <a:cubicBezTo>
                      <a:pt x="164530" y="90940"/>
                      <a:pt x="160940" y="87948"/>
                      <a:pt x="157350" y="85555"/>
                    </a:cubicBezTo>
                    <a:lnTo>
                      <a:pt x="154957" y="83162"/>
                    </a:lnTo>
                    <a:lnTo>
                      <a:pt x="153760" y="81965"/>
                    </a:lnTo>
                    <a:lnTo>
                      <a:pt x="153162" y="81367"/>
                    </a:lnTo>
                    <a:cubicBezTo>
                      <a:pt x="153162" y="84957"/>
                      <a:pt x="151367" y="75384"/>
                      <a:pt x="155555" y="75983"/>
                    </a:cubicBezTo>
                    <a:lnTo>
                      <a:pt x="156153" y="75983"/>
                    </a:lnTo>
                    <a:lnTo>
                      <a:pt x="156153" y="75983"/>
                    </a:lnTo>
                    <a:lnTo>
                      <a:pt x="156752" y="75983"/>
                    </a:lnTo>
                    <a:cubicBezTo>
                      <a:pt x="158547" y="75983"/>
                      <a:pt x="160940" y="76581"/>
                      <a:pt x="162735" y="76581"/>
                    </a:cubicBezTo>
                    <a:cubicBezTo>
                      <a:pt x="166923" y="76581"/>
                      <a:pt x="171111" y="76581"/>
                      <a:pt x="175299" y="75983"/>
                    </a:cubicBezTo>
                    <a:cubicBezTo>
                      <a:pt x="179487" y="75384"/>
                      <a:pt x="183076" y="74188"/>
                      <a:pt x="186666" y="71795"/>
                    </a:cubicBezTo>
                    <a:cubicBezTo>
                      <a:pt x="189658" y="70000"/>
                      <a:pt x="192051" y="67008"/>
                      <a:pt x="192051" y="64017"/>
                    </a:cubicBezTo>
                    <a:cubicBezTo>
                      <a:pt x="192051" y="61025"/>
                      <a:pt x="189658" y="58034"/>
                      <a:pt x="186068" y="55641"/>
                    </a:cubicBezTo>
                    <a:cubicBezTo>
                      <a:pt x="183076" y="53248"/>
                      <a:pt x="178889" y="51453"/>
                      <a:pt x="175299" y="49658"/>
                    </a:cubicBezTo>
                    <a:cubicBezTo>
                      <a:pt x="174102" y="49060"/>
                      <a:pt x="173504" y="49060"/>
                      <a:pt x="172307" y="48461"/>
                    </a:cubicBezTo>
                    <a:lnTo>
                      <a:pt x="170512" y="47863"/>
                    </a:lnTo>
                    <a:lnTo>
                      <a:pt x="169914" y="47863"/>
                    </a:lnTo>
                    <a:lnTo>
                      <a:pt x="169914" y="47863"/>
                    </a:lnTo>
                    <a:lnTo>
                      <a:pt x="169914" y="47863"/>
                    </a:lnTo>
                    <a:cubicBezTo>
                      <a:pt x="169914" y="47863"/>
                      <a:pt x="169914" y="47863"/>
                      <a:pt x="168718" y="47265"/>
                    </a:cubicBezTo>
                    <a:cubicBezTo>
                      <a:pt x="168119" y="46666"/>
                      <a:pt x="167521" y="46666"/>
                      <a:pt x="167521" y="44872"/>
                    </a:cubicBezTo>
                    <a:cubicBezTo>
                      <a:pt x="168718" y="41282"/>
                      <a:pt x="172307" y="42479"/>
                      <a:pt x="171111" y="42479"/>
                    </a:cubicBezTo>
                    <a:lnTo>
                      <a:pt x="171111" y="42479"/>
                    </a:lnTo>
                    <a:lnTo>
                      <a:pt x="171709" y="42479"/>
                    </a:lnTo>
                    <a:cubicBezTo>
                      <a:pt x="174102" y="43077"/>
                      <a:pt x="175897" y="43675"/>
                      <a:pt x="178290" y="43675"/>
                    </a:cubicBezTo>
                    <a:cubicBezTo>
                      <a:pt x="182478" y="44273"/>
                      <a:pt x="186666" y="45470"/>
                      <a:pt x="190854" y="45470"/>
                    </a:cubicBezTo>
                    <a:cubicBezTo>
                      <a:pt x="199230" y="46068"/>
                      <a:pt x="208205" y="46666"/>
                      <a:pt x="215384" y="43077"/>
                    </a:cubicBezTo>
                    <a:cubicBezTo>
                      <a:pt x="221965" y="38889"/>
                      <a:pt x="226752" y="30513"/>
                      <a:pt x="227350" y="22137"/>
                    </a:cubicBezTo>
                    <a:cubicBezTo>
                      <a:pt x="227948" y="13761"/>
                      <a:pt x="224957" y="4786"/>
                      <a:pt x="217179" y="0"/>
                    </a:cubicBezTo>
                    <a:cubicBezTo>
                      <a:pt x="221367" y="1795"/>
                      <a:pt x="224358" y="5385"/>
                      <a:pt x="226752" y="8974"/>
                    </a:cubicBezTo>
                    <a:cubicBezTo>
                      <a:pt x="228547" y="13162"/>
                      <a:pt x="229743" y="17350"/>
                      <a:pt x="229743" y="22137"/>
                    </a:cubicBezTo>
                    <a:cubicBezTo>
                      <a:pt x="229743" y="31111"/>
                      <a:pt x="226153" y="40684"/>
                      <a:pt x="217777" y="46068"/>
                    </a:cubicBezTo>
                    <a:cubicBezTo>
                      <a:pt x="213589" y="48461"/>
                      <a:pt x="208803" y="49658"/>
                      <a:pt x="204615" y="50256"/>
                    </a:cubicBezTo>
                    <a:cubicBezTo>
                      <a:pt x="199829" y="50855"/>
                      <a:pt x="195641" y="50855"/>
                      <a:pt x="190854" y="50256"/>
                    </a:cubicBezTo>
                    <a:cubicBezTo>
                      <a:pt x="186666" y="50256"/>
                      <a:pt x="181880" y="49658"/>
                      <a:pt x="177692" y="48461"/>
                    </a:cubicBezTo>
                    <a:cubicBezTo>
                      <a:pt x="175299" y="47863"/>
                      <a:pt x="173504" y="47863"/>
                      <a:pt x="171111" y="47265"/>
                    </a:cubicBezTo>
                    <a:lnTo>
                      <a:pt x="170512" y="47265"/>
                    </a:lnTo>
                    <a:lnTo>
                      <a:pt x="170512" y="47265"/>
                    </a:lnTo>
                    <a:cubicBezTo>
                      <a:pt x="169316" y="47265"/>
                      <a:pt x="172906" y="48461"/>
                      <a:pt x="174102" y="44872"/>
                    </a:cubicBezTo>
                    <a:cubicBezTo>
                      <a:pt x="174102" y="43077"/>
                      <a:pt x="173504" y="43077"/>
                      <a:pt x="172906" y="42479"/>
                    </a:cubicBezTo>
                    <a:cubicBezTo>
                      <a:pt x="172307" y="41880"/>
                      <a:pt x="171709" y="41880"/>
                      <a:pt x="172307" y="41880"/>
                    </a:cubicBezTo>
                    <a:lnTo>
                      <a:pt x="172307" y="41880"/>
                    </a:lnTo>
                    <a:lnTo>
                      <a:pt x="172307" y="41880"/>
                    </a:lnTo>
                    <a:lnTo>
                      <a:pt x="172906" y="41880"/>
                    </a:lnTo>
                    <a:lnTo>
                      <a:pt x="174700" y="42479"/>
                    </a:lnTo>
                    <a:cubicBezTo>
                      <a:pt x="175897" y="43077"/>
                      <a:pt x="177094" y="43077"/>
                      <a:pt x="177692" y="43675"/>
                    </a:cubicBezTo>
                    <a:cubicBezTo>
                      <a:pt x="181880" y="45470"/>
                      <a:pt x="186068" y="47265"/>
                      <a:pt x="190256" y="49658"/>
                    </a:cubicBezTo>
                    <a:cubicBezTo>
                      <a:pt x="193846" y="52649"/>
                      <a:pt x="198034" y="56239"/>
                      <a:pt x="198632" y="62222"/>
                    </a:cubicBezTo>
                    <a:cubicBezTo>
                      <a:pt x="198632" y="65213"/>
                      <a:pt x="197435" y="68205"/>
                      <a:pt x="196239" y="70000"/>
                    </a:cubicBezTo>
                    <a:cubicBezTo>
                      <a:pt x="194444" y="72393"/>
                      <a:pt x="192649" y="73589"/>
                      <a:pt x="190256" y="75384"/>
                    </a:cubicBezTo>
                    <a:cubicBezTo>
                      <a:pt x="186068" y="77778"/>
                      <a:pt x="181282" y="79572"/>
                      <a:pt x="177094" y="80171"/>
                    </a:cubicBezTo>
                    <a:cubicBezTo>
                      <a:pt x="172307" y="80769"/>
                      <a:pt x="168119" y="81367"/>
                      <a:pt x="163333" y="81367"/>
                    </a:cubicBezTo>
                    <a:cubicBezTo>
                      <a:pt x="160940" y="81367"/>
                      <a:pt x="158547" y="81367"/>
                      <a:pt x="156752" y="80769"/>
                    </a:cubicBezTo>
                    <a:lnTo>
                      <a:pt x="156153" y="80769"/>
                    </a:lnTo>
                    <a:lnTo>
                      <a:pt x="156153" y="80769"/>
                    </a:lnTo>
                    <a:cubicBezTo>
                      <a:pt x="156153" y="80769"/>
                      <a:pt x="155555" y="80769"/>
                      <a:pt x="156153" y="80769"/>
                    </a:cubicBezTo>
                    <a:cubicBezTo>
                      <a:pt x="160342" y="81367"/>
                      <a:pt x="159145" y="71795"/>
                      <a:pt x="158547" y="75384"/>
                    </a:cubicBezTo>
                    <a:cubicBezTo>
                      <a:pt x="158547" y="75384"/>
                      <a:pt x="158547" y="75384"/>
                      <a:pt x="158547" y="75384"/>
                    </a:cubicBezTo>
                    <a:lnTo>
                      <a:pt x="159743" y="76581"/>
                    </a:lnTo>
                    <a:lnTo>
                      <a:pt x="162136" y="78376"/>
                    </a:lnTo>
                    <a:cubicBezTo>
                      <a:pt x="165726" y="80769"/>
                      <a:pt x="168718" y="83760"/>
                      <a:pt x="172307" y="86154"/>
                    </a:cubicBezTo>
                    <a:cubicBezTo>
                      <a:pt x="175897" y="88547"/>
                      <a:pt x="180085" y="91538"/>
                      <a:pt x="183076" y="95128"/>
                    </a:cubicBezTo>
                    <a:cubicBezTo>
                      <a:pt x="186068" y="98718"/>
                      <a:pt x="189059" y="103504"/>
                      <a:pt x="189059" y="109487"/>
                    </a:cubicBezTo>
                    <a:cubicBezTo>
                      <a:pt x="188461" y="115470"/>
                      <a:pt x="184273" y="120256"/>
                      <a:pt x="180085" y="122649"/>
                    </a:cubicBezTo>
                    <a:cubicBezTo>
                      <a:pt x="175299" y="125042"/>
                      <a:pt x="171709" y="125641"/>
                      <a:pt x="167521" y="127436"/>
                    </a:cubicBezTo>
                    <a:cubicBezTo>
                      <a:pt x="163333" y="128632"/>
                      <a:pt x="159145" y="130427"/>
                      <a:pt x="154957" y="131025"/>
                    </a:cubicBezTo>
                    <a:cubicBezTo>
                      <a:pt x="137606" y="135812"/>
                      <a:pt x="119658" y="137606"/>
                      <a:pt x="102307" y="137606"/>
                    </a:cubicBezTo>
                    <a:cubicBezTo>
                      <a:pt x="65214" y="138803"/>
                      <a:pt x="29914" y="129230"/>
                      <a:pt x="0" y="1106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47"/>
              <p:cNvSpPr/>
              <p:nvPr/>
            </p:nvSpPr>
            <p:spPr>
              <a:xfrm>
                <a:off x="1480887" y="2416229"/>
                <a:ext cx="91834" cy="78087"/>
              </a:xfrm>
              <a:custGeom>
                <a:rect b="b" l="l" r="r" t="t"/>
                <a:pathLst>
                  <a:path extrusionOk="0" h="82414" w="96922">
                    <a:moveTo>
                      <a:pt x="0" y="72393"/>
                    </a:moveTo>
                    <a:cubicBezTo>
                      <a:pt x="3590" y="74786"/>
                      <a:pt x="7778" y="75983"/>
                      <a:pt x="11966" y="76581"/>
                    </a:cubicBezTo>
                    <a:cubicBezTo>
                      <a:pt x="16154" y="77778"/>
                      <a:pt x="20342" y="78376"/>
                      <a:pt x="25128" y="78376"/>
                    </a:cubicBezTo>
                    <a:cubicBezTo>
                      <a:pt x="33504" y="78974"/>
                      <a:pt x="42479" y="78974"/>
                      <a:pt x="50256" y="75983"/>
                    </a:cubicBezTo>
                    <a:cubicBezTo>
                      <a:pt x="53846" y="74786"/>
                      <a:pt x="57436" y="72393"/>
                      <a:pt x="58632" y="69401"/>
                    </a:cubicBezTo>
                    <a:cubicBezTo>
                      <a:pt x="60427" y="66410"/>
                      <a:pt x="60427" y="62820"/>
                      <a:pt x="59829" y="58632"/>
                    </a:cubicBezTo>
                    <a:cubicBezTo>
                      <a:pt x="58034" y="51453"/>
                      <a:pt x="52649" y="44273"/>
                      <a:pt x="46068" y="39487"/>
                    </a:cubicBezTo>
                    <a:cubicBezTo>
                      <a:pt x="45470" y="38889"/>
                      <a:pt x="44273" y="38290"/>
                      <a:pt x="43675" y="38290"/>
                    </a:cubicBezTo>
                    <a:cubicBezTo>
                      <a:pt x="43077" y="38290"/>
                      <a:pt x="43077" y="37692"/>
                      <a:pt x="42479" y="37692"/>
                    </a:cubicBezTo>
                    <a:cubicBezTo>
                      <a:pt x="42479" y="37692"/>
                      <a:pt x="41880" y="37692"/>
                      <a:pt x="43077" y="37692"/>
                    </a:cubicBezTo>
                    <a:cubicBezTo>
                      <a:pt x="43675" y="37692"/>
                      <a:pt x="44273" y="37094"/>
                      <a:pt x="44273" y="36495"/>
                    </a:cubicBezTo>
                    <a:cubicBezTo>
                      <a:pt x="44872" y="35897"/>
                      <a:pt x="44872" y="35299"/>
                      <a:pt x="44872" y="35299"/>
                    </a:cubicBezTo>
                    <a:cubicBezTo>
                      <a:pt x="44872" y="35299"/>
                      <a:pt x="44872" y="35299"/>
                      <a:pt x="44872" y="35897"/>
                    </a:cubicBezTo>
                    <a:cubicBezTo>
                      <a:pt x="44872" y="36495"/>
                      <a:pt x="44872" y="36495"/>
                      <a:pt x="45470" y="36495"/>
                    </a:cubicBezTo>
                    <a:cubicBezTo>
                      <a:pt x="47863" y="37692"/>
                      <a:pt x="52051" y="38290"/>
                      <a:pt x="56239" y="38290"/>
                    </a:cubicBezTo>
                    <a:cubicBezTo>
                      <a:pt x="64615" y="37692"/>
                      <a:pt x="72991" y="35897"/>
                      <a:pt x="80769" y="32308"/>
                    </a:cubicBezTo>
                    <a:cubicBezTo>
                      <a:pt x="87949" y="29316"/>
                      <a:pt x="95726" y="22735"/>
                      <a:pt x="91538" y="15555"/>
                    </a:cubicBezTo>
                    <a:cubicBezTo>
                      <a:pt x="87350" y="8376"/>
                      <a:pt x="78974" y="4188"/>
                      <a:pt x="71795" y="0"/>
                    </a:cubicBezTo>
                    <a:cubicBezTo>
                      <a:pt x="75983" y="1196"/>
                      <a:pt x="80171" y="2991"/>
                      <a:pt x="83760" y="5385"/>
                    </a:cubicBezTo>
                    <a:cubicBezTo>
                      <a:pt x="87949" y="7778"/>
                      <a:pt x="91538" y="10171"/>
                      <a:pt x="94530" y="14359"/>
                    </a:cubicBezTo>
                    <a:cubicBezTo>
                      <a:pt x="95726" y="16154"/>
                      <a:pt x="96923" y="19145"/>
                      <a:pt x="96923" y="21538"/>
                    </a:cubicBezTo>
                    <a:cubicBezTo>
                      <a:pt x="96923" y="24530"/>
                      <a:pt x="95726" y="26923"/>
                      <a:pt x="94530" y="28718"/>
                    </a:cubicBezTo>
                    <a:cubicBezTo>
                      <a:pt x="91538" y="32906"/>
                      <a:pt x="87350" y="35299"/>
                      <a:pt x="83162" y="37692"/>
                    </a:cubicBezTo>
                    <a:cubicBezTo>
                      <a:pt x="74786" y="41880"/>
                      <a:pt x="65812" y="44273"/>
                      <a:pt x="56837" y="45470"/>
                    </a:cubicBezTo>
                    <a:cubicBezTo>
                      <a:pt x="54444" y="45470"/>
                      <a:pt x="52051" y="45470"/>
                      <a:pt x="49658" y="45470"/>
                    </a:cubicBezTo>
                    <a:cubicBezTo>
                      <a:pt x="47265" y="44872"/>
                      <a:pt x="44872" y="44872"/>
                      <a:pt x="41880" y="43077"/>
                    </a:cubicBezTo>
                    <a:cubicBezTo>
                      <a:pt x="40684" y="42478"/>
                      <a:pt x="38889" y="40684"/>
                      <a:pt x="38290" y="38889"/>
                    </a:cubicBezTo>
                    <a:cubicBezTo>
                      <a:pt x="38290" y="38290"/>
                      <a:pt x="37692" y="37692"/>
                      <a:pt x="37692" y="35897"/>
                    </a:cubicBezTo>
                    <a:cubicBezTo>
                      <a:pt x="37692" y="35299"/>
                      <a:pt x="37692" y="34102"/>
                      <a:pt x="38290" y="33504"/>
                    </a:cubicBezTo>
                    <a:cubicBezTo>
                      <a:pt x="38889" y="32308"/>
                      <a:pt x="40085" y="31709"/>
                      <a:pt x="41282" y="31709"/>
                    </a:cubicBezTo>
                    <a:cubicBezTo>
                      <a:pt x="43077" y="31111"/>
                      <a:pt x="44273" y="31709"/>
                      <a:pt x="44872" y="31709"/>
                    </a:cubicBezTo>
                    <a:cubicBezTo>
                      <a:pt x="45470" y="31709"/>
                      <a:pt x="46068" y="32308"/>
                      <a:pt x="47265" y="32308"/>
                    </a:cubicBezTo>
                    <a:cubicBezTo>
                      <a:pt x="48461" y="32906"/>
                      <a:pt x="49658" y="33504"/>
                      <a:pt x="50855" y="34102"/>
                    </a:cubicBezTo>
                    <a:cubicBezTo>
                      <a:pt x="55043" y="37094"/>
                      <a:pt x="58034" y="40684"/>
                      <a:pt x="61026" y="44273"/>
                    </a:cubicBezTo>
                    <a:cubicBezTo>
                      <a:pt x="64017" y="47863"/>
                      <a:pt x="65812" y="52649"/>
                      <a:pt x="67008" y="57436"/>
                    </a:cubicBezTo>
                    <a:cubicBezTo>
                      <a:pt x="67607" y="62222"/>
                      <a:pt x="67607" y="67607"/>
                      <a:pt x="64615" y="72393"/>
                    </a:cubicBezTo>
                    <a:cubicBezTo>
                      <a:pt x="61624" y="77179"/>
                      <a:pt x="56837" y="79572"/>
                      <a:pt x="52649" y="80769"/>
                    </a:cubicBezTo>
                    <a:cubicBezTo>
                      <a:pt x="43675" y="83162"/>
                      <a:pt x="34103" y="82564"/>
                      <a:pt x="25726" y="81367"/>
                    </a:cubicBezTo>
                    <a:cubicBezTo>
                      <a:pt x="21538" y="80769"/>
                      <a:pt x="16752" y="79572"/>
                      <a:pt x="12564" y="77778"/>
                    </a:cubicBezTo>
                    <a:cubicBezTo>
                      <a:pt x="7778" y="77179"/>
                      <a:pt x="3590" y="75384"/>
                      <a:pt x="0" y="723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35" name="Google Shape;1635;p47"/>
          <p:cNvGrpSpPr/>
          <p:nvPr/>
        </p:nvGrpSpPr>
        <p:grpSpPr>
          <a:xfrm>
            <a:off x="5031919" y="2878838"/>
            <a:ext cx="346056" cy="345674"/>
            <a:chOff x="3303268" y="3817349"/>
            <a:chExt cx="346056" cy="345674"/>
          </a:xfrm>
        </p:grpSpPr>
        <p:sp>
          <p:nvSpPr>
            <p:cNvPr id="1636" name="Google Shape;1636;p4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47"/>
          <p:cNvGrpSpPr/>
          <p:nvPr/>
        </p:nvGrpSpPr>
        <p:grpSpPr>
          <a:xfrm>
            <a:off x="4398781" y="2878838"/>
            <a:ext cx="346024" cy="345674"/>
            <a:chOff x="4201447" y="3817349"/>
            <a:chExt cx="346024" cy="345674"/>
          </a:xfrm>
        </p:grpSpPr>
        <p:sp>
          <p:nvSpPr>
            <p:cNvPr id="1641" name="Google Shape;1641;p4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 name="Google Shape;1643;p47"/>
          <p:cNvGrpSpPr/>
          <p:nvPr/>
        </p:nvGrpSpPr>
        <p:grpSpPr>
          <a:xfrm>
            <a:off x="3766026" y="2878838"/>
            <a:ext cx="345642" cy="345674"/>
            <a:chOff x="5549861" y="3817349"/>
            <a:chExt cx="345642" cy="345674"/>
          </a:xfrm>
        </p:grpSpPr>
        <p:sp>
          <p:nvSpPr>
            <p:cNvPr id="1644" name="Google Shape;1644;p4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0" name="Shape 1650"/>
        <p:cNvGrpSpPr/>
        <p:nvPr/>
      </p:nvGrpSpPr>
      <p:grpSpPr>
        <a:xfrm>
          <a:off x="0" y="0"/>
          <a:ext cx="0" cy="0"/>
          <a:chOff x="0" y="0"/>
          <a:chExt cx="0" cy="0"/>
        </a:xfrm>
      </p:grpSpPr>
      <p:sp>
        <p:nvSpPr>
          <p:cNvPr id="1651" name="Google Shape;1651;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1652" name="Google Shape;1652;p48"/>
          <p:cNvGrpSpPr/>
          <p:nvPr/>
        </p:nvGrpSpPr>
        <p:grpSpPr>
          <a:xfrm>
            <a:off x="1049153" y="1438453"/>
            <a:ext cx="348109" cy="326626"/>
            <a:chOff x="2095723" y="2057565"/>
            <a:chExt cx="404402" cy="379445"/>
          </a:xfrm>
        </p:grpSpPr>
        <p:sp>
          <p:nvSpPr>
            <p:cNvPr id="1653" name="Google Shape;1653;p48"/>
            <p:cNvSpPr/>
            <p:nvPr/>
          </p:nvSpPr>
          <p:spPr>
            <a:xfrm>
              <a:off x="2095723" y="2057565"/>
              <a:ext cx="404402" cy="379445"/>
            </a:xfrm>
            <a:custGeom>
              <a:rect b="b" l="l" r="r" t="t"/>
              <a:pathLst>
                <a:path extrusionOk="0" h="379445" w="404402">
                  <a:moveTo>
                    <a:pt x="354998" y="178263"/>
                  </a:moveTo>
                  <a:lnTo>
                    <a:pt x="346849" y="178263"/>
                  </a:lnTo>
                  <a:cubicBezTo>
                    <a:pt x="339209" y="153816"/>
                    <a:pt x="324948" y="131915"/>
                    <a:pt x="306612" y="114088"/>
                  </a:cubicBezTo>
                  <a:cubicBezTo>
                    <a:pt x="320873" y="106958"/>
                    <a:pt x="331060" y="91678"/>
                    <a:pt x="331060" y="74361"/>
                  </a:cubicBezTo>
                  <a:lnTo>
                    <a:pt x="331060" y="44311"/>
                  </a:lnTo>
                  <a:cubicBezTo>
                    <a:pt x="331060" y="19864"/>
                    <a:pt x="311196" y="0"/>
                    <a:pt x="286749" y="0"/>
                  </a:cubicBezTo>
                  <a:cubicBezTo>
                    <a:pt x="280128" y="0"/>
                    <a:pt x="274016" y="1528"/>
                    <a:pt x="268413" y="4075"/>
                  </a:cubicBezTo>
                  <a:lnTo>
                    <a:pt x="225630" y="23429"/>
                  </a:lnTo>
                  <a:cubicBezTo>
                    <a:pt x="218500" y="18336"/>
                    <a:pt x="210350" y="15789"/>
                    <a:pt x="201183" y="15789"/>
                  </a:cubicBezTo>
                  <a:cubicBezTo>
                    <a:pt x="192015" y="15789"/>
                    <a:pt x="183356" y="18845"/>
                    <a:pt x="176735" y="23429"/>
                  </a:cubicBezTo>
                  <a:lnTo>
                    <a:pt x="133952" y="4075"/>
                  </a:lnTo>
                  <a:cubicBezTo>
                    <a:pt x="128349" y="1528"/>
                    <a:pt x="121728" y="0"/>
                    <a:pt x="115616" y="0"/>
                  </a:cubicBezTo>
                  <a:cubicBezTo>
                    <a:pt x="91169" y="0"/>
                    <a:pt x="71305" y="19864"/>
                    <a:pt x="71305" y="44311"/>
                  </a:cubicBezTo>
                  <a:lnTo>
                    <a:pt x="71305" y="74361"/>
                  </a:lnTo>
                  <a:cubicBezTo>
                    <a:pt x="71305" y="91678"/>
                    <a:pt x="80982" y="106448"/>
                    <a:pt x="95753" y="114088"/>
                  </a:cubicBezTo>
                  <a:cubicBezTo>
                    <a:pt x="76908" y="131915"/>
                    <a:pt x="63156" y="153816"/>
                    <a:pt x="55516" y="178263"/>
                  </a:cubicBezTo>
                  <a:lnTo>
                    <a:pt x="47367" y="178263"/>
                  </a:lnTo>
                  <a:cubicBezTo>
                    <a:pt x="21392" y="178263"/>
                    <a:pt x="0" y="199655"/>
                    <a:pt x="0" y="225630"/>
                  </a:cubicBezTo>
                  <a:cubicBezTo>
                    <a:pt x="0" y="251606"/>
                    <a:pt x="21392" y="272997"/>
                    <a:pt x="47367" y="272997"/>
                  </a:cubicBezTo>
                  <a:lnTo>
                    <a:pt x="55516" y="272997"/>
                  </a:lnTo>
                  <a:cubicBezTo>
                    <a:pt x="75380" y="334625"/>
                    <a:pt x="133952" y="379446"/>
                    <a:pt x="202201" y="379446"/>
                  </a:cubicBezTo>
                  <a:cubicBezTo>
                    <a:pt x="270451" y="379446"/>
                    <a:pt x="329023" y="334625"/>
                    <a:pt x="348886" y="272997"/>
                  </a:cubicBezTo>
                  <a:lnTo>
                    <a:pt x="357035" y="272997"/>
                  </a:lnTo>
                  <a:cubicBezTo>
                    <a:pt x="383011" y="272997"/>
                    <a:pt x="404402" y="251606"/>
                    <a:pt x="404402" y="225630"/>
                  </a:cubicBezTo>
                  <a:cubicBezTo>
                    <a:pt x="404402" y="199655"/>
                    <a:pt x="380974" y="178263"/>
                    <a:pt x="354998" y="178263"/>
                  </a:cubicBezTo>
                  <a:close/>
                  <a:moveTo>
                    <a:pt x="277581" y="25976"/>
                  </a:moveTo>
                  <a:cubicBezTo>
                    <a:pt x="280128" y="24957"/>
                    <a:pt x="283184" y="23938"/>
                    <a:pt x="286240" y="23938"/>
                  </a:cubicBezTo>
                  <a:cubicBezTo>
                    <a:pt x="297445" y="23938"/>
                    <a:pt x="306612" y="33106"/>
                    <a:pt x="306612" y="44311"/>
                  </a:cubicBezTo>
                  <a:lnTo>
                    <a:pt x="306612" y="74361"/>
                  </a:lnTo>
                  <a:cubicBezTo>
                    <a:pt x="306612" y="85566"/>
                    <a:pt x="297445" y="94734"/>
                    <a:pt x="286240" y="94734"/>
                  </a:cubicBezTo>
                  <a:cubicBezTo>
                    <a:pt x="283184" y="94734"/>
                    <a:pt x="280637" y="94225"/>
                    <a:pt x="277581" y="92697"/>
                  </a:cubicBezTo>
                  <a:lnTo>
                    <a:pt x="240400" y="75889"/>
                  </a:lnTo>
                  <a:cubicBezTo>
                    <a:pt x="242438" y="70796"/>
                    <a:pt x="243966" y="65193"/>
                    <a:pt x="243966" y="59081"/>
                  </a:cubicBezTo>
                  <a:cubicBezTo>
                    <a:pt x="243966" y="52970"/>
                    <a:pt x="242947" y="47367"/>
                    <a:pt x="240400" y="42274"/>
                  </a:cubicBezTo>
                  <a:lnTo>
                    <a:pt x="277581" y="25976"/>
                  </a:lnTo>
                  <a:close/>
                  <a:moveTo>
                    <a:pt x="132424" y="114598"/>
                  </a:moveTo>
                  <a:lnTo>
                    <a:pt x="175207" y="95243"/>
                  </a:lnTo>
                  <a:cubicBezTo>
                    <a:pt x="182338" y="100337"/>
                    <a:pt x="190487" y="102883"/>
                    <a:pt x="199655" y="102883"/>
                  </a:cubicBezTo>
                  <a:cubicBezTo>
                    <a:pt x="208822" y="102883"/>
                    <a:pt x="217481" y="99827"/>
                    <a:pt x="224102" y="95243"/>
                  </a:cubicBezTo>
                  <a:lnTo>
                    <a:pt x="237854" y="101355"/>
                  </a:lnTo>
                  <a:cubicBezTo>
                    <a:pt x="213406" y="132424"/>
                    <a:pt x="176226" y="150250"/>
                    <a:pt x="135989" y="150250"/>
                  </a:cubicBezTo>
                  <a:cubicBezTo>
                    <a:pt x="122747" y="150250"/>
                    <a:pt x="110014" y="148213"/>
                    <a:pt x="97281" y="144138"/>
                  </a:cubicBezTo>
                  <a:cubicBezTo>
                    <a:pt x="105939" y="133443"/>
                    <a:pt x="116635" y="123765"/>
                    <a:pt x="128859" y="115616"/>
                  </a:cubicBezTo>
                  <a:cubicBezTo>
                    <a:pt x="130387" y="115616"/>
                    <a:pt x="131405" y="115107"/>
                    <a:pt x="132424" y="114598"/>
                  </a:cubicBezTo>
                  <a:lnTo>
                    <a:pt x="132424" y="114598"/>
                  </a:lnTo>
                  <a:close/>
                  <a:moveTo>
                    <a:pt x="200164" y="39727"/>
                  </a:moveTo>
                  <a:cubicBezTo>
                    <a:pt x="210860" y="39727"/>
                    <a:pt x="220028" y="48386"/>
                    <a:pt x="220028" y="59591"/>
                  </a:cubicBezTo>
                  <a:cubicBezTo>
                    <a:pt x="220028" y="70796"/>
                    <a:pt x="211369" y="79454"/>
                    <a:pt x="200164" y="79454"/>
                  </a:cubicBezTo>
                  <a:cubicBezTo>
                    <a:pt x="188959" y="79454"/>
                    <a:pt x="180300" y="70796"/>
                    <a:pt x="180300" y="59591"/>
                  </a:cubicBezTo>
                  <a:cubicBezTo>
                    <a:pt x="180300" y="48386"/>
                    <a:pt x="188959" y="39727"/>
                    <a:pt x="200164" y="39727"/>
                  </a:cubicBezTo>
                  <a:close/>
                  <a:moveTo>
                    <a:pt x="93206" y="44311"/>
                  </a:moveTo>
                  <a:cubicBezTo>
                    <a:pt x="93206" y="33106"/>
                    <a:pt x="102374" y="23938"/>
                    <a:pt x="113579" y="23938"/>
                  </a:cubicBezTo>
                  <a:cubicBezTo>
                    <a:pt x="116635" y="23938"/>
                    <a:pt x="119182" y="24447"/>
                    <a:pt x="122238" y="25976"/>
                  </a:cubicBezTo>
                  <a:lnTo>
                    <a:pt x="159418" y="42783"/>
                  </a:lnTo>
                  <a:cubicBezTo>
                    <a:pt x="157381" y="47876"/>
                    <a:pt x="155853" y="53479"/>
                    <a:pt x="155853" y="59591"/>
                  </a:cubicBezTo>
                  <a:cubicBezTo>
                    <a:pt x="155853" y="65703"/>
                    <a:pt x="156871" y="71305"/>
                    <a:pt x="159418" y="76398"/>
                  </a:cubicBezTo>
                  <a:lnTo>
                    <a:pt x="122238" y="93206"/>
                  </a:lnTo>
                  <a:cubicBezTo>
                    <a:pt x="119691" y="94225"/>
                    <a:pt x="116635" y="95243"/>
                    <a:pt x="113579" y="95243"/>
                  </a:cubicBezTo>
                  <a:cubicBezTo>
                    <a:pt x="102374" y="95243"/>
                    <a:pt x="93206" y="86076"/>
                    <a:pt x="93206" y="74871"/>
                  </a:cubicBezTo>
                  <a:lnTo>
                    <a:pt x="93206" y="44311"/>
                  </a:lnTo>
                  <a:close/>
                  <a:moveTo>
                    <a:pt x="45330" y="249059"/>
                  </a:moveTo>
                  <a:cubicBezTo>
                    <a:pt x="32087" y="249059"/>
                    <a:pt x="21392" y="238363"/>
                    <a:pt x="21392" y="225121"/>
                  </a:cubicBezTo>
                  <a:cubicBezTo>
                    <a:pt x="21392" y="211878"/>
                    <a:pt x="32087" y="201183"/>
                    <a:pt x="45330" y="201183"/>
                  </a:cubicBezTo>
                  <a:lnTo>
                    <a:pt x="47876" y="201183"/>
                  </a:lnTo>
                  <a:cubicBezTo>
                    <a:pt x="46858" y="208822"/>
                    <a:pt x="45839" y="216972"/>
                    <a:pt x="45839" y="225121"/>
                  </a:cubicBezTo>
                  <a:cubicBezTo>
                    <a:pt x="45839" y="233270"/>
                    <a:pt x="46348" y="240910"/>
                    <a:pt x="47876" y="249059"/>
                  </a:cubicBezTo>
                  <a:lnTo>
                    <a:pt x="45330" y="249059"/>
                  </a:lnTo>
                  <a:close/>
                  <a:moveTo>
                    <a:pt x="200164" y="356017"/>
                  </a:moveTo>
                  <a:cubicBezTo>
                    <a:pt x="128349" y="356017"/>
                    <a:pt x="69777" y="297445"/>
                    <a:pt x="69777" y="225630"/>
                  </a:cubicBezTo>
                  <a:cubicBezTo>
                    <a:pt x="69777" y="204239"/>
                    <a:pt x="74870" y="183356"/>
                    <a:pt x="84548" y="165021"/>
                  </a:cubicBezTo>
                  <a:cubicBezTo>
                    <a:pt x="101355" y="171133"/>
                    <a:pt x="119182" y="174189"/>
                    <a:pt x="137008" y="174189"/>
                  </a:cubicBezTo>
                  <a:cubicBezTo>
                    <a:pt x="186412" y="174189"/>
                    <a:pt x="231742" y="150760"/>
                    <a:pt x="260773" y="111542"/>
                  </a:cubicBezTo>
                  <a:lnTo>
                    <a:pt x="267904" y="114598"/>
                  </a:lnTo>
                  <a:cubicBezTo>
                    <a:pt x="268923" y="115107"/>
                    <a:pt x="269941" y="115616"/>
                    <a:pt x="270451" y="115616"/>
                  </a:cubicBezTo>
                  <a:cubicBezTo>
                    <a:pt x="308140" y="140064"/>
                    <a:pt x="330551" y="180810"/>
                    <a:pt x="330551" y="225121"/>
                  </a:cubicBezTo>
                  <a:cubicBezTo>
                    <a:pt x="330551" y="297445"/>
                    <a:pt x="271979" y="356017"/>
                    <a:pt x="200164" y="356017"/>
                  </a:cubicBezTo>
                  <a:close/>
                  <a:moveTo>
                    <a:pt x="354998" y="249059"/>
                  </a:moveTo>
                  <a:lnTo>
                    <a:pt x="352451" y="249059"/>
                  </a:lnTo>
                  <a:cubicBezTo>
                    <a:pt x="353470" y="241419"/>
                    <a:pt x="354489" y="233270"/>
                    <a:pt x="354489" y="225121"/>
                  </a:cubicBezTo>
                  <a:cubicBezTo>
                    <a:pt x="354489" y="216972"/>
                    <a:pt x="353979" y="209332"/>
                    <a:pt x="352451" y="201183"/>
                  </a:cubicBezTo>
                  <a:lnTo>
                    <a:pt x="354998" y="201183"/>
                  </a:lnTo>
                  <a:cubicBezTo>
                    <a:pt x="368241" y="201183"/>
                    <a:pt x="378936" y="211878"/>
                    <a:pt x="378936" y="225121"/>
                  </a:cubicBezTo>
                  <a:cubicBezTo>
                    <a:pt x="378936" y="238363"/>
                    <a:pt x="368241" y="249059"/>
                    <a:pt x="354998" y="2490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48"/>
            <p:cNvSpPr/>
            <p:nvPr/>
          </p:nvSpPr>
          <p:spPr>
            <a:xfrm>
              <a:off x="2252594" y="2334127"/>
              <a:ext cx="86584" cy="55006"/>
            </a:xfrm>
            <a:custGeom>
              <a:rect b="b" l="l" r="r" t="t"/>
              <a:pathLst>
                <a:path extrusionOk="0" h="55006" w="86584">
                  <a:moveTo>
                    <a:pt x="74870" y="0"/>
                  </a:moveTo>
                  <a:cubicBezTo>
                    <a:pt x="68249" y="0"/>
                    <a:pt x="63156" y="5093"/>
                    <a:pt x="63156" y="11715"/>
                  </a:cubicBezTo>
                  <a:cubicBezTo>
                    <a:pt x="63156" y="22410"/>
                    <a:pt x="54498" y="31578"/>
                    <a:pt x="43292" y="31578"/>
                  </a:cubicBezTo>
                  <a:cubicBezTo>
                    <a:pt x="32087" y="31578"/>
                    <a:pt x="23429" y="22920"/>
                    <a:pt x="23429" y="11715"/>
                  </a:cubicBezTo>
                  <a:cubicBezTo>
                    <a:pt x="23429" y="5093"/>
                    <a:pt x="18336" y="0"/>
                    <a:pt x="11714" y="0"/>
                  </a:cubicBezTo>
                  <a:cubicBezTo>
                    <a:pt x="5093" y="0"/>
                    <a:pt x="0" y="5093"/>
                    <a:pt x="0" y="11715"/>
                  </a:cubicBezTo>
                  <a:cubicBezTo>
                    <a:pt x="0" y="35653"/>
                    <a:pt x="19354" y="55007"/>
                    <a:pt x="43292" y="55007"/>
                  </a:cubicBezTo>
                  <a:cubicBezTo>
                    <a:pt x="67231" y="55007"/>
                    <a:pt x="86585" y="35653"/>
                    <a:pt x="86585" y="11715"/>
                  </a:cubicBezTo>
                  <a:cubicBezTo>
                    <a:pt x="86585" y="5603"/>
                    <a:pt x="81492" y="0"/>
                    <a:pt x="7487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48"/>
            <p:cNvSpPr/>
            <p:nvPr/>
          </p:nvSpPr>
          <p:spPr>
            <a:xfrm>
              <a:off x="2315241" y="2247542"/>
              <a:ext cx="70333" cy="47367"/>
            </a:xfrm>
            <a:custGeom>
              <a:rect b="b" l="l" r="r" t="t"/>
              <a:pathLst>
                <a:path extrusionOk="0" h="47367" w="70333">
                  <a:moveTo>
                    <a:pt x="35653" y="0"/>
                  </a:moveTo>
                  <a:cubicBezTo>
                    <a:pt x="15789" y="0"/>
                    <a:pt x="0" y="15789"/>
                    <a:pt x="0" y="35653"/>
                  </a:cubicBezTo>
                  <a:cubicBezTo>
                    <a:pt x="0" y="42274"/>
                    <a:pt x="5093" y="47367"/>
                    <a:pt x="11714" y="47367"/>
                  </a:cubicBezTo>
                  <a:cubicBezTo>
                    <a:pt x="18336" y="47367"/>
                    <a:pt x="23429" y="42274"/>
                    <a:pt x="23429" y="35653"/>
                  </a:cubicBezTo>
                  <a:cubicBezTo>
                    <a:pt x="23429" y="29031"/>
                    <a:pt x="28522" y="23938"/>
                    <a:pt x="35143" y="23938"/>
                  </a:cubicBezTo>
                  <a:cubicBezTo>
                    <a:pt x="41764" y="23938"/>
                    <a:pt x="46858" y="29031"/>
                    <a:pt x="46858" y="35653"/>
                  </a:cubicBezTo>
                  <a:cubicBezTo>
                    <a:pt x="46858" y="42274"/>
                    <a:pt x="51951" y="47367"/>
                    <a:pt x="58572" y="47367"/>
                  </a:cubicBezTo>
                  <a:cubicBezTo>
                    <a:pt x="65193" y="47367"/>
                    <a:pt x="70287" y="42274"/>
                    <a:pt x="70287" y="35653"/>
                  </a:cubicBezTo>
                  <a:cubicBezTo>
                    <a:pt x="71305" y="15789"/>
                    <a:pt x="55516" y="0"/>
                    <a:pt x="3565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48"/>
            <p:cNvSpPr/>
            <p:nvPr/>
          </p:nvSpPr>
          <p:spPr>
            <a:xfrm>
              <a:off x="2204718" y="2247542"/>
              <a:ext cx="71305" cy="47367"/>
            </a:xfrm>
            <a:custGeom>
              <a:rect b="b" l="l" r="r" t="t"/>
              <a:pathLst>
                <a:path extrusionOk="0" h="47367" w="71305">
                  <a:moveTo>
                    <a:pt x="59591" y="47367"/>
                  </a:moveTo>
                  <a:cubicBezTo>
                    <a:pt x="66212" y="47367"/>
                    <a:pt x="71305" y="42274"/>
                    <a:pt x="71305" y="35653"/>
                  </a:cubicBezTo>
                  <a:cubicBezTo>
                    <a:pt x="71305" y="15789"/>
                    <a:pt x="55516" y="0"/>
                    <a:pt x="35653" y="0"/>
                  </a:cubicBezTo>
                  <a:cubicBezTo>
                    <a:pt x="15789" y="0"/>
                    <a:pt x="0" y="15789"/>
                    <a:pt x="0" y="35653"/>
                  </a:cubicBezTo>
                  <a:cubicBezTo>
                    <a:pt x="0" y="42274"/>
                    <a:pt x="5093" y="47367"/>
                    <a:pt x="11714" y="47367"/>
                  </a:cubicBezTo>
                  <a:cubicBezTo>
                    <a:pt x="18336" y="47367"/>
                    <a:pt x="23429" y="42274"/>
                    <a:pt x="23429" y="35653"/>
                  </a:cubicBezTo>
                  <a:cubicBezTo>
                    <a:pt x="23429" y="29031"/>
                    <a:pt x="28522" y="23938"/>
                    <a:pt x="35143" y="23938"/>
                  </a:cubicBezTo>
                  <a:cubicBezTo>
                    <a:pt x="41764" y="23938"/>
                    <a:pt x="46858" y="29031"/>
                    <a:pt x="46858" y="35653"/>
                  </a:cubicBezTo>
                  <a:cubicBezTo>
                    <a:pt x="47876" y="41765"/>
                    <a:pt x="52970" y="47367"/>
                    <a:pt x="59591" y="47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57" name="Google Shape;1657;p48"/>
          <p:cNvGrpSpPr/>
          <p:nvPr/>
        </p:nvGrpSpPr>
        <p:grpSpPr>
          <a:xfrm>
            <a:off x="7746975" y="3634525"/>
            <a:ext cx="348109" cy="326626"/>
            <a:chOff x="9876650" y="4608764"/>
            <a:chExt cx="404402" cy="379445"/>
          </a:xfrm>
        </p:grpSpPr>
        <p:sp>
          <p:nvSpPr>
            <p:cNvPr id="1658" name="Google Shape;1658;p48"/>
            <p:cNvSpPr/>
            <p:nvPr/>
          </p:nvSpPr>
          <p:spPr>
            <a:xfrm>
              <a:off x="9876650" y="4608764"/>
              <a:ext cx="404402" cy="379445"/>
            </a:xfrm>
            <a:custGeom>
              <a:rect b="b" l="l" r="r" t="t"/>
              <a:pathLst>
                <a:path extrusionOk="0" h="379445" w="404402">
                  <a:moveTo>
                    <a:pt x="357035" y="178263"/>
                  </a:moveTo>
                  <a:lnTo>
                    <a:pt x="348886" y="178263"/>
                  </a:lnTo>
                  <a:cubicBezTo>
                    <a:pt x="343793" y="161965"/>
                    <a:pt x="335644" y="147194"/>
                    <a:pt x="325458" y="132933"/>
                  </a:cubicBezTo>
                  <a:cubicBezTo>
                    <a:pt x="308140" y="110014"/>
                    <a:pt x="284202" y="92187"/>
                    <a:pt x="257717" y="81492"/>
                  </a:cubicBezTo>
                  <a:cubicBezTo>
                    <a:pt x="258227" y="78945"/>
                    <a:pt x="258227" y="75889"/>
                    <a:pt x="258227" y="73342"/>
                  </a:cubicBezTo>
                  <a:cubicBezTo>
                    <a:pt x="258227" y="33106"/>
                    <a:pt x="225121" y="0"/>
                    <a:pt x="184884" y="0"/>
                  </a:cubicBezTo>
                  <a:cubicBezTo>
                    <a:pt x="181319" y="0"/>
                    <a:pt x="178263" y="1528"/>
                    <a:pt x="176226" y="4075"/>
                  </a:cubicBezTo>
                  <a:cubicBezTo>
                    <a:pt x="174188" y="6621"/>
                    <a:pt x="172661" y="10186"/>
                    <a:pt x="173170" y="13242"/>
                  </a:cubicBezTo>
                  <a:lnTo>
                    <a:pt x="176226" y="41764"/>
                  </a:lnTo>
                  <a:cubicBezTo>
                    <a:pt x="158909" y="47367"/>
                    <a:pt x="146685" y="63156"/>
                    <a:pt x="146175" y="82001"/>
                  </a:cubicBezTo>
                  <a:cubicBezTo>
                    <a:pt x="119182" y="92697"/>
                    <a:pt x="95752" y="110523"/>
                    <a:pt x="78436" y="133952"/>
                  </a:cubicBezTo>
                  <a:cubicBezTo>
                    <a:pt x="68249" y="147704"/>
                    <a:pt x="60610" y="162474"/>
                    <a:pt x="55516" y="178263"/>
                  </a:cubicBezTo>
                  <a:lnTo>
                    <a:pt x="47367" y="178263"/>
                  </a:lnTo>
                  <a:cubicBezTo>
                    <a:pt x="21391" y="178263"/>
                    <a:pt x="0" y="199654"/>
                    <a:pt x="0" y="225630"/>
                  </a:cubicBezTo>
                  <a:cubicBezTo>
                    <a:pt x="0" y="251605"/>
                    <a:pt x="21391" y="272997"/>
                    <a:pt x="47367" y="272997"/>
                  </a:cubicBezTo>
                  <a:lnTo>
                    <a:pt x="55516" y="272997"/>
                  </a:lnTo>
                  <a:cubicBezTo>
                    <a:pt x="75379" y="334625"/>
                    <a:pt x="133952" y="379446"/>
                    <a:pt x="202201" y="379446"/>
                  </a:cubicBezTo>
                  <a:cubicBezTo>
                    <a:pt x="270450" y="379446"/>
                    <a:pt x="329023" y="334625"/>
                    <a:pt x="348886" y="272997"/>
                  </a:cubicBezTo>
                  <a:lnTo>
                    <a:pt x="357035" y="272997"/>
                  </a:lnTo>
                  <a:cubicBezTo>
                    <a:pt x="383011" y="272997"/>
                    <a:pt x="404403" y="251605"/>
                    <a:pt x="404403" y="225630"/>
                  </a:cubicBezTo>
                  <a:cubicBezTo>
                    <a:pt x="404403" y="199654"/>
                    <a:pt x="383011" y="178263"/>
                    <a:pt x="357035" y="178263"/>
                  </a:cubicBezTo>
                  <a:close/>
                  <a:moveTo>
                    <a:pt x="188959" y="64175"/>
                  </a:moveTo>
                  <a:cubicBezTo>
                    <a:pt x="192524" y="64175"/>
                    <a:pt x="195580" y="62647"/>
                    <a:pt x="197617" y="60100"/>
                  </a:cubicBezTo>
                  <a:cubicBezTo>
                    <a:pt x="199654" y="57553"/>
                    <a:pt x="201183" y="53988"/>
                    <a:pt x="200673" y="50932"/>
                  </a:cubicBezTo>
                  <a:lnTo>
                    <a:pt x="198127" y="25975"/>
                  </a:lnTo>
                  <a:cubicBezTo>
                    <a:pt x="219009" y="32087"/>
                    <a:pt x="234289" y="50932"/>
                    <a:pt x="234289" y="73852"/>
                  </a:cubicBezTo>
                  <a:cubicBezTo>
                    <a:pt x="234289" y="94225"/>
                    <a:pt x="217481" y="111032"/>
                    <a:pt x="197108" y="111032"/>
                  </a:cubicBezTo>
                  <a:cubicBezTo>
                    <a:pt x="181828" y="111032"/>
                    <a:pt x="169604" y="98808"/>
                    <a:pt x="169604" y="83529"/>
                  </a:cubicBezTo>
                  <a:cubicBezTo>
                    <a:pt x="169604" y="72833"/>
                    <a:pt x="178263" y="64175"/>
                    <a:pt x="188959" y="64175"/>
                  </a:cubicBezTo>
                  <a:close/>
                  <a:moveTo>
                    <a:pt x="46857" y="249568"/>
                  </a:moveTo>
                  <a:cubicBezTo>
                    <a:pt x="33615" y="249568"/>
                    <a:pt x="22920" y="238872"/>
                    <a:pt x="22920" y="225630"/>
                  </a:cubicBezTo>
                  <a:cubicBezTo>
                    <a:pt x="22920" y="212387"/>
                    <a:pt x="33615" y="201692"/>
                    <a:pt x="46857" y="201692"/>
                  </a:cubicBezTo>
                  <a:lnTo>
                    <a:pt x="49404" y="201692"/>
                  </a:lnTo>
                  <a:cubicBezTo>
                    <a:pt x="48386" y="209332"/>
                    <a:pt x="47367" y="217481"/>
                    <a:pt x="47367" y="225630"/>
                  </a:cubicBezTo>
                  <a:cubicBezTo>
                    <a:pt x="47367" y="233779"/>
                    <a:pt x="47876" y="241419"/>
                    <a:pt x="49404" y="249568"/>
                  </a:cubicBezTo>
                  <a:lnTo>
                    <a:pt x="46857" y="249568"/>
                  </a:lnTo>
                  <a:close/>
                  <a:moveTo>
                    <a:pt x="201692" y="356526"/>
                  </a:moveTo>
                  <a:cubicBezTo>
                    <a:pt x="129877" y="356526"/>
                    <a:pt x="71305" y="297954"/>
                    <a:pt x="71305" y="226139"/>
                  </a:cubicBezTo>
                  <a:cubicBezTo>
                    <a:pt x="71305" y="173170"/>
                    <a:pt x="102883" y="126312"/>
                    <a:pt x="150759" y="106448"/>
                  </a:cubicBezTo>
                  <a:cubicBezTo>
                    <a:pt x="158909" y="123765"/>
                    <a:pt x="176735" y="135480"/>
                    <a:pt x="197108" y="135480"/>
                  </a:cubicBezTo>
                  <a:cubicBezTo>
                    <a:pt x="219518" y="135480"/>
                    <a:pt x="239382" y="123256"/>
                    <a:pt x="250077" y="104920"/>
                  </a:cubicBezTo>
                  <a:cubicBezTo>
                    <a:pt x="299991" y="124275"/>
                    <a:pt x="332588" y="172151"/>
                    <a:pt x="332588" y="226139"/>
                  </a:cubicBezTo>
                  <a:cubicBezTo>
                    <a:pt x="332588" y="297954"/>
                    <a:pt x="274015" y="356526"/>
                    <a:pt x="201692" y="356526"/>
                  </a:cubicBezTo>
                  <a:close/>
                  <a:moveTo>
                    <a:pt x="357035" y="249568"/>
                  </a:moveTo>
                  <a:lnTo>
                    <a:pt x="354489" y="249568"/>
                  </a:lnTo>
                  <a:cubicBezTo>
                    <a:pt x="355507" y="241928"/>
                    <a:pt x="356526" y="233779"/>
                    <a:pt x="356526" y="225630"/>
                  </a:cubicBezTo>
                  <a:cubicBezTo>
                    <a:pt x="356526" y="217481"/>
                    <a:pt x="356017" y="209841"/>
                    <a:pt x="354489" y="201692"/>
                  </a:cubicBezTo>
                  <a:lnTo>
                    <a:pt x="357035" y="201692"/>
                  </a:lnTo>
                  <a:cubicBezTo>
                    <a:pt x="370278" y="201692"/>
                    <a:pt x="380973" y="212387"/>
                    <a:pt x="380973" y="225630"/>
                  </a:cubicBezTo>
                  <a:cubicBezTo>
                    <a:pt x="380973" y="238872"/>
                    <a:pt x="369768" y="249568"/>
                    <a:pt x="357035" y="2495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48"/>
            <p:cNvSpPr/>
            <p:nvPr/>
          </p:nvSpPr>
          <p:spPr>
            <a:xfrm>
              <a:off x="10035559" y="4885835"/>
              <a:ext cx="86584" cy="55006"/>
            </a:xfrm>
            <a:custGeom>
              <a:rect b="b" l="l" r="r" t="t"/>
              <a:pathLst>
                <a:path extrusionOk="0" h="55006" w="86584">
                  <a:moveTo>
                    <a:pt x="74871" y="0"/>
                  </a:moveTo>
                  <a:cubicBezTo>
                    <a:pt x="68249" y="0"/>
                    <a:pt x="63156" y="5093"/>
                    <a:pt x="63156" y="11714"/>
                  </a:cubicBezTo>
                  <a:cubicBezTo>
                    <a:pt x="63156" y="22410"/>
                    <a:pt x="54498" y="31578"/>
                    <a:pt x="43292" y="31578"/>
                  </a:cubicBezTo>
                  <a:cubicBezTo>
                    <a:pt x="32088" y="31578"/>
                    <a:pt x="23429" y="22920"/>
                    <a:pt x="23429" y="11714"/>
                  </a:cubicBezTo>
                  <a:cubicBezTo>
                    <a:pt x="23429" y="5093"/>
                    <a:pt x="18336" y="0"/>
                    <a:pt x="11715" y="0"/>
                  </a:cubicBezTo>
                  <a:cubicBezTo>
                    <a:pt x="5093" y="0"/>
                    <a:pt x="0" y="5093"/>
                    <a:pt x="0" y="11714"/>
                  </a:cubicBezTo>
                  <a:cubicBezTo>
                    <a:pt x="0" y="35653"/>
                    <a:pt x="19355" y="55007"/>
                    <a:pt x="43292" y="55007"/>
                  </a:cubicBezTo>
                  <a:cubicBezTo>
                    <a:pt x="67231" y="55007"/>
                    <a:pt x="86585" y="35653"/>
                    <a:pt x="86585" y="11714"/>
                  </a:cubicBezTo>
                  <a:cubicBezTo>
                    <a:pt x="86585" y="5603"/>
                    <a:pt x="80982" y="0"/>
                    <a:pt x="7487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48"/>
            <p:cNvSpPr/>
            <p:nvPr/>
          </p:nvSpPr>
          <p:spPr>
            <a:xfrm>
              <a:off x="10098206" y="4799250"/>
              <a:ext cx="70332" cy="47366"/>
            </a:xfrm>
            <a:custGeom>
              <a:rect b="b" l="l" r="r" t="t"/>
              <a:pathLst>
                <a:path extrusionOk="0" h="47366" w="70332">
                  <a:moveTo>
                    <a:pt x="35653" y="0"/>
                  </a:moveTo>
                  <a:cubicBezTo>
                    <a:pt x="15789" y="0"/>
                    <a:pt x="0" y="15789"/>
                    <a:pt x="0" y="35653"/>
                  </a:cubicBezTo>
                  <a:cubicBezTo>
                    <a:pt x="0" y="42274"/>
                    <a:pt x="5093" y="47367"/>
                    <a:pt x="11714" y="47367"/>
                  </a:cubicBezTo>
                  <a:cubicBezTo>
                    <a:pt x="18336" y="47367"/>
                    <a:pt x="23429" y="42274"/>
                    <a:pt x="23429" y="35653"/>
                  </a:cubicBezTo>
                  <a:cubicBezTo>
                    <a:pt x="23429" y="29031"/>
                    <a:pt x="28522" y="23938"/>
                    <a:pt x="35143" y="23938"/>
                  </a:cubicBezTo>
                  <a:cubicBezTo>
                    <a:pt x="41764" y="23938"/>
                    <a:pt x="46857" y="29031"/>
                    <a:pt x="46857" y="35653"/>
                  </a:cubicBezTo>
                  <a:cubicBezTo>
                    <a:pt x="46857" y="42274"/>
                    <a:pt x="51951" y="47367"/>
                    <a:pt x="58572" y="47367"/>
                  </a:cubicBezTo>
                  <a:cubicBezTo>
                    <a:pt x="65193" y="47367"/>
                    <a:pt x="70286" y="42274"/>
                    <a:pt x="70286" y="35653"/>
                  </a:cubicBezTo>
                  <a:cubicBezTo>
                    <a:pt x="71305" y="15789"/>
                    <a:pt x="55516" y="0"/>
                    <a:pt x="3565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48"/>
            <p:cNvSpPr/>
            <p:nvPr/>
          </p:nvSpPr>
          <p:spPr>
            <a:xfrm>
              <a:off x="9987173" y="4799250"/>
              <a:ext cx="71305" cy="47366"/>
            </a:xfrm>
            <a:custGeom>
              <a:rect b="b" l="l" r="r" t="t"/>
              <a:pathLst>
                <a:path extrusionOk="0" h="47366" w="71305">
                  <a:moveTo>
                    <a:pt x="59591" y="47367"/>
                  </a:moveTo>
                  <a:cubicBezTo>
                    <a:pt x="66212" y="47367"/>
                    <a:pt x="71305" y="42274"/>
                    <a:pt x="71305" y="35653"/>
                  </a:cubicBezTo>
                  <a:cubicBezTo>
                    <a:pt x="71305" y="15789"/>
                    <a:pt x="55516" y="0"/>
                    <a:pt x="35653" y="0"/>
                  </a:cubicBezTo>
                  <a:cubicBezTo>
                    <a:pt x="15789" y="0"/>
                    <a:pt x="0" y="15789"/>
                    <a:pt x="0" y="35653"/>
                  </a:cubicBezTo>
                  <a:cubicBezTo>
                    <a:pt x="0" y="42274"/>
                    <a:pt x="5093" y="47367"/>
                    <a:pt x="11715" y="47367"/>
                  </a:cubicBezTo>
                  <a:cubicBezTo>
                    <a:pt x="18336" y="47367"/>
                    <a:pt x="23429" y="42274"/>
                    <a:pt x="23429" y="35653"/>
                  </a:cubicBezTo>
                  <a:cubicBezTo>
                    <a:pt x="23429" y="29031"/>
                    <a:pt x="28522" y="23938"/>
                    <a:pt x="35143" y="23938"/>
                  </a:cubicBezTo>
                  <a:cubicBezTo>
                    <a:pt x="41765" y="23938"/>
                    <a:pt x="46858" y="29031"/>
                    <a:pt x="46858" y="35653"/>
                  </a:cubicBezTo>
                  <a:cubicBezTo>
                    <a:pt x="47876" y="41765"/>
                    <a:pt x="53479" y="47367"/>
                    <a:pt x="59591" y="47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2" name="Google Shape;1662;p48"/>
          <p:cNvGrpSpPr/>
          <p:nvPr/>
        </p:nvGrpSpPr>
        <p:grpSpPr>
          <a:xfrm>
            <a:off x="6998582" y="3631895"/>
            <a:ext cx="348564" cy="333203"/>
            <a:chOff x="9007235" y="4605708"/>
            <a:chExt cx="404930" cy="387085"/>
          </a:xfrm>
        </p:grpSpPr>
        <p:sp>
          <p:nvSpPr>
            <p:cNvPr id="1663" name="Google Shape;1663;p48"/>
            <p:cNvSpPr/>
            <p:nvPr/>
          </p:nvSpPr>
          <p:spPr>
            <a:xfrm>
              <a:off x="9007235" y="4605708"/>
              <a:ext cx="404930" cy="387085"/>
            </a:xfrm>
            <a:custGeom>
              <a:rect b="b" l="l" r="r" t="t"/>
              <a:pathLst>
                <a:path extrusionOk="0" h="387085" w="404930">
                  <a:moveTo>
                    <a:pt x="380974" y="270451"/>
                  </a:moveTo>
                  <a:lnTo>
                    <a:pt x="380974" y="225121"/>
                  </a:lnTo>
                  <a:cubicBezTo>
                    <a:pt x="380974" y="199655"/>
                    <a:pt x="375881" y="175716"/>
                    <a:pt x="365694" y="153306"/>
                  </a:cubicBezTo>
                  <a:cubicBezTo>
                    <a:pt x="389632" y="138027"/>
                    <a:pt x="404403" y="112051"/>
                    <a:pt x="404403" y="83020"/>
                  </a:cubicBezTo>
                  <a:cubicBezTo>
                    <a:pt x="404403" y="37181"/>
                    <a:pt x="367222" y="0"/>
                    <a:pt x="321383" y="0"/>
                  </a:cubicBezTo>
                  <a:cubicBezTo>
                    <a:pt x="302538" y="0"/>
                    <a:pt x="284202" y="6621"/>
                    <a:pt x="269432" y="18336"/>
                  </a:cubicBezTo>
                  <a:cubicBezTo>
                    <a:pt x="258227" y="27504"/>
                    <a:pt x="249568" y="39218"/>
                    <a:pt x="244475" y="52460"/>
                  </a:cubicBezTo>
                  <a:cubicBezTo>
                    <a:pt x="231233" y="49404"/>
                    <a:pt x="216972" y="47367"/>
                    <a:pt x="202711" y="47367"/>
                  </a:cubicBezTo>
                  <a:cubicBezTo>
                    <a:pt x="188450" y="47367"/>
                    <a:pt x="174698" y="48895"/>
                    <a:pt x="160947" y="52460"/>
                  </a:cubicBezTo>
                  <a:cubicBezTo>
                    <a:pt x="155853" y="39218"/>
                    <a:pt x="147194" y="27504"/>
                    <a:pt x="135990" y="18336"/>
                  </a:cubicBezTo>
                  <a:cubicBezTo>
                    <a:pt x="121219" y="6621"/>
                    <a:pt x="102884" y="0"/>
                    <a:pt x="84038" y="0"/>
                  </a:cubicBezTo>
                  <a:cubicBezTo>
                    <a:pt x="38199" y="0"/>
                    <a:pt x="1019" y="37181"/>
                    <a:pt x="1019" y="83020"/>
                  </a:cubicBezTo>
                  <a:cubicBezTo>
                    <a:pt x="1019" y="112051"/>
                    <a:pt x="15790" y="138027"/>
                    <a:pt x="39727" y="153306"/>
                  </a:cubicBezTo>
                  <a:cubicBezTo>
                    <a:pt x="30050" y="175716"/>
                    <a:pt x="24448" y="200164"/>
                    <a:pt x="24448" y="225121"/>
                  </a:cubicBezTo>
                  <a:lnTo>
                    <a:pt x="24448" y="270451"/>
                  </a:lnTo>
                  <a:cubicBezTo>
                    <a:pt x="10186" y="275034"/>
                    <a:pt x="0" y="288277"/>
                    <a:pt x="0" y="304066"/>
                  </a:cubicBezTo>
                  <a:lnTo>
                    <a:pt x="0" y="351433"/>
                  </a:lnTo>
                  <a:cubicBezTo>
                    <a:pt x="0" y="371297"/>
                    <a:pt x="15790" y="387085"/>
                    <a:pt x="35653" y="387085"/>
                  </a:cubicBezTo>
                  <a:lnTo>
                    <a:pt x="369259" y="387085"/>
                  </a:lnTo>
                  <a:cubicBezTo>
                    <a:pt x="389123" y="387085"/>
                    <a:pt x="404912" y="371297"/>
                    <a:pt x="404912" y="351433"/>
                  </a:cubicBezTo>
                  <a:lnTo>
                    <a:pt x="404912" y="304066"/>
                  </a:lnTo>
                  <a:cubicBezTo>
                    <a:pt x="405422" y="288277"/>
                    <a:pt x="395235" y="275034"/>
                    <a:pt x="380974" y="270451"/>
                  </a:cubicBezTo>
                  <a:close/>
                  <a:moveTo>
                    <a:pt x="321893" y="23429"/>
                  </a:moveTo>
                  <a:cubicBezTo>
                    <a:pt x="354489" y="23429"/>
                    <a:pt x="380974" y="49914"/>
                    <a:pt x="380974" y="82510"/>
                  </a:cubicBezTo>
                  <a:cubicBezTo>
                    <a:pt x="380974" y="102374"/>
                    <a:pt x="370787" y="120710"/>
                    <a:pt x="354489" y="131915"/>
                  </a:cubicBezTo>
                  <a:cubicBezTo>
                    <a:pt x="347359" y="120200"/>
                    <a:pt x="338700" y="108995"/>
                    <a:pt x="328513" y="99318"/>
                  </a:cubicBezTo>
                  <a:cubicBezTo>
                    <a:pt x="310687" y="81492"/>
                    <a:pt x="289805" y="67740"/>
                    <a:pt x="266885" y="59082"/>
                  </a:cubicBezTo>
                  <a:cubicBezTo>
                    <a:pt x="276563" y="37690"/>
                    <a:pt x="297954" y="23429"/>
                    <a:pt x="321893" y="23429"/>
                  </a:cubicBezTo>
                  <a:lnTo>
                    <a:pt x="321893" y="23429"/>
                  </a:lnTo>
                  <a:close/>
                  <a:moveTo>
                    <a:pt x="357545" y="225121"/>
                  </a:moveTo>
                  <a:lnTo>
                    <a:pt x="357545" y="268413"/>
                  </a:lnTo>
                  <a:lnTo>
                    <a:pt x="293371" y="268413"/>
                  </a:lnTo>
                  <a:cubicBezTo>
                    <a:pt x="289805" y="239891"/>
                    <a:pt x="272488" y="214425"/>
                    <a:pt x="246512" y="200673"/>
                  </a:cubicBezTo>
                  <a:cubicBezTo>
                    <a:pt x="246003" y="177244"/>
                    <a:pt x="226649" y="157890"/>
                    <a:pt x="203220" y="157890"/>
                  </a:cubicBezTo>
                  <a:cubicBezTo>
                    <a:pt x="179791" y="157890"/>
                    <a:pt x="160437" y="176735"/>
                    <a:pt x="159928" y="200673"/>
                  </a:cubicBezTo>
                  <a:cubicBezTo>
                    <a:pt x="134461" y="214425"/>
                    <a:pt x="117144" y="239891"/>
                    <a:pt x="113070" y="268413"/>
                  </a:cubicBezTo>
                  <a:lnTo>
                    <a:pt x="48896" y="268413"/>
                  </a:lnTo>
                  <a:lnTo>
                    <a:pt x="48896" y="225121"/>
                  </a:lnTo>
                  <a:cubicBezTo>
                    <a:pt x="48896" y="140064"/>
                    <a:pt x="118163" y="70796"/>
                    <a:pt x="203220" y="70796"/>
                  </a:cubicBezTo>
                  <a:cubicBezTo>
                    <a:pt x="288277" y="70796"/>
                    <a:pt x="357545" y="140064"/>
                    <a:pt x="357545" y="225121"/>
                  </a:cubicBezTo>
                  <a:lnTo>
                    <a:pt x="357545" y="225121"/>
                  </a:lnTo>
                  <a:close/>
                  <a:moveTo>
                    <a:pt x="151779" y="292352"/>
                  </a:moveTo>
                  <a:lnTo>
                    <a:pt x="151779" y="363657"/>
                  </a:lnTo>
                  <a:lnTo>
                    <a:pt x="96262" y="363657"/>
                  </a:lnTo>
                  <a:lnTo>
                    <a:pt x="96262" y="292352"/>
                  </a:lnTo>
                  <a:lnTo>
                    <a:pt x="151779" y="292352"/>
                  </a:lnTo>
                  <a:close/>
                  <a:moveTo>
                    <a:pt x="166549" y="224102"/>
                  </a:moveTo>
                  <a:cubicBezTo>
                    <a:pt x="174189" y="236326"/>
                    <a:pt x="187940" y="244475"/>
                    <a:pt x="203220" y="244475"/>
                  </a:cubicBezTo>
                  <a:cubicBezTo>
                    <a:pt x="218500" y="244475"/>
                    <a:pt x="232252" y="236326"/>
                    <a:pt x="239892" y="224102"/>
                  </a:cubicBezTo>
                  <a:cubicBezTo>
                    <a:pt x="255171" y="234289"/>
                    <a:pt x="265867" y="250078"/>
                    <a:pt x="268923" y="268413"/>
                  </a:cubicBezTo>
                  <a:lnTo>
                    <a:pt x="136499" y="268413"/>
                  </a:lnTo>
                  <a:cubicBezTo>
                    <a:pt x="140574" y="250587"/>
                    <a:pt x="150760" y="234289"/>
                    <a:pt x="166549" y="224102"/>
                  </a:cubicBezTo>
                  <a:lnTo>
                    <a:pt x="166549" y="224102"/>
                  </a:lnTo>
                  <a:close/>
                  <a:moveTo>
                    <a:pt x="183356" y="201183"/>
                  </a:moveTo>
                  <a:cubicBezTo>
                    <a:pt x="183356" y="190487"/>
                    <a:pt x="192015" y="181319"/>
                    <a:pt x="203220" y="181319"/>
                  </a:cubicBezTo>
                  <a:cubicBezTo>
                    <a:pt x="214425" y="181319"/>
                    <a:pt x="223084" y="189977"/>
                    <a:pt x="223084" y="201183"/>
                  </a:cubicBezTo>
                  <a:cubicBezTo>
                    <a:pt x="223084" y="211879"/>
                    <a:pt x="214425" y="221046"/>
                    <a:pt x="203220" y="221046"/>
                  </a:cubicBezTo>
                  <a:cubicBezTo>
                    <a:pt x="192015" y="221046"/>
                    <a:pt x="183356" y="212388"/>
                    <a:pt x="183356" y="201183"/>
                  </a:cubicBezTo>
                  <a:close/>
                  <a:moveTo>
                    <a:pt x="175716" y="292352"/>
                  </a:moveTo>
                  <a:lnTo>
                    <a:pt x="231233" y="292352"/>
                  </a:lnTo>
                  <a:lnTo>
                    <a:pt x="231233" y="363657"/>
                  </a:lnTo>
                  <a:lnTo>
                    <a:pt x="175716" y="363657"/>
                  </a:lnTo>
                  <a:lnTo>
                    <a:pt x="175716" y="292352"/>
                  </a:lnTo>
                  <a:close/>
                  <a:moveTo>
                    <a:pt x="254661" y="292352"/>
                  </a:moveTo>
                  <a:lnTo>
                    <a:pt x="310178" y="292352"/>
                  </a:lnTo>
                  <a:lnTo>
                    <a:pt x="310178" y="363657"/>
                  </a:lnTo>
                  <a:lnTo>
                    <a:pt x="254661" y="363657"/>
                  </a:lnTo>
                  <a:lnTo>
                    <a:pt x="254661" y="292352"/>
                  </a:lnTo>
                  <a:close/>
                  <a:moveTo>
                    <a:pt x="25466" y="83020"/>
                  </a:moveTo>
                  <a:cubicBezTo>
                    <a:pt x="25466" y="50423"/>
                    <a:pt x="51951" y="23938"/>
                    <a:pt x="84548" y="23938"/>
                  </a:cubicBezTo>
                  <a:cubicBezTo>
                    <a:pt x="108486" y="23938"/>
                    <a:pt x="129877" y="38199"/>
                    <a:pt x="139045" y="59591"/>
                  </a:cubicBezTo>
                  <a:cubicBezTo>
                    <a:pt x="116126" y="68249"/>
                    <a:pt x="95244" y="82001"/>
                    <a:pt x="77417" y="99827"/>
                  </a:cubicBezTo>
                  <a:cubicBezTo>
                    <a:pt x="67231" y="110014"/>
                    <a:pt x="58572" y="120710"/>
                    <a:pt x="51442" y="132424"/>
                  </a:cubicBezTo>
                  <a:cubicBezTo>
                    <a:pt x="35653" y="121219"/>
                    <a:pt x="25466" y="102883"/>
                    <a:pt x="25466" y="83020"/>
                  </a:cubicBezTo>
                  <a:close/>
                  <a:moveTo>
                    <a:pt x="24448" y="351433"/>
                  </a:moveTo>
                  <a:lnTo>
                    <a:pt x="24448" y="304066"/>
                  </a:lnTo>
                  <a:cubicBezTo>
                    <a:pt x="24448" y="297445"/>
                    <a:pt x="29541" y="292352"/>
                    <a:pt x="36162" y="292352"/>
                  </a:cubicBezTo>
                  <a:lnTo>
                    <a:pt x="72324" y="292352"/>
                  </a:lnTo>
                  <a:lnTo>
                    <a:pt x="72324" y="363657"/>
                  </a:lnTo>
                  <a:lnTo>
                    <a:pt x="36162" y="363657"/>
                  </a:lnTo>
                  <a:cubicBezTo>
                    <a:pt x="30050" y="363147"/>
                    <a:pt x="24448" y="358054"/>
                    <a:pt x="24448" y="351433"/>
                  </a:cubicBezTo>
                  <a:close/>
                  <a:moveTo>
                    <a:pt x="381992" y="351433"/>
                  </a:moveTo>
                  <a:cubicBezTo>
                    <a:pt x="381992" y="358054"/>
                    <a:pt x="376899" y="363147"/>
                    <a:pt x="370278" y="363147"/>
                  </a:cubicBezTo>
                  <a:lnTo>
                    <a:pt x="334116" y="363147"/>
                  </a:lnTo>
                  <a:lnTo>
                    <a:pt x="334116" y="291842"/>
                  </a:lnTo>
                  <a:lnTo>
                    <a:pt x="370278" y="291842"/>
                  </a:lnTo>
                  <a:cubicBezTo>
                    <a:pt x="376899" y="291842"/>
                    <a:pt x="381992" y="296935"/>
                    <a:pt x="381992" y="303557"/>
                  </a:cubicBezTo>
                  <a:lnTo>
                    <a:pt x="381992" y="3514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4" name="Google Shape;1664;p48"/>
            <p:cNvSpPr/>
            <p:nvPr/>
          </p:nvSpPr>
          <p:spPr>
            <a:xfrm>
              <a:off x="9258332" y="4727945"/>
              <a:ext cx="23428" cy="23428"/>
            </a:xfrm>
            <a:custGeom>
              <a:rect b="b" l="l" r="r" t="t"/>
              <a:pathLst>
                <a:path extrusionOk="0" h="23428" w="23428">
                  <a:moveTo>
                    <a:pt x="23429" y="11714"/>
                  </a:moveTo>
                  <a:cubicBezTo>
                    <a:pt x="23429" y="18184"/>
                    <a:pt x="18184" y="23429"/>
                    <a:pt x="11714" y="23429"/>
                  </a:cubicBezTo>
                  <a:cubicBezTo>
                    <a:pt x="5244" y="23429"/>
                    <a:pt x="-1" y="18184"/>
                    <a:pt x="-1" y="11714"/>
                  </a:cubicBezTo>
                  <a:cubicBezTo>
                    <a:pt x="-1" y="5245"/>
                    <a:pt x="5244"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48"/>
            <p:cNvSpPr/>
            <p:nvPr/>
          </p:nvSpPr>
          <p:spPr>
            <a:xfrm>
              <a:off x="9139660" y="4727945"/>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66" name="Google Shape;1666;p48"/>
          <p:cNvSpPr/>
          <p:nvPr/>
        </p:nvSpPr>
        <p:spPr>
          <a:xfrm>
            <a:off x="7747716" y="3082641"/>
            <a:ext cx="349213" cy="334388"/>
          </a:xfrm>
          <a:custGeom>
            <a:rect b="b" l="l" r="r" t="t"/>
            <a:pathLst>
              <a:path extrusionOk="0" h="386576" w="403715">
                <a:moveTo>
                  <a:pt x="400776" y="82001"/>
                </a:moveTo>
                <a:lnTo>
                  <a:pt x="352390" y="29541"/>
                </a:lnTo>
                <a:cubicBezTo>
                  <a:pt x="335074" y="10696"/>
                  <a:pt x="310626" y="0"/>
                  <a:pt x="285669" y="0"/>
                </a:cubicBezTo>
                <a:lnTo>
                  <a:pt x="118102" y="0"/>
                </a:lnTo>
                <a:cubicBezTo>
                  <a:pt x="92636" y="0"/>
                  <a:pt x="68188" y="10696"/>
                  <a:pt x="51381" y="29541"/>
                </a:cubicBezTo>
                <a:lnTo>
                  <a:pt x="2995" y="82001"/>
                </a:lnTo>
                <a:cubicBezTo>
                  <a:pt x="-1079" y="86585"/>
                  <a:pt x="-1079" y="94225"/>
                  <a:pt x="3504" y="98299"/>
                </a:cubicBezTo>
                <a:lnTo>
                  <a:pt x="48834" y="143120"/>
                </a:lnTo>
                <a:cubicBezTo>
                  <a:pt x="52909" y="147194"/>
                  <a:pt x="60039" y="147704"/>
                  <a:pt x="64623" y="143629"/>
                </a:cubicBezTo>
                <a:lnTo>
                  <a:pt x="79393" y="131405"/>
                </a:lnTo>
                <a:lnTo>
                  <a:pt x="79393" y="311706"/>
                </a:lnTo>
                <a:cubicBezTo>
                  <a:pt x="79393" y="352961"/>
                  <a:pt x="113008" y="386576"/>
                  <a:pt x="154264" y="386576"/>
                </a:cubicBezTo>
                <a:lnTo>
                  <a:pt x="248998" y="386576"/>
                </a:lnTo>
                <a:cubicBezTo>
                  <a:pt x="290253" y="386576"/>
                  <a:pt x="323868" y="352961"/>
                  <a:pt x="323868" y="311706"/>
                </a:cubicBezTo>
                <a:lnTo>
                  <a:pt x="323868" y="131405"/>
                </a:lnTo>
                <a:lnTo>
                  <a:pt x="338639" y="143629"/>
                </a:lnTo>
                <a:cubicBezTo>
                  <a:pt x="343223" y="147704"/>
                  <a:pt x="350353" y="147194"/>
                  <a:pt x="354428" y="143120"/>
                </a:cubicBezTo>
                <a:lnTo>
                  <a:pt x="399758" y="98299"/>
                </a:lnTo>
                <a:cubicBezTo>
                  <a:pt x="404851" y="93716"/>
                  <a:pt x="404851" y="86585"/>
                  <a:pt x="400776" y="82001"/>
                </a:cubicBezTo>
                <a:lnTo>
                  <a:pt x="400776" y="82001"/>
                </a:lnTo>
                <a:close/>
                <a:moveTo>
                  <a:pt x="189407" y="140573"/>
                </a:moveTo>
                <a:lnTo>
                  <a:pt x="201631" y="108486"/>
                </a:lnTo>
                <a:lnTo>
                  <a:pt x="213855" y="140573"/>
                </a:lnTo>
                <a:cubicBezTo>
                  <a:pt x="215383" y="144648"/>
                  <a:pt x="214873" y="148722"/>
                  <a:pt x="212326" y="152288"/>
                </a:cubicBezTo>
                <a:cubicBezTo>
                  <a:pt x="209780" y="155853"/>
                  <a:pt x="206215" y="157890"/>
                  <a:pt x="201631" y="157890"/>
                </a:cubicBezTo>
                <a:cubicBezTo>
                  <a:pt x="197047" y="157890"/>
                  <a:pt x="193482" y="155853"/>
                  <a:pt x="190935" y="152288"/>
                </a:cubicBezTo>
                <a:cubicBezTo>
                  <a:pt x="188389" y="148722"/>
                  <a:pt x="187879" y="144648"/>
                  <a:pt x="189407" y="140573"/>
                </a:cubicBezTo>
                <a:lnTo>
                  <a:pt x="189407" y="140573"/>
                </a:lnTo>
                <a:close/>
                <a:moveTo>
                  <a:pt x="201122" y="63156"/>
                </a:moveTo>
                <a:cubicBezTo>
                  <a:pt x="181258" y="63156"/>
                  <a:pt x="165469" y="47367"/>
                  <a:pt x="165469" y="27504"/>
                </a:cubicBezTo>
                <a:lnTo>
                  <a:pt x="165469" y="23429"/>
                </a:lnTo>
                <a:lnTo>
                  <a:pt x="236774" y="23429"/>
                </a:lnTo>
                <a:lnTo>
                  <a:pt x="236774" y="27504"/>
                </a:lnTo>
                <a:cubicBezTo>
                  <a:pt x="236774" y="46858"/>
                  <a:pt x="220985" y="63156"/>
                  <a:pt x="201122" y="63156"/>
                </a:cubicBezTo>
                <a:close/>
                <a:moveTo>
                  <a:pt x="102822" y="311706"/>
                </a:moveTo>
                <a:lnTo>
                  <a:pt x="102822" y="308140"/>
                </a:lnTo>
                <a:lnTo>
                  <a:pt x="106897" y="308140"/>
                </a:lnTo>
                <a:cubicBezTo>
                  <a:pt x="135419" y="308140"/>
                  <a:pt x="158338" y="331060"/>
                  <a:pt x="158338" y="359582"/>
                </a:cubicBezTo>
                <a:lnTo>
                  <a:pt x="158338" y="363657"/>
                </a:lnTo>
                <a:lnTo>
                  <a:pt x="154264" y="363657"/>
                </a:lnTo>
                <a:cubicBezTo>
                  <a:pt x="125742" y="363147"/>
                  <a:pt x="102822" y="340228"/>
                  <a:pt x="102822" y="311706"/>
                </a:cubicBezTo>
                <a:close/>
                <a:moveTo>
                  <a:pt x="248998" y="363147"/>
                </a:moveTo>
                <a:lnTo>
                  <a:pt x="244923" y="363147"/>
                </a:lnTo>
                <a:lnTo>
                  <a:pt x="244923" y="359073"/>
                </a:lnTo>
                <a:cubicBezTo>
                  <a:pt x="244923" y="330551"/>
                  <a:pt x="267843" y="307631"/>
                  <a:pt x="296365" y="307631"/>
                </a:cubicBezTo>
                <a:lnTo>
                  <a:pt x="300440" y="307631"/>
                </a:lnTo>
                <a:lnTo>
                  <a:pt x="300440" y="311706"/>
                </a:lnTo>
                <a:cubicBezTo>
                  <a:pt x="299930" y="340228"/>
                  <a:pt x="277011" y="363147"/>
                  <a:pt x="248998" y="363147"/>
                </a:cubicBezTo>
                <a:close/>
                <a:moveTo>
                  <a:pt x="345769" y="118672"/>
                </a:moveTo>
                <a:lnTo>
                  <a:pt x="319794" y="97281"/>
                </a:lnTo>
                <a:cubicBezTo>
                  <a:pt x="316228" y="94225"/>
                  <a:pt x="311135" y="93716"/>
                  <a:pt x="307061" y="95753"/>
                </a:cubicBezTo>
                <a:cubicBezTo>
                  <a:pt x="302986" y="97790"/>
                  <a:pt x="300440" y="101865"/>
                  <a:pt x="300440" y="106449"/>
                </a:cubicBezTo>
                <a:lnTo>
                  <a:pt x="300440" y="284202"/>
                </a:lnTo>
                <a:lnTo>
                  <a:pt x="296365" y="284202"/>
                </a:lnTo>
                <a:cubicBezTo>
                  <a:pt x="255110" y="284202"/>
                  <a:pt x="221495" y="317818"/>
                  <a:pt x="221495" y="359073"/>
                </a:cubicBezTo>
                <a:lnTo>
                  <a:pt x="221495" y="363147"/>
                </a:lnTo>
                <a:lnTo>
                  <a:pt x="181767" y="363147"/>
                </a:lnTo>
                <a:lnTo>
                  <a:pt x="181767" y="359073"/>
                </a:lnTo>
                <a:cubicBezTo>
                  <a:pt x="181767" y="317818"/>
                  <a:pt x="148152" y="284202"/>
                  <a:pt x="106897" y="284202"/>
                </a:cubicBezTo>
                <a:lnTo>
                  <a:pt x="102822" y="284202"/>
                </a:lnTo>
                <a:lnTo>
                  <a:pt x="102822" y="106449"/>
                </a:lnTo>
                <a:cubicBezTo>
                  <a:pt x="102822" y="101865"/>
                  <a:pt x="100275" y="97790"/>
                  <a:pt x="96201" y="95753"/>
                </a:cubicBezTo>
                <a:cubicBezTo>
                  <a:pt x="94673" y="94734"/>
                  <a:pt x="92636" y="94734"/>
                  <a:pt x="91108" y="94734"/>
                </a:cubicBezTo>
                <a:cubicBezTo>
                  <a:pt x="88561" y="94734"/>
                  <a:pt x="85506" y="95753"/>
                  <a:pt x="83468" y="97281"/>
                </a:cubicBezTo>
                <a:lnTo>
                  <a:pt x="57493" y="118672"/>
                </a:lnTo>
                <a:lnTo>
                  <a:pt x="27952" y="89641"/>
                </a:lnTo>
                <a:lnTo>
                  <a:pt x="68698" y="45330"/>
                </a:lnTo>
                <a:cubicBezTo>
                  <a:pt x="81431" y="31578"/>
                  <a:pt x="99257" y="23429"/>
                  <a:pt x="118102" y="23429"/>
                </a:cubicBezTo>
                <a:lnTo>
                  <a:pt x="142549" y="23429"/>
                </a:lnTo>
                <a:lnTo>
                  <a:pt x="142549" y="27504"/>
                </a:lnTo>
                <a:cubicBezTo>
                  <a:pt x="142549" y="54498"/>
                  <a:pt x="160885" y="77417"/>
                  <a:pt x="185333" y="84547"/>
                </a:cubicBezTo>
                <a:lnTo>
                  <a:pt x="167506" y="132424"/>
                </a:lnTo>
                <a:cubicBezTo>
                  <a:pt x="163432" y="143629"/>
                  <a:pt x="164960" y="156362"/>
                  <a:pt x="171581" y="166039"/>
                </a:cubicBezTo>
                <a:cubicBezTo>
                  <a:pt x="178202" y="175716"/>
                  <a:pt x="189407" y="181828"/>
                  <a:pt x="201631" y="181828"/>
                </a:cubicBezTo>
                <a:cubicBezTo>
                  <a:pt x="213345" y="181828"/>
                  <a:pt x="225060" y="175716"/>
                  <a:pt x="231681" y="166039"/>
                </a:cubicBezTo>
                <a:cubicBezTo>
                  <a:pt x="238302" y="156362"/>
                  <a:pt x="239830" y="143629"/>
                  <a:pt x="235756" y="132424"/>
                </a:cubicBezTo>
                <a:lnTo>
                  <a:pt x="217929" y="84547"/>
                </a:lnTo>
                <a:cubicBezTo>
                  <a:pt x="242886" y="77417"/>
                  <a:pt x="260712" y="54498"/>
                  <a:pt x="260712" y="27504"/>
                </a:cubicBezTo>
                <a:lnTo>
                  <a:pt x="260712" y="23429"/>
                </a:lnTo>
                <a:lnTo>
                  <a:pt x="285160" y="23429"/>
                </a:lnTo>
                <a:cubicBezTo>
                  <a:pt x="304005" y="23429"/>
                  <a:pt x="321831" y="31578"/>
                  <a:pt x="334564" y="45330"/>
                </a:cubicBezTo>
                <a:lnTo>
                  <a:pt x="375310" y="89641"/>
                </a:lnTo>
                <a:lnTo>
                  <a:pt x="345769" y="11867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67" name="Google Shape;1667;p48"/>
          <p:cNvGrpSpPr/>
          <p:nvPr/>
        </p:nvGrpSpPr>
        <p:grpSpPr>
          <a:xfrm>
            <a:off x="7828960" y="2533200"/>
            <a:ext cx="183375" cy="348547"/>
            <a:chOff x="9971893" y="3329344"/>
            <a:chExt cx="213029" cy="404911"/>
          </a:xfrm>
        </p:grpSpPr>
        <p:sp>
          <p:nvSpPr>
            <p:cNvPr id="1668" name="Google Shape;1668;p48"/>
            <p:cNvSpPr/>
            <p:nvPr/>
          </p:nvSpPr>
          <p:spPr>
            <a:xfrm>
              <a:off x="10019770" y="3489272"/>
              <a:ext cx="118162" cy="87094"/>
            </a:xfrm>
            <a:custGeom>
              <a:rect b="b" l="l" r="r" t="t"/>
              <a:pathLst>
                <a:path extrusionOk="0" h="87094" w="118162">
                  <a:moveTo>
                    <a:pt x="118163" y="51442"/>
                  </a:moveTo>
                  <a:lnTo>
                    <a:pt x="118163" y="11715"/>
                  </a:lnTo>
                  <a:cubicBezTo>
                    <a:pt x="118163" y="5093"/>
                    <a:pt x="113069" y="0"/>
                    <a:pt x="106449" y="0"/>
                  </a:cubicBezTo>
                  <a:lnTo>
                    <a:pt x="11715" y="0"/>
                  </a:lnTo>
                  <a:cubicBezTo>
                    <a:pt x="5093" y="0"/>
                    <a:pt x="0" y="5093"/>
                    <a:pt x="0" y="11715"/>
                  </a:cubicBezTo>
                  <a:lnTo>
                    <a:pt x="0" y="51442"/>
                  </a:lnTo>
                  <a:cubicBezTo>
                    <a:pt x="0" y="71305"/>
                    <a:pt x="15789" y="87094"/>
                    <a:pt x="35653" y="87094"/>
                  </a:cubicBezTo>
                  <a:lnTo>
                    <a:pt x="83020" y="87094"/>
                  </a:lnTo>
                  <a:cubicBezTo>
                    <a:pt x="102374" y="87094"/>
                    <a:pt x="118163" y="71305"/>
                    <a:pt x="118163" y="51442"/>
                  </a:cubicBezTo>
                  <a:close/>
                  <a:moveTo>
                    <a:pt x="94225" y="51442"/>
                  </a:moveTo>
                  <a:cubicBezTo>
                    <a:pt x="94225" y="58063"/>
                    <a:pt x="89132" y="63156"/>
                    <a:pt x="82510" y="63156"/>
                  </a:cubicBezTo>
                  <a:lnTo>
                    <a:pt x="35143" y="63156"/>
                  </a:lnTo>
                  <a:cubicBezTo>
                    <a:pt x="28522" y="63156"/>
                    <a:pt x="23429" y="58063"/>
                    <a:pt x="23429" y="51442"/>
                  </a:cubicBezTo>
                  <a:lnTo>
                    <a:pt x="23429" y="23938"/>
                  </a:lnTo>
                  <a:lnTo>
                    <a:pt x="94734" y="23938"/>
                  </a:lnTo>
                  <a:lnTo>
                    <a:pt x="94734" y="5144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48"/>
            <p:cNvSpPr/>
            <p:nvPr/>
          </p:nvSpPr>
          <p:spPr>
            <a:xfrm>
              <a:off x="9971893" y="3329344"/>
              <a:ext cx="213029" cy="404911"/>
            </a:xfrm>
            <a:custGeom>
              <a:rect b="b" l="l" r="r" t="t"/>
              <a:pathLst>
                <a:path extrusionOk="0" h="404911" w="213029">
                  <a:moveTo>
                    <a:pt x="210860" y="132933"/>
                  </a:moveTo>
                  <a:lnTo>
                    <a:pt x="189469" y="104411"/>
                  </a:lnTo>
                  <a:lnTo>
                    <a:pt x="189469" y="11714"/>
                  </a:lnTo>
                  <a:cubicBezTo>
                    <a:pt x="189469" y="5093"/>
                    <a:pt x="184375" y="0"/>
                    <a:pt x="177754" y="0"/>
                  </a:cubicBezTo>
                  <a:cubicBezTo>
                    <a:pt x="171132" y="0"/>
                    <a:pt x="166039" y="5093"/>
                    <a:pt x="166039" y="11714"/>
                  </a:cubicBezTo>
                  <a:lnTo>
                    <a:pt x="166039" y="96262"/>
                  </a:lnTo>
                  <a:lnTo>
                    <a:pt x="47367" y="96262"/>
                  </a:lnTo>
                  <a:lnTo>
                    <a:pt x="47367" y="11714"/>
                  </a:lnTo>
                  <a:cubicBezTo>
                    <a:pt x="47367" y="5093"/>
                    <a:pt x="42274" y="0"/>
                    <a:pt x="35653" y="0"/>
                  </a:cubicBezTo>
                  <a:cubicBezTo>
                    <a:pt x="29032" y="0"/>
                    <a:pt x="23939" y="5093"/>
                    <a:pt x="23939" y="11714"/>
                  </a:cubicBezTo>
                  <a:lnTo>
                    <a:pt x="23939" y="104411"/>
                  </a:lnTo>
                  <a:lnTo>
                    <a:pt x="2547" y="132933"/>
                  </a:lnTo>
                  <a:cubicBezTo>
                    <a:pt x="1019" y="134971"/>
                    <a:pt x="0" y="137517"/>
                    <a:pt x="0" y="140064"/>
                  </a:cubicBezTo>
                  <a:lnTo>
                    <a:pt x="0" y="393197"/>
                  </a:lnTo>
                  <a:cubicBezTo>
                    <a:pt x="0" y="399819"/>
                    <a:pt x="5093" y="404912"/>
                    <a:pt x="11715" y="404912"/>
                  </a:cubicBezTo>
                  <a:lnTo>
                    <a:pt x="74871" y="404912"/>
                  </a:lnTo>
                  <a:cubicBezTo>
                    <a:pt x="80473" y="404912"/>
                    <a:pt x="85567" y="400837"/>
                    <a:pt x="86585" y="395235"/>
                  </a:cubicBezTo>
                  <a:lnTo>
                    <a:pt x="99827" y="315780"/>
                  </a:lnTo>
                  <a:cubicBezTo>
                    <a:pt x="100337" y="312724"/>
                    <a:pt x="103393" y="310178"/>
                    <a:pt x="106449" y="310178"/>
                  </a:cubicBezTo>
                  <a:cubicBezTo>
                    <a:pt x="110014" y="310178"/>
                    <a:pt x="112560" y="312724"/>
                    <a:pt x="113070" y="315780"/>
                  </a:cubicBezTo>
                  <a:lnTo>
                    <a:pt x="126312" y="395235"/>
                  </a:lnTo>
                  <a:cubicBezTo>
                    <a:pt x="127331" y="400837"/>
                    <a:pt x="132424" y="404912"/>
                    <a:pt x="138026" y="404912"/>
                  </a:cubicBezTo>
                  <a:lnTo>
                    <a:pt x="201183" y="404912"/>
                  </a:lnTo>
                  <a:cubicBezTo>
                    <a:pt x="207804" y="404912"/>
                    <a:pt x="212897" y="399819"/>
                    <a:pt x="212897" y="393197"/>
                  </a:cubicBezTo>
                  <a:lnTo>
                    <a:pt x="212897" y="140064"/>
                  </a:lnTo>
                  <a:cubicBezTo>
                    <a:pt x="213406" y="137517"/>
                    <a:pt x="212388" y="134971"/>
                    <a:pt x="210860" y="132933"/>
                  </a:cubicBezTo>
                  <a:close/>
                  <a:moveTo>
                    <a:pt x="23939" y="381483"/>
                  </a:moveTo>
                  <a:lnTo>
                    <a:pt x="23939" y="357545"/>
                  </a:lnTo>
                  <a:lnTo>
                    <a:pt x="69268" y="357545"/>
                  </a:lnTo>
                  <a:lnTo>
                    <a:pt x="65194" y="381483"/>
                  </a:lnTo>
                  <a:lnTo>
                    <a:pt x="23939" y="381483"/>
                  </a:lnTo>
                  <a:close/>
                  <a:moveTo>
                    <a:pt x="106449" y="286240"/>
                  </a:moveTo>
                  <a:cubicBezTo>
                    <a:pt x="91678" y="286240"/>
                    <a:pt x="78945" y="296935"/>
                    <a:pt x="76398" y="311706"/>
                  </a:cubicBezTo>
                  <a:lnTo>
                    <a:pt x="72833" y="333607"/>
                  </a:lnTo>
                  <a:lnTo>
                    <a:pt x="23429" y="333607"/>
                  </a:lnTo>
                  <a:lnTo>
                    <a:pt x="23429" y="144138"/>
                  </a:lnTo>
                  <a:lnTo>
                    <a:pt x="41255" y="120200"/>
                  </a:lnTo>
                  <a:lnTo>
                    <a:pt x="171642" y="120200"/>
                  </a:lnTo>
                  <a:lnTo>
                    <a:pt x="189469" y="144138"/>
                  </a:lnTo>
                  <a:lnTo>
                    <a:pt x="189469" y="333607"/>
                  </a:lnTo>
                  <a:lnTo>
                    <a:pt x="140064" y="333607"/>
                  </a:lnTo>
                  <a:lnTo>
                    <a:pt x="136499" y="311706"/>
                  </a:lnTo>
                  <a:cubicBezTo>
                    <a:pt x="134461" y="297444"/>
                    <a:pt x="121728" y="286240"/>
                    <a:pt x="106449" y="286240"/>
                  </a:cubicBezTo>
                  <a:close/>
                  <a:moveTo>
                    <a:pt x="148213" y="381483"/>
                  </a:moveTo>
                  <a:lnTo>
                    <a:pt x="144139" y="357545"/>
                  </a:lnTo>
                  <a:lnTo>
                    <a:pt x="189469" y="357545"/>
                  </a:lnTo>
                  <a:lnTo>
                    <a:pt x="189469" y="381483"/>
                  </a:lnTo>
                  <a:lnTo>
                    <a:pt x="148213" y="38148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0" name="Google Shape;1670;p48"/>
          <p:cNvGrpSpPr/>
          <p:nvPr/>
        </p:nvGrpSpPr>
        <p:grpSpPr>
          <a:xfrm>
            <a:off x="7040920" y="3075533"/>
            <a:ext cx="265339" cy="347671"/>
            <a:chOff x="9056419" y="3959377"/>
            <a:chExt cx="308247" cy="403893"/>
          </a:xfrm>
        </p:grpSpPr>
        <p:sp>
          <p:nvSpPr>
            <p:cNvPr id="1671" name="Google Shape;1671;p48"/>
            <p:cNvSpPr/>
            <p:nvPr/>
          </p:nvSpPr>
          <p:spPr>
            <a:xfrm>
              <a:off x="9198741" y="4063279"/>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48"/>
            <p:cNvSpPr/>
            <p:nvPr/>
          </p:nvSpPr>
          <p:spPr>
            <a:xfrm>
              <a:off x="9198741" y="4110646"/>
              <a:ext cx="23428" cy="23428"/>
            </a:xfrm>
            <a:custGeom>
              <a:rect b="b" l="l" r="r" t="t"/>
              <a:pathLst>
                <a:path extrusionOk="0" h="23428" w="23428">
                  <a:moveTo>
                    <a:pt x="23429" y="11715"/>
                  </a:moveTo>
                  <a:cubicBezTo>
                    <a:pt x="23429" y="18184"/>
                    <a:pt x="18184" y="23429"/>
                    <a:pt x="11714" y="23429"/>
                  </a:cubicBezTo>
                  <a:cubicBezTo>
                    <a:pt x="5245" y="23429"/>
                    <a:pt x="0" y="18184"/>
                    <a:pt x="0" y="11715"/>
                  </a:cubicBezTo>
                  <a:cubicBezTo>
                    <a:pt x="0" y="5245"/>
                    <a:pt x="5245" y="0"/>
                    <a:pt x="11714" y="0"/>
                  </a:cubicBezTo>
                  <a:cubicBezTo>
                    <a:pt x="18184" y="0"/>
                    <a:pt x="23429" y="5245"/>
                    <a:pt x="23429" y="1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48"/>
            <p:cNvSpPr/>
            <p:nvPr/>
          </p:nvSpPr>
          <p:spPr>
            <a:xfrm>
              <a:off x="9056419" y="3959377"/>
              <a:ext cx="308247" cy="403893"/>
            </a:xfrm>
            <a:custGeom>
              <a:rect b="b" l="l" r="r" t="t"/>
              <a:pathLst>
                <a:path extrusionOk="0" h="403893" w="308247">
                  <a:moveTo>
                    <a:pt x="307853" y="358054"/>
                  </a:moveTo>
                  <a:lnTo>
                    <a:pt x="276274" y="216971"/>
                  </a:lnTo>
                  <a:lnTo>
                    <a:pt x="276274" y="99827"/>
                  </a:lnTo>
                  <a:cubicBezTo>
                    <a:pt x="276274" y="96771"/>
                    <a:pt x="275256" y="93715"/>
                    <a:pt x="272709" y="91678"/>
                  </a:cubicBezTo>
                  <a:cubicBezTo>
                    <a:pt x="259467" y="78436"/>
                    <a:pt x="252336" y="61119"/>
                    <a:pt x="252336" y="42783"/>
                  </a:cubicBezTo>
                  <a:lnTo>
                    <a:pt x="252336" y="11714"/>
                  </a:lnTo>
                  <a:cubicBezTo>
                    <a:pt x="252336" y="5093"/>
                    <a:pt x="247243" y="0"/>
                    <a:pt x="240622" y="0"/>
                  </a:cubicBezTo>
                  <a:lnTo>
                    <a:pt x="193255" y="0"/>
                  </a:lnTo>
                  <a:cubicBezTo>
                    <a:pt x="186634" y="0"/>
                    <a:pt x="181540" y="5093"/>
                    <a:pt x="181540" y="11714"/>
                  </a:cubicBezTo>
                  <a:lnTo>
                    <a:pt x="181540" y="29031"/>
                  </a:lnTo>
                  <a:cubicBezTo>
                    <a:pt x="181540" y="44311"/>
                    <a:pt x="169316" y="56535"/>
                    <a:pt x="154037" y="56535"/>
                  </a:cubicBezTo>
                  <a:cubicBezTo>
                    <a:pt x="138757" y="56535"/>
                    <a:pt x="126533" y="44311"/>
                    <a:pt x="126533" y="29031"/>
                  </a:cubicBezTo>
                  <a:lnTo>
                    <a:pt x="126533" y="11714"/>
                  </a:lnTo>
                  <a:cubicBezTo>
                    <a:pt x="126533" y="5093"/>
                    <a:pt x="121440" y="0"/>
                    <a:pt x="114819" y="0"/>
                  </a:cubicBezTo>
                  <a:lnTo>
                    <a:pt x="67452" y="0"/>
                  </a:lnTo>
                  <a:cubicBezTo>
                    <a:pt x="60831" y="0"/>
                    <a:pt x="55738" y="5093"/>
                    <a:pt x="55738" y="11714"/>
                  </a:cubicBezTo>
                  <a:lnTo>
                    <a:pt x="55738" y="42783"/>
                  </a:lnTo>
                  <a:cubicBezTo>
                    <a:pt x="55738" y="61119"/>
                    <a:pt x="48607" y="78436"/>
                    <a:pt x="35365" y="91678"/>
                  </a:cubicBezTo>
                  <a:cubicBezTo>
                    <a:pt x="33327" y="93715"/>
                    <a:pt x="31799" y="96771"/>
                    <a:pt x="31799" y="99827"/>
                  </a:cubicBezTo>
                  <a:lnTo>
                    <a:pt x="31799" y="216971"/>
                  </a:lnTo>
                  <a:lnTo>
                    <a:pt x="221" y="358054"/>
                  </a:lnTo>
                  <a:cubicBezTo>
                    <a:pt x="-798" y="363656"/>
                    <a:pt x="1749" y="369259"/>
                    <a:pt x="6842" y="371296"/>
                  </a:cubicBezTo>
                  <a:cubicBezTo>
                    <a:pt x="52681" y="392688"/>
                    <a:pt x="103614" y="403893"/>
                    <a:pt x="154037" y="403893"/>
                  </a:cubicBezTo>
                  <a:cubicBezTo>
                    <a:pt x="204460" y="403893"/>
                    <a:pt x="255392" y="392688"/>
                    <a:pt x="301231" y="371296"/>
                  </a:cubicBezTo>
                  <a:cubicBezTo>
                    <a:pt x="306324" y="368750"/>
                    <a:pt x="309380" y="363147"/>
                    <a:pt x="307853" y="358054"/>
                  </a:cubicBezTo>
                  <a:lnTo>
                    <a:pt x="307853" y="358054"/>
                  </a:lnTo>
                  <a:close/>
                  <a:moveTo>
                    <a:pt x="55228" y="104411"/>
                  </a:moveTo>
                  <a:cubicBezTo>
                    <a:pt x="70508" y="87603"/>
                    <a:pt x="79167" y="65702"/>
                    <a:pt x="79167" y="42274"/>
                  </a:cubicBezTo>
                  <a:lnTo>
                    <a:pt x="79167" y="22920"/>
                  </a:lnTo>
                  <a:lnTo>
                    <a:pt x="103104" y="22920"/>
                  </a:lnTo>
                  <a:lnTo>
                    <a:pt x="103104" y="28522"/>
                  </a:lnTo>
                  <a:cubicBezTo>
                    <a:pt x="103104" y="57044"/>
                    <a:pt x="126024" y="79963"/>
                    <a:pt x="154546" y="79963"/>
                  </a:cubicBezTo>
                  <a:cubicBezTo>
                    <a:pt x="183069" y="79963"/>
                    <a:pt x="205988" y="57044"/>
                    <a:pt x="205988" y="28522"/>
                  </a:cubicBezTo>
                  <a:lnTo>
                    <a:pt x="205988" y="22920"/>
                  </a:lnTo>
                  <a:lnTo>
                    <a:pt x="229926" y="22920"/>
                  </a:lnTo>
                  <a:lnTo>
                    <a:pt x="229926" y="42274"/>
                  </a:lnTo>
                  <a:cubicBezTo>
                    <a:pt x="229926" y="65193"/>
                    <a:pt x="238075" y="87094"/>
                    <a:pt x="253864" y="104411"/>
                  </a:cubicBezTo>
                  <a:lnTo>
                    <a:pt x="253864" y="206276"/>
                  </a:lnTo>
                  <a:lnTo>
                    <a:pt x="56247" y="206276"/>
                  </a:lnTo>
                  <a:lnTo>
                    <a:pt x="56247" y="104411"/>
                  </a:lnTo>
                  <a:close/>
                  <a:moveTo>
                    <a:pt x="142323" y="230214"/>
                  </a:moveTo>
                  <a:lnTo>
                    <a:pt x="142323" y="379955"/>
                  </a:lnTo>
                  <a:cubicBezTo>
                    <a:pt x="126024" y="379446"/>
                    <a:pt x="109726" y="377408"/>
                    <a:pt x="93427" y="374352"/>
                  </a:cubicBezTo>
                  <a:lnTo>
                    <a:pt x="109217" y="230214"/>
                  </a:lnTo>
                  <a:lnTo>
                    <a:pt x="142323" y="230214"/>
                  </a:lnTo>
                  <a:close/>
                  <a:moveTo>
                    <a:pt x="165751" y="230214"/>
                  </a:moveTo>
                  <a:lnTo>
                    <a:pt x="198857" y="230214"/>
                  </a:lnTo>
                  <a:lnTo>
                    <a:pt x="214646" y="374352"/>
                  </a:lnTo>
                  <a:cubicBezTo>
                    <a:pt x="198348" y="377408"/>
                    <a:pt x="182050" y="379446"/>
                    <a:pt x="165751" y="379955"/>
                  </a:cubicBezTo>
                  <a:lnTo>
                    <a:pt x="165751" y="230214"/>
                  </a:lnTo>
                  <a:close/>
                  <a:moveTo>
                    <a:pt x="53191" y="230214"/>
                  </a:moveTo>
                  <a:lnTo>
                    <a:pt x="85787" y="230214"/>
                  </a:lnTo>
                  <a:lnTo>
                    <a:pt x="70508" y="369259"/>
                  </a:lnTo>
                  <a:cubicBezTo>
                    <a:pt x="55228" y="365184"/>
                    <a:pt x="40458" y="360091"/>
                    <a:pt x="25688" y="353979"/>
                  </a:cubicBezTo>
                  <a:lnTo>
                    <a:pt x="53191" y="230214"/>
                  </a:lnTo>
                  <a:close/>
                  <a:moveTo>
                    <a:pt x="238075" y="368750"/>
                  </a:moveTo>
                  <a:lnTo>
                    <a:pt x="222795" y="229705"/>
                  </a:lnTo>
                  <a:lnTo>
                    <a:pt x="255392" y="229705"/>
                  </a:lnTo>
                  <a:lnTo>
                    <a:pt x="282896" y="353470"/>
                  </a:lnTo>
                  <a:cubicBezTo>
                    <a:pt x="268125" y="359582"/>
                    <a:pt x="253355" y="364675"/>
                    <a:pt x="238075" y="368750"/>
                  </a:cubicBezTo>
                  <a:lnTo>
                    <a:pt x="238075" y="36875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74" name="Google Shape;1674;p48"/>
          <p:cNvSpPr/>
          <p:nvPr/>
        </p:nvSpPr>
        <p:spPr>
          <a:xfrm>
            <a:off x="7747079" y="1984356"/>
            <a:ext cx="351276" cy="350248"/>
          </a:xfrm>
          <a:custGeom>
            <a:rect b="b" l="l" r="r" t="t"/>
            <a:pathLst>
              <a:path extrusionOk="0" h="404911" w="406100">
                <a:moveTo>
                  <a:pt x="404573" y="114598"/>
                </a:moveTo>
                <a:cubicBezTo>
                  <a:pt x="404573" y="51442"/>
                  <a:pt x="353131" y="0"/>
                  <a:pt x="289975" y="0"/>
                </a:cubicBezTo>
                <a:cubicBezTo>
                  <a:pt x="266546" y="0"/>
                  <a:pt x="244136" y="7130"/>
                  <a:pt x="224782" y="20373"/>
                </a:cubicBezTo>
                <a:cubicBezTo>
                  <a:pt x="208484" y="31578"/>
                  <a:pt x="195241" y="47367"/>
                  <a:pt x="186583" y="65193"/>
                </a:cubicBezTo>
                <a:cubicBezTo>
                  <a:pt x="126992" y="68759"/>
                  <a:pt x="79116" y="118672"/>
                  <a:pt x="79116" y="179791"/>
                </a:cubicBezTo>
                <a:lnTo>
                  <a:pt x="79116" y="217990"/>
                </a:lnTo>
                <a:lnTo>
                  <a:pt x="71985" y="211878"/>
                </a:lnTo>
                <a:cubicBezTo>
                  <a:pt x="62817" y="204239"/>
                  <a:pt x="51612" y="200673"/>
                  <a:pt x="39897" y="201692"/>
                </a:cubicBezTo>
                <a:cubicBezTo>
                  <a:pt x="28183" y="202710"/>
                  <a:pt x="17488" y="208313"/>
                  <a:pt x="10357" y="216972"/>
                </a:cubicBezTo>
                <a:cubicBezTo>
                  <a:pt x="2717" y="225630"/>
                  <a:pt x="-848" y="236835"/>
                  <a:pt x="171" y="248550"/>
                </a:cubicBezTo>
                <a:cubicBezTo>
                  <a:pt x="1189" y="260264"/>
                  <a:pt x="6282" y="270451"/>
                  <a:pt x="14941" y="278090"/>
                </a:cubicBezTo>
                <a:lnTo>
                  <a:pt x="75041" y="331060"/>
                </a:lnTo>
                <a:cubicBezTo>
                  <a:pt x="78097" y="334116"/>
                  <a:pt x="82171" y="336153"/>
                  <a:pt x="85736" y="338190"/>
                </a:cubicBezTo>
                <a:cubicBezTo>
                  <a:pt x="81662" y="344812"/>
                  <a:pt x="79625" y="351942"/>
                  <a:pt x="79625" y="360091"/>
                </a:cubicBezTo>
                <a:cubicBezTo>
                  <a:pt x="79625" y="382502"/>
                  <a:pt x="95414" y="401346"/>
                  <a:pt x="116806" y="404402"/>
                </a:cubicBezTo>
                <a:cubicBezTo>
                  <a:pt x="127501" y="405930"/>
                  <a:pt x="138197" y="403384"/>
                  <a:pt x="146855" y="397781"/>
                </a:cubicBezTo>
                <a:cubicBezTo>
                  <a:pt x="153986" y="402365"/>
                  <a:pt x="162135" y="404912"/>
                  <a:pt x="170794" y="404912"/>
                </a:cubicBezTo>
                <a:cubicBezTo>
                  <a:pt x="179452" y="404912"/>
                  <a:pt x="187601" y="402365"/>
                  <a:pt x="194732" y="397781"/>
                </a:cubicBezTo>
                <a:cubicBezTo>
                  <a:pt x="201862" y="402365"/>
                  <a:pt x="210011" y="404912"/>
                  <a:pt x="218670" y="404912"/>
                </a:cubicBezTo>
                <a:cubicBezTo>
                  <a:pt x="227329" y="404912"/>
                  <a:pt x="235478" y="402365"/>
                  <a:pt x="242608" y="397781"/>
                </a:cubicBezTo>
                <a:cubicBezTo>
                  <a:pt x="251266" y="403384"/>
                  <a:pt x="261963" y="405930"/>
                  <a:pt x="272658" y="404402"/>
                </a:cubicBezTo>
                <a:cubicBezTo>
                  <a:pt x="293540" y="401346"/>
                  <a:pt x="309839" y="381992"/>
                  <a:pt x="309839" y="360091"/>
                </a:cubicBezTo>
                <a:cubicBezTo>
                  <a:pt x="309839" y="352452"/>
                  <a:pt x="307802" y="344812"/>
                  <a:pt x="303727" y="338700"/>
                </a:cubicBezTo>
                <a:cubicBezTo>
                  <a:pt x="307292" y="339718"/>
                  <a:pt x="310858" y="340228"/>
                  <a:pt x="314932" y="340228"/>
                </a:cubicBezTo>
                <a:cubicBezTo>
                  <a:pt x="323591" y="340228"/>
                  <a:pt x="331740" y="337681"/>
                  <a:pt x="338870" y="333097"/>
                </a:cubicBezTo>
                <a:cubicBezTo>
                  <a:pt x="347529" y="338700"/>
                  <a:pt x="358224" y="341246"/>
                  <a:pt x="368921" y="339718"/>
                </a:cubicBezTo>
                <a:cubicBezTo>
                  <a:pt x="389803" y="336663"/>
                  <a:pt x="406101" y="317308"/>
                  <a:pt x="406101" y="295407"/>
                </a:cubicBezTo>
                <a:cubicBezTo>
                  <a:pt x="406101" y="283693"/>
                  <a:pt x="401008" y="272997"/>
                  <a:pt x="393368" y="265357"/>
                </a:cubicBezTo>
                <a:cubicBezTo>
                  <a:pt x="401517" y="257717"/>
                  <a:pt x="406101" y="247022"/>
                  <a:pt x="406101" y="235307"/>
                </a:cubicBezTo>
                <a:lnTo>
                  <a:pt x="406101" y="114598"/>
                </a:lnTo>
                <a:close/>
                <a:moveTo>
                  <a:pt x="103054" y="179282"/>
                </a:moveTo>
                <a:cubicBezTo>
                  <a:pt x="103054" y="129368"/>
                  <a:pt x="143799" y="88622"/>
                  <a:pt x="193713" y="88622"/>
                </a:cubicBezTo>
                <a:cubicBezTo>
                  <a:pt x="243627" y="88622"/>
                  <a:pt x="284372" y="129368"/>
                  <a:pt x="284372" y="179282"/>
                </a:cubicBezTo>
                <a:lnTo>
                  <a:pt x="284372" y="183356"/>
                </a:lnTo>
                <a:lnTo>
                  <a:pt x="102544" y="183356"/>
                </a:lnTo>
                <a:lnTo>
                  <a:pt x="102544" y="179282"/>
                </a:lnTo>
                <a:close/>
                <a:moveTo>
                  <a:pt x="90320" y="312724"/>
                </a:moveTo>
                <a:lnTo>
                  <a:pt x="30221" y="259755"/>
                </a:lnTo>
                <a:cubicBezTo>
                  <a:pt x="22071" y="252624"/>
                  <a:pt x="21053" y="239891"/>
                  <a:pt x="28183" y="231742"/>
                </a:cubicBezTo>
                <a:cubicBezTo>
                  <a:pt x="31748" y="227667"/>
                  <a:pt x="36332" y="225121"/>
                  <a:pt x="41935" y="224611"/>
                </a:cubicBezTo>
                <a:cubicBezTo>
                  <a:pt x="42444" y="224611"/>
                  <a:pt x="42954" y="224611"/>
                  <a:pt x="43972" y="224611"/>
                </a:cubicBezTo>
                <a:cubicBezTo>
                  <a:pt x="48556" y="224611"/>
                  <a:pt x="53140" y="226139"/>
                  <a:pt x="56705" y="229195"/>
                </a:cubicBezTo>
                <a:lnTo>
                  <a:pt x="83700" y="251606"/>
                </a:lnTo>
                <a:cubicBezTo>
                  <a:pt x="87265" y="254661"/>
                  <a:pt x="92358" y="255171"/>
                  <a:pt x="96433" y="253134"/>
                </a:cubicBezTo>
                <a:cubicBezTo>
                  <a:pt x="100507" y="251096"/>
                  <a:pt x="103054" y="247022"/>
                  <a:pt x="103054" y="242438"/>
                </a:cubicBezTo>
                <a:lnTo>
                  <a:pt x="103054" y="206785"/>
                </a:lnTo>
                <a:lnTo>
                  <a:pt x="284882" y="206785"/>
                </a:lnTo>
                <a:lnTo>
                  <a:pt x="284882" y="298973"/>
                </a:lnTo>
                <a:cubicBezTo>
                  <a:pt x="284882" y="309159"/>
                  <a:pt x="276733" y="317308"/>
                  <a:pt x="266546" y="317308"/>
                </a:cubicBezTo>
                <a:lnTo>
                  <a:pt x="121389" y="317308"/>
                </a:lnTo>
                <a:lnTo>
                  <a:pt x="102544" y="317308"/>
                </a:lnTo>
                <a:cubicBezTo>
                  <a:pt x="97960" y="317308"/>
                  <a:pt x="93886" y="315780"/>
                  <a:pt x="90320" y="312724"/>
                </a:cubicBezTo>
                <a:lnTo>
                  <a:pt x="90320" y="312724"/>
                </a:lnTo>
                <a:close/>
                <a:moveTo>
                  <a:pt x="268074" y="380464"/>
                </a:moveTo>
                <a:cubicBezTo>
                  <a:pt x="261453" y="381483"/>
                  <a:pt x="254832" y="378936"/>
                  <a:pt x="250248" y="373843"/>
                </a:cubicBezTo>
                <a:cubicBezTo>
                  <a:pt x="248211" y="371296"/>
                  <a:pt x="244646" y="369769"/>
                  <a:pt x="241080" y="369769"/>
                </a:cubicBezTo>
                <a:cubicBezTo>
                  <a:pt x="237515" y="369769"/>
                  <a:pt x="234459" y="371296"/>
                  <a:pt x="231913" y="373843"/>
                </a:cubicBezTo>
                <a:cubicBezTo>
                  <a:pt x="227838" y="378427"/>
                  <a:pt x="222744" y="380464"/>
                  <a:pt x="217142" y="380464"/>
                </a:cubicBezTo>
                <a:cubicBezTo>
                  <a:pt x="211540" y="380464"/>
                  <a:pt x="206446" y="377918"/>
                  <a:pt x="202372" y="373843"/>
                </a:cubicBezTo>
                <a:cubicBezTo>
                  <a:pt x="200334" y="371296"/>
                  <a:pt x="196769" y="369769"/>
                  <a:pt x="193204" y="369769"/>
                </a:cubicBezTo>
                <a:cubicBezTo>
                  <a:pt x="189638" y="369769"/>
                  <a:pt x="186583" y="371296"/>
                  <a:pt x="184036" y="373843"/>
                </a:cubicBezTo>
                <a:cubicBezTo>
                  <a:pt x="179961" y="378427"/>
                  <a:pt x="174868" y="380464"/>
                  <a:pt x="169266" y="380464"/>
                </a:cubicBezTo>
                <a:cubicBezTo>
                  <a:pt x="163663" y="380464"/>
                  <a:pt x="158570" y="377918"/>
                  <a:pt x="154495" y="373843"/>
                </a:cubicBezTo>
                <a:cubicBezTo>
                  <a:pt x="152458" y="371296"/>
                  <a:pt x="148893" y="369769"/>
                  <a:pt x="145328" y="369769"/>
                </a:cubicBezTo>
                <a:cubicBezTo>
                  <a:pt x="141762" y="369769"/>
                  <a:pt x="138706" y="371296"/>
                  <a:pt x="136160" y="373843"/>
                </a:cubicBezTo>
                <a:cubicBezTo>
                  <a:pt x="131576" y="378936"/>
                  <a:pt x="124955" y="381483"/>
                  <a:pt x="118333" y="380464"/>
                </a:cubicBezTo>
                <a:cubicBezTo>
                  <a:pt x="108656" y="378936"/>
                  <a:pt x="101526" y="370278"/>
                  <a:pt x="101526" y="359582"/>
                </a:cubicBezTo>
                <a:cubicBezTo>
                  <a:pt x="101526" y="349396"/>
                  <a:pt x="109675" y="341246"/>
                  <a:pt x="119861" y="341246"/>
                </a:cubicBezTo>
                <a:lnTo>
                  <a:pt x="265019" y="341246"/>
                </a:lnTo>
                <a:cubicBezTo>
                  <a:pt x="275205" y="341246"/>
                  <a:pt x="283354" y="349396"/>
                  <a:pt x="283354" y="359582"/>
                </a:cubicBezTo>
                <a:cubicBezTo>
                  <a:pt x="284882" y="370278"/>
                  <a:pt x="277242" y="378936"/>
                  <a:pt x="268074" y="380464"/>
                </a:cubicBezTo>
                <a:lnTo>
                  <a:pt x="268074" y="380464"/>
                </a:lnTo>
                <a:close/>
                <a:moveTo>
                  <a:pt x="363827" y="315780"/>
                </a:moveTo>
                <a:cubicBezTo>
                  <a:pt x="357206" y="316799"/>
                  <a:pt x="350584" y="314252"/>
                  <a:pt x="346001" y="309159"/>
                </a:cubicBezTo>
                <a:cubicBezTo>
                  <a:pt x="343964" y="306613"/>
                  <a:pt x="340398" y="305084"/>
                  <a:pt x="336833" y="305084"/>
                </a:cubicBezTo>
                <a:cubicBezTo>
                  <a:pt x="333268" y="305084"/>
                  <a:pt x="330212" y="306613"/>
                  <a:pt x="327665" y="309159"/>
                </a:cubicBezTo>
                <a:cubicBezTo>
                  <a:pt x="323591" y="313743"/>
                  <a:pt x="318497" y="315780"/>
                  <a:pt x="312895" y="315780"/>
                </a:cubicBezTo>
                <a:cubicBezTo>
                  <a:pt x="310348" y="315780"/>
                  <a:pt x="307292" y="315271"/>
                  <a:pt x="304745" y="314252"/>
                </a:cubicBezTo>
                <a:cubicBezTo>
                  <a:pt x="306783" y="309668"/>
                  <a:pt x="307292" y="304575"/>
                  <a:pt x="307292" y="298973"/>
                </a:cubicBezTo>
                <a:lnTo>
                  <a:pt x="307292" y="276053"/>
                </a:lnTo>
                <a:lnTo>
                  <a:pt x="361281" y="276053"/>
                </a:lnTo>
                <a:cubicBezTo>
                  <a:pt x="371467" y="276053"/>
                  <a:pt x="379616" y="284202"/>
                  <a:pt x="379616" y="294389"/>
                </a:cubicBezTo>
                <a:cubicBezTo>
                  <a:pt x="380635" y="305084"/>
                  <a:pt x="373504" y="314252"/>
                  <a:pt x="363827" y="315780"/>
                </a:cubicBezTo>
                <a:close/>
                <a:moveTo>
                  <a:pt x="380635" y="234289"/>
                </a:moveTo>
                <a:cubicBezTo>
                  <a:pt x="380635" y="244475"/>
                  <a:pt x="372486" y="252624"/>
                  <a:pt x="362299" y="252624"/>
                </a:cubicBezTo>
                <a:lnTo>
                  <a:pt x="308311" y="252624"/>
                </a:lnTo>
                <a:lnTo>
                  <a:pt x="308311" y="179282"/>
                </a:lnTo>
                <a:cubicBezTo>
                  <a:pt x="308311" y="166039"/>
                  <a:pt x="306274" y="153816"/>
                  <a:pt x="302199" y="142101"/>
                </a:cubicBezTo>
                <a:lnTo>
                  <a:pt x="380635" y="142101"/>
                </a:lnTo>
                <a:lnTo>
                  <a:pt x="380635" y="234289"/>
                </a:lnTo>
                <a:close/>
                <a:moveTo>
                  <a:pt x="380635" y="118163"/>
                </a:moveTo>
                <a:lnTo>
                  <a:pt x="290994" y="118163"/>
                </a:lnTo>
                <a:cubicBezTo>
                  <a:pt x="273677" y="91169"/>
                  <a:pt x="245664" y="71305"/>
                  <a:pt x="213067" y="66212"/>
                </a:cubicBezTo>
                <a:cubicBezTo>
                  <a:pt x="229366" y="39727"/>
                  <a:pt x="258397" y="23429"/>
                  <a:pt x="289975" y="23429"/>
                </a:cubicBezTo>
                <a:cubicBezTo>
                  <a:pt x="339889" y="23429"/>
                  <a:pt x="380635" y="64175"/>
                  <a:pt x="380635" y="114088"/>
                </a:cubicBezTo>
                <a:lnTo>
                  <a:pt x="380635" y="11816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48"/>
          <p:cNvSpPr/>
          <p:nvPr/>
        </p:nvSpPr>
        <p:spPr>
          <a:xfrm>
            <a:off x="7746348" y="1427541"/>
            <a:ext cx="350542" cy="350689"/>
          </a:xfrm>
          <a:custGeom>
            <a:rect b="b" l="l" r="r" t="t"/>
            <a:pathLst>
              <a:path extrusionOk="0" h="405421" w="405251">
                <a:moveTo>
                  <a:pt x="399819" y="223083"/>
                </a:moveTo>
                <a:cubicBezTo>
                  <a:pt x="391670" y="201183"/>
                  <a:pt x="375881" y="183356"/>
                  <a:pt x="354489" y="173170"/>
                </a:cubicBezTo>
                <a:lnTo>
                  <a:pt x="294389" y="144648"/>
                </a:lnTo>
                <a:lnTo>
                  <a:pt x="294389" y="86076"/>
                </a:lnTo>
                <a:cubicBezTo>
                  <a:pt x="303557" y="83020"/>
                  <a:pt x="310178" y="73852"/>
                  <a:pt x="310178" y="63665"/>
                </a:cubicBezTo>
                <a:lnTo>
                  <a:pt x="310178" y="23938"/>
                </a:lnTo>
                <a:cubicBezTo>
                  <a:pt x="310178" y="10696"/>
                  <a:pt x="299482" y="0"/>
                  <a:pt x="286240" y="0"/>
                </a:cubicBezTo>
                <a:lnTo>
                  <a:pt x="120201" y="0"/>
                </a:lnTo>
                <a:cubicBezTo>
                  <a:pt x="106958" y="0"/>
                  <a:pt x="96262" y="10696"/>
                  <a:pt x="96262" y="23938"/>
                </a:cubicBezTo>
                <a:lnTo>
                  <a:pt x="96262" y="63665"/>
                </a:lnTo>
                <a:lnTo>
                  <a:pt x="23939" y="63665"/>
                </a:lnTo>
                <a:cubicBezTo>
                  <a:pt x="10696" y="63665"/>
                  <a:pt x="0" y="74361"/>
                  <a:pt x="0" y="87604"/>
                </a:cubicBezTo>
                <a:lnTo>
                  <a:pt x="0" y="127331"/>
                </a:lnTo>
                <a:cubicBezTo>
                  <a:pt x="0" y="137517"/>
                  <a:pt x="6621" y="146176"/>
                  <a:pt x="15790" y="149741"/>
                </a:cubicBezTo>
                <a:lnTo>
                  <a:pt x="15790" y="263829"/>
                </a:lnTo>
                <a:cubicBezTo>
                  <a:pt x="15790" y="299482"/>
                  <a:pt x="36672" y="332079"/>
                  <a:pt x="69778" y="346849"/>
                </a:cubicBezTo>
                <a:lnTo>
                  <a:pt x="184375" y="397781"/>
                </a:lnTo>
                <a:cubicBezTo>
                  <a:pt x="196089" y="402875"/>
                  <a:pt x="208313" y="405421"/>
                  <a:pt x="220537" y="405421"/>
                </a:cubicBezTo>
                <a:cubicBezTo>
                  <a:pt x="231233" y="405421"/>
                  <a:pt x="241419" y="403384"/>
                  <a:pt x="251606" y="399819"/>
                </a:cubicBezTo>
                <a:cubicBezTo>
                  <a:pt x="273507" y="391669"/>
                  <a:pt x="290824" y="375371"/>
                  <a:pt x="301010" y="353979"/>
                </a:cubicBezTo>
                <a:cubicBezTo>
                  <a:pt x="303047" y="349905"/>
                  <a:pt x="304575" y="345830"/>
                  <a:pt x="305594" y="341756"/>
                </a:cubicBezTo>
                <a:cubicBezTo>
                  <a:pt x="309159" y="342265"/>
                  <a:pt x="312724" y="342265"/>
                  <a:pt x="316290" y="342265"/>
                </a:cubicBezTo>
                <a:cubicBezTo>
                  <a:pt x="329023" y="342265"/>
                  <a:pt x="341756" y="339718"/>
                  <a:pt x="353470" y="334116"/>
                </a:cubicBezTo>
                <a:cubicBezTo>
                  <a:pt x="372316" y="325457"/>
                  <a:pt x="388104" y="310178"/>
                  <a:pt x="396763" y="290823"/>
                </a:cubicBezTo>
                <a:cubicBezTo>
                  <a:pt x="406949" y="268922"/>
                  <a:pt x="407968" y="244984"/>
                  <a:pt x="399819" y="223083"/>
                </a:cubicBezTo>
                <a:lnTo>
                  <a:pt x="399819" y="223083"/>
                </a:lnTo>
                <a:close/>
                <a:moveTo>
                  <a:pt x="335135" y="189977"/>
                </a:moveTo>
                <a:cubicBezTo>
                  <a:pt x="309669" y="202201"/>
                  <a:pt x="289805" y="223593"/>
                  <a:pt x="280128" y="250587"/>
                </a:cubicBezTo>
                <a:cubicBezTo>
                  <a:pt x="274016" y="244984"/>
                  <a:pt x="266376" y="239891"/>
                  <a:pt x="258736" y="236326"/>
                </a:cubicBezTo>
                <a:lnTo>
                  <a:pt x="198636" y="207804"/>
                </a:lnTo>
                <a:lnTo>
                  <a:pt x="198636" y="149232"/>
                </a:lnTo>
                <a:cubicBezTo>
                  <a:pt x="207804" y="146176"/>
                  <a:pt x="214425" y="137008"/>
                  <a:pt x="214425" y="126821"/>
                </a:cubicBezTo>
                <a:lnTo>
                  <a:pt x="214425" y="87094"/>
                </a:lnTo>
                <a:lnTo>
                  <a:pt x="270960" y="87094"/>
                </a:lnTo>
                <a:lnTo>
                  <a:pt x="270960" y="151778"/>
                </a:lnTo>
                <a:cubicBezTo>
                  <a:pt x="270960" y="156362"/>
                  <a:pt x="273507" y="160437"/>
                  <a:pt x="277581" y="162474"/>
                </a:cubicBezTo>
                <a:lnTo>
                  <a:pt x="335135" y="189977"/>
                </a:lnTo>
                <a:close/>
                <a:moveTo>
                  <a:pt x="119182" y="87094"/>
                </a:moveTo>
                <a:lnTo>
                  <a:pt x="143120" y="87094"/>
                </a:lnTo>
                <a:lnTo>
                  <a:pt x="143120" y="126821"/>
                </a:lnTo>
                <a:lnTo>
                  <a:pt x="119182" y="126821"/>
                </a:lnTo>
                <a:lnTo>
                  <a:pt x="119182" y="87094"/>
                </a:lnTo>
                <a:close/>
                <a:moveTo>
                  <a:pt x="166549" y="87094"/>
                </a:moveTo>
                <a:lnTo>
                  <a:pt x="190487" y="87094"/>
                </a:lnTo>
                <a:lnTo>
                  <a:pt x="190487" y="87094"/>
                </a:lnTo>
                <a:lnTo>
                  <a:pt x="190487" y="126821"/>
                </a:lnTo>
                <a:lnTo>
                  <a:pt x="166549" y="126821"/>
                </a:lnTo>
                <a:lnTo>
                  <a:pt x="166549" y="87094"/>
                </a:lnTo>
                <a:close/>
                <a:moveTo>
                  <a:pt x="262811" y="23938"/>
                </a:moveTo>
                <a:lnTo>
                  <a:pt x="286749" y="23938"/>
                </a:lnTo>
                <a:lnTo>
                  <a:pt x="286749" y="63665"/>
                </a:lnTo>
                <a:lnTo>
                  <a:pt x="262811" y="63665"/>
                </a:lnTo>
                <a:lnTo>
                  <a:pt x="262811" y="23938"/>
                </a:lnTo>
                <a:close/>
                <a:moveTo>
                  <a:pt x="214935" y="23938"/>
                </a:moveTo>
                <a:lnTo>
                  <a:pt x="238873" y="23938"/>
                </a:lnTo>
                <a:lnTo>
                  <a:pt x="238873" y="63665"/>
                </a:lnTo>
                <a:lnTo>
                  <a:pt x="214935" y="63665"/>
                </a:lnTo>
                <a:lnTo>
                  <a:pt x="214935" y="23938"/>
                </a:lnTo>
                <a:close/>
                <a:moveTo>
                  <a:pt x="191506" y="23938"/>
                </a:moveTo>
                <a:lnTo>
                  <a:pt x="191506" y="63665"/>
                </a:lnTo>
                <a:lnTo>
                  <a:pt x="167567" y="63665"/>
                </a:lnTo>
                <a:lnTo>
                  <a:pt x="167567" y="23938"/>
                </a:lnTo>
                <a:lnTo>
                  <a:pt x="191506" y="23938"/>
                </a:lnTo>
                <a:close/>
                <a:moveTo>
                  <a:pt x="120201" y="23938"/>
                </a:moveTo>
                <a:lnTo>
                  <a:pt x="144139" y="23938"/>
                </a:lnTo>
                <a:lnTo>
                  <a:pt x="144139" y="63665"/>
                </a:lnTo>
                <a:lnTo>
                  <a:pt x="120201" y="63665"/>
                </a:lnTo>
                <a:lnTo>
                  <a:pt x="120201" y="23938"/>
                </a:lnTo>
                <a:close/>
                <a:moveTo>
                  <a:pt x="71815" y="87094"/>
                </a:moveTo>
                <a:lnTo>
                  <a:pt x="95753" y="87094"/>
                </a:lnTo>
                <a:lnTo>
                  <a:pt x="95753" y="126821"/>
                </a:lnTo>
                <a:lnTo>
                  <a:pt x="71815" y="126821"/>
                </a:lnTo>
                <a:lnTo>
                  <a:pt x="71815" y="87094"/>
                </a:lnTo>
                <a:close/>
                <a:moveTo>
                  <a:pt x="24448" y="126821"/>
                </a:moveTo>
                <a:lnTo>
                  <a:pt x="24448" y="87094"/>
                </a:lnTo>
                <a:lnTo>
                  <a:pt x="48386" y="87094"/>
                </a:lnTo>
                <a:lnTo>
                  <a:pt x="48386" y="126821"/>
                </a:lnTo>
                <a:lnTo>
                  <a:pt x="24448" y="126821"/>
                </a:lnTo>
                <a:close/>
                <a:moveTo>
                  <a:pt x="99318" y="333097"/>
                </a:moveTo>
                <a:lnTo>
                  <a:pt x="79455" y="324439"/>
                </a:lnTo>
                <a:cubicBezTo>
                  <a:pt x="55516" y="313743"/>
                  <a:pt x="39727" y="289805"/>
                  <a:pt x="39727" y="263320"/>
                </a:cubicBezTo>
                <a:lnTo>
                  <a:pt x="39727" y="228686"/>
                </a:lnTo>
                <a:cubicBezTo>
                  <a:pt x="41256" y="228686"/>
                  <a:pt x="42274" y="228686"/>
                  <a:pt x="43802" y="228686"/>
                </a:cubicBezTo>
                <a:cubicBezTo>
                  <a:pt x="80982" y="228686"/>
                  <a:pt x="111033" y="258736"/>
                  <a:pt x="111033" y="295917"/>
                </a:cubicBezTo>
                <a:cubicBezTo>
                  <a:pt x="111033" y="309159"/>
                  <a:pt x="106958" y="321892"/>
                  <a:pt x="99318" y="333097"/>
                </a:cubicBezTo>
                <a:lnTo>
                  <a:pt x="99318" y="333097"/>
                </a:lnTo>
                <a:close/>
                <a:moveTo>
                  <a:pt x="179282" y="368750"/>
                </a:moveTo>
                <a:lnTo>
                  <a:pt x="121219" y="342774"/>
                </a:lnTo>
                <a:cubicBezTo>
                  <a:pt x="129877" y="328513"/>
                  <a:pt x="134971" y="312215"/>
                  <a:pt x="134971" y="295407"/>
                </a:cubicBezTo>
                <a:cubicBezTo>
                  <a:pt x="134971" y="245494"/>
                  <a:pt x="94225" y="204748"/>
                  <a:pt x="44311" y="204748"/>
                </a:cubicBezTo>
                <a:cubicBezTo>
                  <a:pt x="42783" y="204748"/>
                  <a:pt x="41765" y="204748"/>
                  <a:pt x="40237" y="204748"/>
                </a:cubicBezTo>
                <a:lnTo>
                  <a:pt x="40237" y="150760"/>
                </a:lnTo>
                <a:lnTo>
                  <a:pt x="174698" y="150760"/>
                </a:lnTo>
                <a:lnTo>
                  <a:pt x="174698" y="215444"/>
                </a:lnTo>
                <a:cubicBezTo>
                  <a:pt x="174698" y="220028"/>
                  <a:pt x="177245" y="224102"/>
                  <a:pt x="181319" y="226139"/>
                </a:cubicBezTo>
                <a:lnTo>
                  <a:pt x="238873" y="253643"/>
                </a:lnTo>
                <a:cubicBezTo>
                  <a:pt x="225121" y="260264"/>
                  <a:pt x="212897" y="269432"/>
                  <a:pt x="203220" y="281146"/>
                </a:cubicBezTo>
                <a:cubicBezTo>
                  <a:pt x="186922" y="300501"/>
                  <a:pt x="177754" y="324948"/>
                  <a:pt x="177754" y="350414"/>
                </a:cubicBezTo>
                <a:cubicBezTo>
                  <a:pt x="177754" y="356526"/>
                  <a:pt x="178263" y="362638"/>
                  <a:pt x="179282" y="368750"/>
                </a:cubicBezTo>
                <a:lnTo>
                  <a:pt x="179282" y="368750"/>
                </a:lnTo>
                <a:close/>
                <a:moveTo>
                  <a:pt x="279618" y="343284"/>
                </a:moveTo>
                <a:cubicBezTo>
                  <a:pt x="268923" y="366713"/>
                  <a:pt x="244985" y="380974"/>
                  <a:pt x="220537" y="380974"/>
                </a:cubicBezTo>
                <a:cubicBezTo>
                  <a:pt x="215953" y="380974"/>
                  <a:pt x="211369" y="380464"/>
                  <a:pt x="206786" y="379446"/>
                </a:cubicBezTo>
                <a:cubicBezTo>
                  <a:pt x="203220" y="369769"/>
                  <a:pt x="201183" y="360091"/>
                  <a:pt x="201183" y="349905"/>
                </a:cubicBezTo>
                <a:cubicBezTo>
                  <a:pt x="201183" y="311196"/>
                  <a:pt x="227668" y="278090"/>
                  <a:pt x="264848" y="268922"/>
                </a:cubicBezTo>
                <a:cubicBezTo>
                  <a:pt x="284712" y="287767"/>
                  <a:pt x="291333" y="317818"/>
                  <a:pt x="279618" y="343284"/>
                </a:cubicBezTo>
                <a:close/>
                <a:moveTo>
                  <a:pt x="375371" y="280128"/>
                </a:moveTo>
                <a:cubicBezTo>
                  <a:pt x="363657" y="306103"/>
                  <a:pt x="336663" y="320364"/>
                  <a:pt x="309159" y="317308"/>
                </a:cubicBezTo>
                <a:cubicBezTo>
                  <a:pt x="309159" y="306613"/>
                  <a:pt x="307631" y="295917"/>
                  <a:pt x="303557" y="285730"/>
                </a:cubicBezTo>
                <a:cubicBezTo>
                  <a:pt x="302029" y="281656"/>
                  <a:pt x="299991" y="277581"/>
                  <a:pt x="297954" y="273507"/>
                </a:cubicBezTo>
                <a:cubicBezTo>
                  <a:pt x="303047" y="240401"/>
                  <a:pt x="328004" y="213406"/>
                  <a:pt x="360601" y="205766"/>
                </a:cubicBezTo>
                <a:cubicBezTo>
                  <a:pt x="380974" y="224611"/>
                  <a:pt x="387595" y="254661"/>
                  <a:pt x="375371" y="280128"/>
                </a:cubicBezTo>
                <a:lnTo>
                  <a:pt x="375371" y="2801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76" name="Google Shape;1676;p48"/>
          <p:cNvGrpSpPr/>
          <p:nvPr/>
        </p:nvGrpSpPr>
        <p:grpSpPr>
          <a:xfrm>
            <a:off x="7000336" y="2533640"/>
            <a:ext cx="346359" cy="347671"/>
            <a:chOff x="9009273" y="3329854"/>
            <a:chExt cx="402369" cy="403893"/>
          </a:xfrm>
        </p:grpSpPr>
        <p:sp>
          <p:nvSpPr>
            <p:cNvPr id="1677" name="Google Shape;1677;p48"/>
            <p:cNvSpPr/>
            <p:nvPr/>
          </p:nvSpPr>
          <p:spPr>
            <a:xfrm>
              <a:off x="9009273" y="3329854"/>
              <a:ext cx="402369" cy="403893"/>
            </a:xfrm>
            <a:custGeom>
              <a:rect b="b" l="l" r="r" t="t"/>
              <a:pathLst>
                <a:path extrusionOk="0" h="403893" w="402369">
                  <a:moveTo>
                    <a:pt x="295917" y="96262"/>
                  </a:moveTo>
                  <a:cubicBezTo>
                    <a:pt x="262301" y="96262"/>
                    <a:pt x="232761" y="111542"/>
                    <a:pt x="212897" y="135989"/>
                  </a:cubicBezTo>
                  <a:lnTo>
                    <a:pt x="212897" y="106449"/>
                  </a:lnTo>
                  <a:cubicBezTo>
                    <a:pt x="212897" y="47367"/>
                    <a:pt x="165021" y="0"/>
                    <a:pt x="106449" y="0"/>
                  </a:cubicBezTo>
                  <a:cubicBezTo>
                    <a:pt x="47876" y="0"/>
                    <a:pt x="0" y="47876"/>
                    <a:pt x="0" y="106449"/>
                  </a:cubicBezTo>
                  <a:lnTo>
                    <a:pt x="0" y="201183"/>
                  </a:lnTo>
                  <a:cubicBezTo>
                    <a:pt x="0" y="260264"/>
                    <a:pt x="47876" y="307631"/>
                    <a:pt x="106449" y="307631"/>
                  </a:cubicBezTo>
                  <a:cubicBezTo>
                    <a:pt x="140064" y="307631"/>
                    <a:pt x="169605" y="292352"/>
                    <a:pt x="189469" y="267904"/>
                  </a:cubicBezTo>
                  <a:lnTo>
                    <a:pt x="189469" y="297445"/>
                  </a:lnTo>
                  <a:cubicBezTo>
                    <a:pt x="189469" y="356526"/>
                    <a:pt x="237344" y="403893"/>
                    <a:pt x="295917" y="403893"/>
                  </a:cubicBezTo>
                  <a:cubicBezTo>
                    <a:pt x="354489" y="403893"/>
                    <a:pt x="402365" y="356017"/>
                    <a:pt x="402365" y="297445"/>
                  </a:cubicBezTo>
                  <a:lnTo>
                    <a:pt x="402365" y="202710"/>
                  </a:lnTo>
                  <a:cubicBezTo>
                    <a:pt x="402874" y="144138"/>
                    <a:pt x="354998" y="96262"/>
                    <a:pt x="295917" y="96262"/>
                  </a:cubicBezTo>
                  <a:close/>
                  <a:moveTo>
                    <a:pt x="106449" y="284202"/>
                  </a:moveTo>
                  <a:cubicBezTo>
                    <a:pt x="60610" y="284202"/>
                    <a:pt x="23429" y="247022"/>
                    <a:pt x="23429" y="201183"/>
                  </a:cubicBezTo>
                  <a:lnTo>
                    <a:pt x="23429" y="106449"/>
                  </a:lnTo>
                  <a:cubicBezTo>
                    <a:pt x="23429" y="60610"/>
                    <a:pt x="60610" y="23429"/>
                    <a:pt x="106449" y="23429"/>
                  </a:cubicBezTo>
                  <a:cubicBezTo>
                    <a:pt x="152288" y="23429"/>
                    <a:pt x="189469" y="60610"/>
                    <a:pt x="189469" y="106449"/>
                  </a:cubicBezTo>
                  <a:lnTo>
                    <a:pt x="189469" y="201183"/>
                  </a:lnTo>
                  <a:cubicBezTo>
                    <a:pt x="189469" y="247022"/>
                    <a:pt x="152288" y="284202"/>
                    <a:pt x="106449" y="284202"/>
                  </a:cubicBezTo>
                  <a:close/>
                  <a:moveTo>
                    <a:pt x="378936" y="297954"/>
                  </a:moveTo>
                  <a:cubicBezTo>
                    <a:pt x="378936" y="343793"/>
                    <a:pt x="341756" y="380974"/>
                    <a:pt x="295917" y="380974"/>
                  </a:cubicBezTo>
                  <a:cubicBezTo>
                    <a:pt x="250077" y="380974"/>
                    <a:pt x="212897" y="343793"/>
                    <a:pt x="212897" y="297954"/>
                  </a:cubicBezTo>
                  <a:lnTo>
                    <a:pt x="212897" y="203220"/>
                  </a:lnTo>
                  <a:cubicBezTo>
                    <a:pt x="212897" y="157381"/>
                    <a:pt x="250077" y="120200"/>
                    <a:pt x="295917" y="120200"/>
                  </a:cubicBezTo>
                  <a:cubicBezTo>
                    <a:pt x="341756" y="120200"/>
                    <a:pt x="378936" y="157381"/>
                    <a:pt x="378936" y="203220"/>
                  </a:cubicBezTo>
                  <a:lnTo>
                    <a:pt x="378936" y="2979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48"/>
            <p:cNvSpPr/>
            <p:nvPr/>
          </p:nvSpPr>
          <p:spPr>
            <a:xfrm>
              <a:off x="9245090" y="3528522"/>
              <a:ext cx="118264" cy="157857"/>
            </a:xfrm>
            <a:custGeom>
              <a:rect b="b" l="l" r="r" t="t"/>
              <a:pathLst>
                <a:path extrusionOk="0" h="157857" w="118264">
                  <a:moveTo>
                    <a:pt x="81492" y="43769"/>
                  </a:moveTo>
                  <a:lnTo>
                    <a:pt x="100846" y="19322"/>
                  </a:lnTo>
                  <a:cubicBezTo>
                    <a:pt x="104920" y="14228"/>
                    <a:pt x="103902" y="6589"/>
                    <a:pt x="98809" y="2514"/>
                  </a:cubicBezTo>
                  <a:cubicBezTo>
                    <a:pt x="93716" y="-1560"/>
                    <a:pt x="86076" y="-542"/>
                    <a:pt x="82001" y="4552"/>
                  </a:cubicBezTo>
                  <a:lnTo>
                    <a:pt x="59591" y="32564"/>
                  </a:lnTo>
                  <a:lnTo>
                    <a:pt x="37180" y="4552"/>
                  </a:lnTo>
                  <a:cubicBezTo>
                    <a:pt x="33106" y="-542"/>
                    <a:pt x="25466" y="-1560"/>
                    <a:pt x="20373" y="2514"/>
                  </a:cubicBezTo>
                  <a:cubicBezTo>
                    <a:pt x="15280" y="6589"/>
                    <a:pt x="14261" y="14228"/>
                    <a:pt x="18336" y="19322"/>
                  </a:cubicBezTo>
                  <a:lnTo>
                    <a:pt x="37690" y="43769"/>
                  </a:lnTo>
                  <a:cubicBezTo>
                    <a:pt x="15789" y="52428"/>
                    <a:pt x="0" y="73819"/>
                    <a:pt x="0" y="98776"/>
                  </a:cubicBezTo>
                  <a:cubicBezTo>
                    <a:pt x="0" y="131373"/>
                    <a:pt x="26485" y="157858"/>
                    <a:pt x="59081" y="157858"/>
                  </a:cubicBezTo>
                  <a:cubicBezTo>
                    <a:pt x="91678" y="157858"/>
                    <a:pt x="118163" y="131373"/>
                    <a:pt x="118163" y="98776"/>
                  </a:cubicBezTo>
                  <a:cubicBezTo>
                    <a:pt x="119691" y="73819"/>
                    <a:pt x="103902" y="52428"/>
                    <a:pt x="81492" y="43769"/>
                  </a:cubicBezTo>
                  <a:lnTo>
                    <a:pt x="81492" y="43769"/>
                  </a:lnTo>
                  <a:close/>
                  <a:moveTo>
                    <a:pt x="60100" y="134938"/>
                  </a:moveTo>
                  <a:cubicBezTo>
                    <a:pt x="40237" y="134938"/>
                    <a:pt x="24447" y="119149"/>
                    <a:pt x="24447" y="99285"/>
                  </a:cubicBezTo>
                  <a:cubicBezTo>
                    <a:pt x="24447" y="79931"/>
                    <a:pt x="40237" y="63633"/>
                    <a:pt x="60100" y="63633"/>
                  </a:cubicBezTo>
                  <a:lnTo>
                    <a:pt x="60100" y="63633"/>
                  </a:lnTo>
                  <a:lnTo>
                    <a:pt x="60100" y="63633"/>
                  </a:lnTo>
                  <a:lnTo>
                    <a:pt x="60100" y="63633"/>
                  </a:lnTo>
                  <a:cubicBezTo>
                    <a:pt x="60100" y="63633"/>
                    <a:pt x="60100" y="63633"/>
                    <a:pt x="60100" y="63633"/>
                  </a:cubicBezTo>
                  <a:lnTo>
                    <a:pt x="60100" y="63633"/>
                  </a:lnTo>
                  <a:lnTo>
                    <a:pt x="60100" y="63633"/>
                  </a:lnTo>
                  <a:cubicBezTo>
                    <a:pt x="79454" y="63633"/>
                    <a:pt x="95752" y="79422"/>
                    <a:pt x="95752" y="99285"/>
                  </a:cubicBezTo>
                  <a:cubicBezTo>
                    <a:pt x="95752" y="118640"/>
                    <a:pt x="79963" y="134938"/>
                    <a:pt x="60100" y="134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48"/>
            <p:cNvSpPr/>
            <p:nvPr/>
          </p:nvSpPr>
          <p:spPr>
            <a:xfrm>
              <a:off x="9055621" y="3432260"/>
              <a:ext cx="118209" cy="157857"/>
            </a:xfrm>
            <a:custGeom>
              <a:rect b="b" l="l" r="r" t="t"/>
              <a:pathLst>
                <a:path extrusionOk="0" h="157857" w="118209">
                  <a:moveTo>
                    <a:pt x="81492" y="43769"/>
                  </a:moveTo>
                  <a:lnTo>
                    <a:pt x="100846" y="19322"/>
                  </a:lnTo>
                  <a:cubicBezTo>
                    <a:pt x="104921" y="14229"/>
                    <a:pt x="103902" y="6589"/>
                    <a:pt x="98809" y="2514"/>
                  </a:cubicBezTo>
                  <a:cubicBezTo>
                    <a:pt x="93716" y="-1560"/>
                    <a:pt x="86076" y="-542"/>
                    <a:pt x="82001" y="4551"/>
                  </a:cubicBezTo>
                  <a:lnTo>
                    <a:pt x="59591" y="32564"/>
                  </a:lnTo>
                  <a:lnTo>
                    <a:pt x="37181" y="4551"/>
                  </a:lnTo>
                  <a:cubicBezTo>
                    <a:pt x="33106" y="-542"/>
                    <a:pt x="25466" y="-1560"/>
                    <a:pt x="20373" y="2514"/>
                  </a:cubicBezTo>
                  <a:cubicBezTo>
                    <a:pt x="15280" y="6589"/>
                    <a:pt x="14261" y="14229"/>
                    <a:pt x="18336" y="19322"/>
                  </a:cubicBezTo>
                  <a:lnTo>
                    <a:pt x="37690" y="43769"/>
                  </a:lnTo>
                  <a:cubicBezTo>
                    <a:pt x="15790" y="52428"/>
                    <a:pt x="0" y="73820"/>
                    <a:pt x="0" y="98776"/>
                  </a:cubicBezTo>
                  <a:cubicBezTo>
                    <a:pt x="0" y="131373"/>
                    <a:pt x="26485" y="157858"/>
                    <a:pt x="59082" y="157858"/>
                  </a:cubicBezTo>
                  <a:cubicBezTo>
                    <a:pt x="91678" y="157858"/>
                    <a:pt x="118163" y="131373"/>
                    <a:pt x="118163" y="98776"/>
                  </a:cubicBezTo>
                  <a:cubicBezTo>
                    <a:pt x="119182" y="73820"/>
                    <a:pt x="103393" y="52428"/>
                    <a:pt x="81492" y="43769"/>
                  </a:cubicBezTo>
                  <a:lnTo>
                    <a:pt x="81492" y="43769"/>
                  </a:lnTo>
                  <a:close/>
                  <a:moveTo>
                    <a:pt x="60100" y="134429"/>
                  </a:moveTo>
                  <a:cubicBezTo>
                    <a:pt x="40237" y="134429"/>
                    <a:pt x="24448" y="118640"/>
                    <a:pt x="24448" y="98776"/>
                  </a:cubicBezTo>
                  <a:cubicBezTo>
                    <a:pt x="24448" y="79422"/>
                    <a:pt x="40237" y="63124"/>
                    <a:pt x="60100" y="63124"/>
                  </a:cubicBezTo>
                  <a:lnTo>
                    <a:pt x="60100" y="63124"/>
                  </a:lnTo>
                  <a:lnTo>
                    <a:pt x="60100" y="63124"/>
                  </a:lnTo>
                  <a:lnTo>
                    <a:pt x="60100" y="63124"/>
                  </a:lnTo>
                  <a:cubicBezTo>
                    <a:pt x="60100" y="63124"/>
                    <a:pt x="60100" y="63124"/>
                    <a:pt x="60100" y="63124"/>
                  </a:cubicBezTo>
                  <a:lnTo>
                    <a:pt x="60100" y="63124"/>
                  </a:lnTo>
                  <a:lnTo>
                    <a:pt x="60100" y="63124"/>
                  </a:lnTo>
                  <a:cubicBezTo>
                    <a:pt x="79455" y="63124"/>
                    <a:pt x="95753" y="78913"/>
                    <a:pt x="95753" y="98776"/>
                  </a:cubicBezTo>
                  <a:cubicBezTo>
                    <a:pt x="95753" y="118640"/>
                    <a:pt x="79455" y="134429"/>
                    <a:pt x="60100" y="134429"/>
                  </a:cubicBezTo>
                  <a:lnTo>
                    <a:pt x="60100" y="13442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80" name="Google Shape;1680;p48"/>
          <p:cNvSpPr/>
          <p:nvPr/>
        </p:nvSpPr>
        <p:spPr>
          <a:xfrm>
            <a:off x="6999688" y="1991810"/>
            <a:ext cx="350248" cy="334829"/>
          </a:xfrm>
          <a:custGeom>
            <a:rect b="b" l="l" r="r" t="t"/>
            <a:pathLst>
              <a:path extrusionOk="0" h="387085" w="404911">
                <a:moveTo>
                  <a:pt x="392688" y="0"/>
                </a:moveTo>
                <a:lnTo>
                  <a:pt x="11714" y="0"/>
                </a:lnTo>
                <a:cubicBezTo>
                  <a:pt x="5093" y="0"/>
                  <a:pt x="0" y="5093"/>
                  <a:pt x="0" y="11714"/>
                </a:cubicBezTo>
                <a:lnTo>
                  <a:pt x="0" y="232761"/>
                </a:lnTo>
                <a:cubicBezTo>
                  <a:pt x="0" y="317818"/>
                  <a:pt x="69268" y="387085"/>
                  <a:pt x="154324" y="387085"/>
                </a:cubicBezTo>
                <a:lnTo>
                  <a:pt x="250587" y="387085"/>
                </a:lnTo>
                <a:cubicBezTo>
                  <a:pt x="335644" y="387085"/>
                  <a:pt x="404912" y="317818"/>
                  <a:pt x="404912" y="232761"/>
                </a:cubicBezTo>
                <a:lnTo>
                  <a:pt x="404912" y="11714"/>
                </a:lnTo>
                <a:cubicBezTo>
                  <a:pt x="404403" y="5093"/>
                  <a:pt x="399309" y="0"/>
                  <a:pt x="392688" y="0"/>
                </a:cubicBezTo>
                <a:close/>
                <a:moveTo>
                  <a:pt x="23429" y="23429"/>
                </a:moveTo>
                <a:lnTo>
                  <a:pt x="380464" y="23429"/>
                </a:lnTo>
                <a:lnTo>
                  <a:pt x="380464" y="63156"/>
                </a:lnTo>
                <a:lnTo>
                  <a:pt x="23429" y="63156"/>
                </a:lnTo>
                <a:lnTo>
                  <a:pt x="23429" y="23429"/>
                </a:lnTo>
                <a:close/>
                <a:moveTo>
                  <a:pt x="380973" y="110523"/>
                </a:moveTo>
                <a:lnTo>
                  <a:pt x="337681" y="110523"/>
                </a:lnTo>
                <a:cubicBezTo>
                  <a:pt x="317818" y="110523"/>
                  <a:pt x="302028" y="126312"/>
                  <a:pt x="302028" y="146176"/>
                </a:cubicBezTo>
                <a:cubicBezTo>
                  <a:pt x="302028" y="166039"/>
                  <a:pt x="317818" y="181828"/>
                  <a:pt x="337681" y="181828"/>
                </a:cubicBezTo>
                <a:lnTo>
                  <a:pt x="380973" y="181828"/>
                </a:lnTo>
                <a:lnTo>
                  <a:pt x="380973" y="205766"/>
                </a:lnTo>
                <a:lnTo>
                  <a:pt x="376899" y="205766"/>
                </a:lnTo>
                <a:cubicBezTo>
                  <a:pt x="291842" y="205766"/>
                  <a:pt x="222574" y="275034"/>
                  <a:pt x="222574" y="360091"/>
                </a:cubicBezTo>
                <a:lnTo>
                  <a:pt x="222574" y="364166"/>
                </a:lnTo>
                <a:lnTo>
                  <a:pt x="181319" y="364166"/>
                </a:lnTo>
                <a:lnTo>
                  <a:pt x="181319" y="360091"/>
                </a:lnTo>
                <a:cubicBezTo>
                  <a:pt x="181319" y="275034"/>
                  <a:pt x="112051" y="205766"/>
                  <a:pt x="26994" y="205766"/>
                </a:cubicBezTo>
                <a:lnTo>
                  <a:pt x="22920" y="205766"/>
                </a:lnTo>
                <a:lnTo>
                  <a:pt x="22920" y="181828"/>
                </a:lnTo>
                <a:lnTo>
                  <a:pt x="66212" y="181828"/>
                </a:lnTo>
                <a:cubicBezTo>
                  <a:pt x="86076" y="181828"/>
                  <a:pt x="101865" y="166039"/>
                  <a:pt x="101865" y="146176"/>
                </a:cubicBezTo>
                <a:cubicBezTo>
                  <a:pt x="101865" y="126312"/>
                  <a:pt x="86076" y="110523"/>
                  <a:pt x="66212" y="110523"/>
                </a:cubicBezTo>
                <a:lnTo>
                  <a:pt x="22920" y="110523"/>
                </a:lnTo>
                <a:lnTo>
                  <a:pt x="22920" y="86585"/>
                </a:lnTo>
                <a:lnTo>
                  <a:pt x="379955" y="86585"/>
                </a:lnTo>
                <a:lnTo>
                  <a:pt x="379955" y="110523"/>
                </a:lnTo>
                <a:close/>
                <a:moveTo>
                  <a:pt x="380973" y="133952"/>
                </a:moveTo>
                <a:lnTo>
                  <a:pt x="380973" y="157890"/>
                </a:lnTo>
                <a:lnTo>
                  <a:pt x="337681" y="157890"/>
                </a:lnTo>
                <a:cubicBezTo>
                  <a:pt x="331060" y="157890"/>
                  <a:pt x="325967" y="152797"/>
                  <a:pt x="325967" y="146176"/>
                </a:cubicBezTo>
                <a:cubicBezTo>
                  <a:pt x="325967" y="139554"/>
                  <a:pt x="331060" y="134461"/>
                  <a:pt x="337681" y="134461"/>
                </a:cubicBezTo>
                <a:lnTo>
                  <a:pt x="380973" y="134461"/>
                </a:lnTo>
                <a:close/>
                <a:moveTo>
                  <a:pt x="23429" y="133952"/>
                </a:moveTo>
                <a:lnTo>
                  <a:pt x="66721" y="133952"/>
                </a:lnTo>
                <a:cubicBezTo>
                  <a:pt x="73343" y="133952"/>
                  <a:pt x="78436" y="139045"/>
                  <a:pt x="78436" y="145666"/>
                </a:cubicBezTo>
                <a:cubicBezTo>
                  <a:pt x="78436" y="152288"/>
                  <a:pt x="73343" y="157381"/>
                  <a:pt x="66721" y="157381"/>
                </a:cubicBezTo>
                <a:lnTo>
                  <a:pt x="23429" y="157381"/>
                </a:lnTo>
                <a:lnTo>
                  <a:pt x="23429" y="133952"/>
                </a:lnTo>
                <a:close/>
                <a:moveTo>
                  <a:pt x="23429" y="232761"/>
                </a:moveTo>
                <a:lnTo>
                  <a:pt x="23429" y="228686"/>
                </a:lnTo>
                <a:lnTo>
                  <a:pt x="27504" y="228686"/>
                </a:lnTo>
                <a:cubicBezTo>
                  <a:pt x="99318" y="228686"/>
                  <a:pt x="157890" y="287258"/>
                  <a:pt x="157890" y="359073"/>
                </a:cubicBezTo>
                <a:lnTo>
                  <a:pt x="157890" y="363147"/>
                </a:lnTo>
                <a:lnTo>
                  <a:pt x="153815" y="363147"/>
                </a:lnTo>
                <a:cubicBezTo>
                  <a:pt x="82001" y="363147"/>
                  <a:pt x="23429" y="305084"/>
                  <a:pt x="23429" y="232761"/>
                </a:cubicBezTo>
                <a:close/>
                <a:moveTo>
                  <a:pt x="250587" y="363147"/>
                </a:moveTo>
                <a:lnTo>
                  <a:pt x="246512" y="363147"/>
                </a:lnTo>
                <a:lnTo>
                  <a:pt x="246512" y="359073"/>
                </a:lnTo>
                <a:cubicBezTo>
                  <a:pt x="246512" y="287258"/>
                  <a:pt x="305085" y="228686"/>
                  <a:pt x="376899" y="228686"/>
                </a:cubicBezTo>
                <a:lnTo>
                  <a:pt x="380973" y="228686"/>
                </a:lnTo>
                <a:lnTo>
                  <a:pt x="380973" y="232761"/>
                </a:lnTo>
                <a:cubicBezTo>
                  <a:pt x="380973" y="305084"/>
                  <a:pt x="322401" y="363147"/>
                  <a:pt x="250587" y="3631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81" name="Google Shape;1681;p48"/>
          <p:cNvGrpSpPr/>
          <p:nvPr/>
        </p:nvGrpSpPr>
        <p:grpSpPr>
          <a:xfrm>
            <a:off x="7006913" y="1427931"/>
            <a:ext cx="333202" cy="348109"/>
            <a:chOff x="9016913" y="2045341"/>
            <a:chExt cx="387084" cy="404402"/>
          </a:xfrm>
        </p:grpSpPr>
        <p:sp>
          <p:nvSpPr>
            <p:cNvPr id="1682" name="Google Shape;1682;p48"/>
            <p:cNvSpPr/>
            <p:nvPr/>
          </p:nvSpPr>
          <p:spPr>
            <a:xfrm>
              <a:off x="9016913" y="2045341"/>
              <a:ext cx="181323" cy="404402"/>
            </a:xfrm>
            <a:custGeom>
              <a:rect b="b" l="l" r="r" t="t"/>
              <a:pathLst>
                <a:path extrusionOk="0" h="404402" w="181323">
                  <a:moveTo>
                    <a:pt x="90660" y="0"/>
                  </a:moveTo>
                  <a:cubicBezTo>
                    <a:pt x="40746" y="0"/>
                    <a:pt x="0" y="40746"/>
                    <a:pt x="0" y="90659"/>
                  </a:cubicBezTo>
                  <a:lnTo>
                    <a:pt x="0" y="313743"/>
                  </a:lnTo>
                  <a:cubicBezTo>
                    <a:pt x="0" y="363657"/>
                    <a:pt x="40746" y="404402"/>
                    <a:pt x="90660" y="404402"/>
                  </a:cubicBezTo>
                  <a:cubicBezTo>
                    <a:pt x="140573" y="404402"/>
                    <a:pt x="181319" y="363657"/>
                    <a:pt x="181319" y="313743"/>
                  </a:cubicBezTo>
                  <a:lnTo>
                    <a:pt x="181319" y="90659"/>
                  </a:lnTo>
                  <a:cubicBezTo>
                    <a:pt x="181829" y="40746"/>
                    <a:pt x="141083" y="0"/>
                    <a:pt x="90660" y="0"/>
                  </a:cubicBezTo>
                  <a:close/>
                  <a:moveTo>
                    <a:pt x="92697" y="380464"/>
                  </a:moveTo>
                  <a:cubicBezTo>
                    <a:pt x="92187" y="380464"/>
                    <a:pt x="91678" y="380464"/>
                    <a:pt x="90660" y="380464"/>
                  </a:cubicBezTo>
                  <a:cubicBezTo>
                    <a:pt x="90151" y="380464"/>
                    <a:pt x="89641" y="380464"/>
                    <a:pt x="88622" y="380464"/>
                  </a:cubicBezTo>
                  <a:cubicBezTo>
                    <a:pt x="69778" y="379446"/>
                    <a:pt x="55007" y="364166"/>
                    <a:pt x="55007" y="344812"/>
                  </a:cubicBezTo>
                  <a:cubicBezTo>
                    <a:pt x="55007" y="324948"/>
                    <a:pt x="70796" y="309159"/>
                    <a:pt x="90660" y="309159"/>
                  </a:cubicBezTo>
                  <a:cubicBezTo>
                    <a:pt x="110523" y="309159"/>
                    <a:pt x="126312" y="324948"/>
                    <a:pt x="126312" y="344812"/>
                  </a:cubicBezTo>
                  <a:cubicBezTo>
                    <a:pt x="126312" y="364166"/>
                    <a:pt x="111542" y="379955"/>
                    <a:pt x="92697" y="380464"/>
                  </a:cubicBezTo>
                  <a:close/>
                  <a:moveTo>
                    <a:pt x="157890" y="313743"/>
                  </a:moveTo>
                  <a:cubicBezTo>
                    <a:pt x="157890" y="324948"/>
                    <a:pt x="154834" y="335644"/>
                    <a:pt x="149741" y="345321"/>
                  </a:cubicBezTo>
                  <a:cubicBezTo>
                    <a:pt x="149741" y="312724"/>
                    <a:pt x="123257" y="286239"/>
                    <a:pt x="90660" y="286239"/>
                  </a:cubicBezTo>
                  <a:cubicBezTo>
                    <a:pt x="58063" y="286239"/>
                    <a:pt x="31578" y="312724"/>
                    <a:pt x="31578" y="345321"/>
                  </a:cubicBezTo>
                  <a:cubicBezTo>
                    <a:pt x="26485" y="336153"/>
                    <a:pt x="23429" y="324948"/>
                    <a:pt x="23429" y="313743"/>
                  </a:cubicBezTo>
                  <a:lnTo>
                    <a:pt x="23429" y="166039"/>
                  </a:lnTo>
                  <a:lnTo>
                    <a:pt x="39218" y="166039"/>
                  </a:lnTo>
                  <a:cubicBezTo>
                    <a:pt x="59081" y="166039"/>
                    <a:pt x="77417" y="157890"/>
                    <a:pt x="90151" y="143629"/>
                  </a:cubicBezTo>
                  <a:cubicBezTo>
                    <a:pt x="102884" y="157890"/>
                    <a:pt x="121219" y="166039"/>
                    <a:pt x="141083" y="166039"/>
                  </a:cubicBezTo>
                  <a:lnTo>
                    <a:pt x="156872" y="166039"/>
                  </a:lnTo>
                  <a:lnTo>
                    <a:pt x="156872" y="313743"/>
                  </a:lnTo>
                  <a:close/>
                  <a:moveTo>
                    <a:pt x="71305" y="90659"/>
                  </a:moveTo>
                  <a:cubicBezTo>
                    <a:pt x="71305" y="79964"/>
                    <a:pt x="79964" y="70796"/>
                    <a:pt x="91169" y="70796"/>
                  </a:cubicBezTo>
                  <a:cubicBezTo>
                    <a:pt x="101865" y="70796"/>
                    <a:pt x="111033" y="79454"/>
                    <a:pt x="111033" y="90659"/>
                  </a:cubicBezTo>
                  <a:cubicBezTo>
                    <a:pt x="111033" y="101355"/>
                    <a:pt x="102374" y="110523"/>
                    <a:pt x="91169" y="110523"/>
                  </a:cubicBezTo>
                  <a:cubicBezTo>
                    <a:pt x="79964" y="110523"/>
                    <a:pt x="71305" y="101355"/>
                    <a:pt x="71305" y="90659"/>
                  </a:cubicBezTo>
                  <a:close/>
                  <a:moveTo>
                    <a:pt x="157890" y="142101"/>
                  </a:moveTo>
                  <a:lnTo>
                    <a:pt x="142101" y="142101"/>
                  </a:lnTo>
                  <a:cubicBezTo>
                    <a:pt x="129877" y="142101"/>
                    <a:pt x="119182" y="137517"/>
                    <a:pt x="110523" y="129368"/>
                  </a:cubicBezTo>
                  <a:cubicBezTo>
                    <a:pt x="124784" y="122238"/>
                    <a:pt x="134461" y="107467"/>
                    <a:pt x="134461" y="90659"/>
                  </a:cubicBezTo>
                  <a:cubicBezTo>
                    <a:pt x="134461" y="66721"/>
                    <a:pt x="115107" y="47367"/>
                    <a:pt x="91169" y="47367"/>
                  </a:cubicBezTo>
                  <a:cubicBezTo>
                    <a:pt x="67231" y="47367"/>
                    <a:pt x="47876" y="66721"/>
                    <a:pt x="47876" y="90659"/>
                  </a:cubicBezTo>
                  <a:cubicBezTo>
                    <a:pt x="47876" y="107467"/>
                    <a:pt x="57554" y="122238"/>
                    <a:pt x="71814" y="129368"/>
                  </a:cubicBezTo>
                  <a:cubicBezTo>
                    <a:pt x="63665" y="137517"/>
                    <a:pt x="52461" y="142101"/>
                    <a:pt x="40237" y="142101"/>
                  </a:cubicBezTo>
                  <a:lnTo>
                    <a:pt x="24448" y="142101"/>
                  </a:lnTo>
                  <a:lnTo>
                    <a:pt x="24448" y="90659"/>
                  </a:lnTo>
                  <a:cubicBezTo>
                    <a:pt x="24448" y="53479"/>
                    <a:pt x="54498" y="23429"/>
                    <a:pt x="91678" y="23429"/>
                  </a:cubicBezTo>
                  <a:cubicBezTo>
                    <a:pt x="128859" y="23429"/>
                    <a:pt x="158909" y="53479"/>
                    <a:pt x="158909" y="90659"/>
                  </a:cubicBezTo>
                  <a:lnTo>
                    <a:pt x="158909" y="1421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48"/>
            <p:cNvSpPr/>
            <p:nvPr/>
          </p:nvSpPr>
          <p:spPr>
            <a:xfrm>
              <a:off x="9222679" y="2045341"/>
              <a:ext cx="181318" cy="404402"/>
            </a:xfrm>
            <a:custGeom>
              <a:rect b="b" l="l" r="r" t="t"/>
              <a:pathLst>
                <a:path extrusionOk="0" h="404402" w="181318">
                  <a:moveTo>
                    <a:pt x="90660" y="0"/>
                  </a:moveTo>
                  <a:cubicBezTo>
                    <a:pt x="40746" y="0"/>
                    <a:pt x="0" y="40746"/>
                    <a:pt x="0" y="90659"/>
                  </a:cubicBezTo>
                  <a:lnTo>
                    <a:pt x="0" y="313743"/>
                  </a:lnTo>
                  <a:cubicBezTo>
                    <a:pt x="0" y="363657"/>
                    <a:pt x="40746" y="404402"/>
                    <a:pt x="90660" y="404402"/>
                  </a:cubicBezTo>
                  <a:cubicBezTo>
                    <a:pt x="140573" y="404402"/>
                    <a:pt x="181319" y="363657"/>
                    <a:pt x="181319" y="313743"/>
                  </a:cubicBezTo>
                  <a:lnTo>
                    <a:pt x="181319" y="90659"/>
                  </a:lnTo>
                  <a:cubicBezTo>
                    <a:pt x="181319" y="40746"/>
                    <a:pt x="140573" y="0"/>
                    <a:pt x="90660" y="0"/>
                  </a:cubicBezTo>
                  <a:close/>
                  <a:moveTo>
                    <a:pt x="92187" y="380464"/>
                  </a:moveTo>
                  <a:cubicBezTo>
                    <a:pt x="91678" y="380464"/>
                    <a:pt x="91169" y="380464"/>
                    <a:pt x="90150" y="380464"/>
                  </a:cubicBezTo>
                  <a:cubicBezTo>
                    <a:pt x="89641" y="380464"/>
                    <a:pt x="89132" y="380464"/>
                    <a:pt x="88113" y="380464"/>
                  </a:cubicBezTo>
                  <a:cubicBezTo>
                    <a:pt x="69268" y="379446"/>
                    <a:pt x="54497" y="364166"/>
                    <a:pt x="54497" y="344812"/>
                  </a:cubicBezTo>
                  <a:cubicBezTo>
                    <a:pt x="54497" y="324948"/>
                    <a:pt x="70287" y="309159"/>
                    <a:pt x="90150" y="309159"/>
                  </a:cubicBezTo>
                  <a:cubicBezTo>
                    <a:pt x="110014" y="309159"/>
                    <a:pt x="125803" y="324948"/>
                    <a:pt x="125803" y="344812"/>
                  </a:cubicBezTo>
                  <a:cubicBezTo>
                    <a:pt x="126312" y="364166"/>
                    <a:pt x="111033" y="379955"/>
                    <a:pt x="92187" y="380464"/>
                  </a:cubicBezTo>
                  <a:close/>
                  <a:moveTo>
                    <a:pt x="157890" y="313743"/>
                  </a:moveTo>
                  <a:cubicBezTo>
                    <a:pt x="157890" y="324948"/>
                    <a:pt x="154834" y="335644"/>
                    <a:pt x="149741" y="345321"/>
                  </a:cubicBezTo>
                  <a:cubicBezTo>
                    <a:pt x="149741" y="312724"/>
                    <a:pt x="123256" y="286239"/>
                    <a:pt x="90660" y="286239"/>
                  </a:cubicBezTo>
                  <a:cubicBezTo>
                    <a:pt x="58063" y="286239"/>
                    <a:pt x="31578" y="312724"/>
                    <a:pt x="31578" y="345321"/>
                  </a:cubicBezTo>
                  <a:cubicBezTo>
                    <a:pt x="26485" y="336153"/>
                    <a:pt x="23429" y="324948"/>
                    <a:pt x="23429" y="313743"/>
                  </a:cubicBezTo>
                  <a:lnTo>
                    <a:pt x="23429" y="166039"/>
                  </a:lnTo>
                  <a:lnTo>
                    <a:pt x="39218" y="166039"/>
                  </a:lnTo>
                  <a:cubicBezTo>
                    <a:pt x="59081" y="166039"/>
                    <a:pt x="77417" y="157890"/>
                    <a:pt x="90150" y="143629"/>
                  </a:cubicBezTo>
                  <a:cubicBezTo>
                    <a:pt x="102883" y="157890"/>
                    <a:pt x="121219" y="166039"/>
                    <a:pt x="141082" y="166039"/>
                  </a:cubicBezTo>
                  <a:lnTo>
                    <a:pt x="156872" y="166039"/>
                  </a:lnTo>
                  <a:lnTo>
                    <a:pt x="156872" y="313743"/>
                  </a:lnTo>
                  <a:close/>
                  <a:moveTo>
                    <a:pt x="70796" y="90659"/>
                  </a:moveTo>
                  <a:cubicBezTo>
                    <a:pt x="70796" y="79964"/>
                    <a:pt x="79454" y="70796"/>
                    <a:pt x="90660" y="70796"/>
                  </a:cubicBezTo>
                  <a:cubicBezTo>
                    <a:pt x="101865" y="70796"/>
                    <a:pt x="110523" y="79454"/>
                    <a:pt x="110523" y="90659"/>
                  </a:cubicBezTo>
                  <a:cubicBezTo>
                    <a:pt x="110523" y="101355"/>
                    <a:pt x="101865" y="110523"/>
                    <a:pt x="90660" y="110523"/>
                  </a:cubicBezTo>
                  <a:cubicBezTo>
                    <a:pt x="79454" y="110523"/>
                    <a:pt x="70796" y="101355"/>
                    <a:pt x="70796" y="90659"/>
                  </a:cubicBezTo>
                  <a:close/>
                  <a:moveTo>
                    <a:pt x="157890" y="142101"/>
                  </a:moveTo>
                  <a:lnTo>
                    <a:pt x="142101" y="142101"/>
                  </a:lnTo>
                  <a:cubicBezTo>
                    <a:pt x="129877" y="142101"/>
                    <a:pt x="119182" y="137517"/>
                    <a:pt x="110523" y="129368"/>
                  </a:cubicBezTo>
                  <a:cubicBezTo>
                    <a:pt x="124784" y="122238"/>
                    <a:pt x="134461" y="107467"/>
                    <a:pt x="134461" y="90659"/>
                  </a:cubicBezTo>
                  <a:cubicBezTo>
                    <a:pt x="134461" y="66721"/>
                    <a:pt x="115107" y="47367"/>
                    <a:pt x="91169" y="47367"/>
                  </a:cubicBezTo>
                  <a:cubicBezTo>
                    <a:pt x="67230" y="47367"/>
                    <a:pt x="47876" y="66721"/>
                    <a:pt x="47876" y="90659"/>
                  </a:cubicBezTo>
                  <a:cubicBezTo>
                    <a:pt x="47876" y="107467"/>
                    <a:pt x="57554" y="122238"/>
                    <a:pt x="71814" y="129368"/>
                  </a:cubicBezTo>
                  <a:cubicBezTo>
                    <a:pt x="63665" y="137517"/>
                    <a:pt x="52461" y="142101"/>
                    <a:pt x="40237" y="142101"/>
                  </a:cubicBezTo>
                  <a:lnTo>
                    <a:pt x="24448" y="142101"/>
                  </a:lnTo>
                  <a:lnTo>
                    <a:pt x="24448" y="90659"/>
                  </a:lnTo>
                  <a:cubicBezTo>
                    <a:pt x="24448" y="53479"/>
                    <a:pt x="54497" y="23429"/>
                    <a:pt x="91678" y="23429"/>
                  </a:cubicBezTo>
                  <a:cubicBezTo>
                    <a:pt x="128859" y="23429"/>
                    <a:pt x="158909" y="53479"/>
                    <a:pt x="158909" y="90659"/>
                  </a:cubicBezTo>
                  <a:lnTo>
                    <a:pt x="158909" y="14210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4" name="Google Shape;1684;p48"/>
          <p:cNvGrpSpPr/>
          <p:nvPr/>
        </p:nvGrpSpPr>
        <p:grpSpPr>
          <a:xfrm>
            <a:off x="6284388" y="3624441"/>
            <a:ext cx="291994" cy="348109"/>
            <a:chOff x="8177549" y="4597049"/>
            <a:chExt cx="339212" cy="404402"/>
          </a:xfrm>
        </p:grpSpPr>
        <p:sp>
          <p:nvSpPr>
            <p:cNvPr id="1685" name="Google Shape;1685;p48"/>
            <p:cNvSpPr/>
            <p:nvPr/>
          </p:nvSpPr>
          <p:spPr>
            <a:xfrm>
              <a:off x="8177549" y="4597049"/>
              <a:ext cx="339212" cy="404402"/>
            </a:xfrm>
            <a:custGeom>
              <a:rect b="b" l="l" r="r" t="t"/>
              <a:pathLst>
                <a:path extrusionOk="0" h="404402" w="339212">
                  <a:moveTo>
                    <a:pt x="232760" y="0"/>
                  </a:moveTo>
                  <a:lnTo>
                    <a:pt x="230723" y="0"/>
                  </a:lnTo>
                  <a:cubicBezTo>
                    <a:pt x="207803" y="0"/>
                    <a:pt x="189468" y="18845"/>
                    <a:pt x="189468" y="41255"/>
                  </a:cubicBezTo>
                  <a:cubicBezTo>
                    <a:pt x="189468" y="58063"/>
                    <a:pt x="199654" y="73343"/>
                    <a:pt x="215443" y="79964"/>
                  </a:cubicBezTo>
                  <a:cubicBezTo>
                    <a:pt x="238872" y="89641"/>
                    <a:pt x="252624" y="105430"/>
                    <a:pt x="252624" y="122747"/>
                  </a:cubicBezTo>
                  <a:cubicBezTo>
                    <a:pt x="252624" y="150760"/>
                    <a:pt x="214425" y="174189"/>
                    <a:pt x="169604" y="174189"/>
                  </a:cubicBezTo>
                  <a:cubicBezTo>
                    <a:pt x="124784" y="174189"/>
                    <a:pt x="86585" y="150760"/>
                    <a:pt x="86585" y="122747"/>
                  </a:cubicBezTo>
                  <a:cubicBezTo>
                    <a:pt x="86585" y="105939"/>
                    <a:pt x="100336" y="90150"/>
                    <a:pt x="123765" y="79964"/>
                  </a:cubicBezTo>
                  <a:cubicBezTo>
                    <a:pt x="139554" y="73343"/>
                    <a:pt x="149740" y="58063"/>
                    <a:pt x="149740" y="41255"/>
                  </a:cubicBezTo>
                  <a:cubicBezTo>
                    <a:pt x="149740" y="18336"/>
                    <a:pt x="130896" y="0"/>
                    <a:pt x="108485" y="0"/>
                  </a:cubicBezTo>
                  <a:lnTo>
                    <a:pt x="106448" y="0"/>
                  </a:lnTo>
                  <a:cubicBezTo>
                    <a:pt x="47367" y="0"/>
                    <a:pt x="0" y="47876"/>
                    <a:pt x="0" y="106449"/>
                  </a:cubicBezTo>
                  <a:lnTo>
                    <a:pt x="0" y="313743"/>
                  </a:lnTo>
                  <a:cubicBezTo>
                    <a:pt x="0" y="363657"/>
                    <a:pt x="40746" y="404403"/>
                    <a:pt x="90659" y="404403"/>
                  </a:cubicBezTo>
                  <a:lnTo>
                    <a:pt x="248549" y="404403"/>
                  </a:lnTo>
                  <a:cubicBezTo>
                    <a:pt x="298463" y="404403"/>
                    <a:pt x="339209" y="363657"/>
                    <a:pt x="339209" y="313743"/>
                  </a:cubicBezTo>
                  <a:lnTo>
                    <a:pt x="339209" y="106449"/>
                  </a:lnTo>
                  <a:cubicBezTo>
                    <a:pt x="339718" y="47367"/>
                    <a:pt x="291842" y="0"/>
                    <a:pt x="232760" y="0"/>
                  </a:cubicBezTo>
                  <a:close/>
                  <a:moveTo>
                    <a:pt x="315780" y="313743"/>
                  </a:moveTo>
                  <a:cubicBezTo>
                    <a:pt x="315780" y="350924"/>
                    <a:pt x="285730" y="380974"/>
                    <a:pt x="248549" y="380974"/>
                  </a:cubicBezTo>
                  <a:lnTo>
                    <a:pt x="90659" y="380974"/>
                  </a:lnTo>
                  <a:cubicBezTo>
                    <a:pt x="53479" y="380974"/>
                    <a:pt x="23429" y="350924"/>
                    <a:pt x="23429" y="313743"/>
                  </a:cubicBezTo>
                  <a:lnTo>
                    <a:pt x="23429" y="106449"/>
                  </a:lnTo>
                  <a:cubicBezTo>
                    <a:pt x="23429" y="60610"/>
                    <a:pt x="60609" y="23429"/>
                    <a:pt x="106448" y="23429"/>
                  </a:cubicBezTo>
                  <a:lnTo>
                    <a:pt x="108485" y="23429"/>
                  </a:lnTo>
                  <a:cubicBezTo>
                    <a:pt x="118163" y="23429"/>
                    <a:pt x="126312" y="31578"/>
                    <a:pt x="126312" y="41255"/>
                  </a:cubicBezTo>
                  <a:cubicBezTo>
                    <a:pt x="126312" y="48386"/>
                    <a:pt x="121728" y="55007"/>
                    <a:pt x="114598" y="58063"/>
                  </a:cubicBezTo>
                  <a:cubicBezTo>
                    <a:pt x="82001" y="71815"/>
                    <a:pt x="63156" y="95753"/>
                    <a:pt x="63156" y="122238"/>
                  </a:cubicBezTo>
                  <a:cubicBezTo>
                    <a:pt x="63156" y="143120"/>
                    <a:pt x="74870" y="162474"/>
                    <a:pt x="96262" y="176735"/>
                  </a:cubicBezTo>
                  <a:cubicBezTo>
                    <a:pt x="116125" y="189978"/>
                    <a:pt x="142101" y="197108"/>
                    <a:pt x="170113" y="197108"/>
                  </a:cubicBezTo>
                  <a:cubicBezTo>
                    <a:pt x="197617" y="197108"/>
                    <a:pt x="224102" y="189978"/>
                    <a:pt x="243965" y="176735"/>
                  </a:cubicBezTo>
                  <a:cubicBezTo>
                    <a:pt x="265357" y="162474"/>
                    <a:pt x="277071" y="143120"/>
                    <a:pt x="277071" y="122238"/>
                  </a:cubicBezTo>
                  <a:cubicBezTo>
                    <a:pt x="277071" y="95243"/>
                    <a:pt x="257717" y="71305"/>
                    <a:pt x="225630" y="58063"/>
                  </a:cubicBezTo>
                  <a:cubicBezTo>
                    <a:pt x="218499" y="55007"/>
                    <a:pt x="213916" y="48386"/>
                    <a:pt x="213916" y="41255"/>
                  </a:cubicBezTo>
                  <a:cubicBezTo>
                    <a:pt x="213916" y="31578"/>
                    <a:pt x="222065" y="23429"/>
                    <a:pt x="231742" y="23429"/>
                  </a:cubicBezTo>
                  <a:lnTo>
                    <a:pt x="233779" y="23429"/>
                  </a:lnTo>
                  <a:cubicBezTo>
                    <a:pt x="279618" y="23429"/>
                    <a:pt x="316799" y="60610"/>
                    <a:pt x="316799" y="106449"/>
                  </a:cubicBezTo>
                  <a:lnTo>
                    <a:pt x="316799" y="31374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48"/>
            <p:cNvSpPr/>
            <p:nvPr/>
          </p:nvSpPr>
          <p:spPr>
            <a:xfrm>
              <a:off x="8276267" y="4819114"/>
              <a:ext cx="140753" cy="135479"/>
            </a:xfrm>
            <a:custGeom>
              <a:rect b="b" l="l" r="r" t="t"/>
              <a:pathLst>
                <a:path extrusionOk="0" h="135479" w="140753">
                  <a:moveTo>
                    <a:pt x="130477" y="42783"/>
                  </a:moveTo>
                  <a:lnTo>
                    <a:pt x="96352" y="37690"/>
                  </a:lnTo>
                  <a:lnTo>
                    <a:pt x="81072" y="6621"/>
                  </a:lnTo>
                  <a:cubicBezTo>
                    <a:pt x="79035" y="2547"/>
                    <a:pt x="74961" y="0"/>
                    <a:pt x="70377" y="0"/>
                  </a:cubicBezTo>
                  <a:cubicBezTo>
                    <a:pt x="65793" y="0"/>
                    <a:pt x="61718" y="2547"/>
                    <a:pt x="59681" y="6621"/>
                  </a:cubicBezTo>
                  <a:lnTo>
                    <a:pt x="44401" y="37690"/>
                  </a:lnTo>
                  <a:lnTo>
                    <a:pt x="10276" y="42783"/>
                  </a:lnTo>
                  <a:cubicBezTo>
                    <a:pt x="5693" y="43292"/>
                    <a:pt x="2127" y="46348"/>
                    <a:pt x="600" y="50932"/>
                  </a:cubicBezTo>
                  <a:cubicBezTo>
                    <a:pt x="-929" y="55007"/>
                    <a:pt x="600" y="60100"/>
                    <a:pt x="3655" y="63156"/>
                  </a:cubicBezTo>
                  <a:lnTo>
                    <a:pt x="28102" y="87094"/>
                  </a:lnTo>
                  <a:lnTo>
                    <a:pt x="22500" y="121219"/>
                  </a:lnTo>
                  <a:cubicBezTo>
                    <a:pt x="21991" y="125803"/>
                    <a:pt x="23519" y="130387"/>
                    <a:pt x="27084" y="132933"/>
                  </a:cubicBezTo>
                  <a:cubicBezTo>
                    <a:pt x="30649" y="135480"/>
                    <a:pt x="35742" y="135989"/>
                    <a:pt x="39817" y="133952"/>
                  </a:cubicBezTo>
                  <a:lnTo>
                    <a:pt x="70377" y="118163"/>
                  </a:lnTo>
                  <a:lnTo>
                    <a:pt x="100936" y="133952"/>
                  </a:lnTo>
                  <a:cubicBezTo>
                    <a:pt x="102464" y="134971"/>
                    <a:pt x="104501" y="135480"/>
                    <a:pt x="106538" y="135480"/>
                  </a:cubicBezTo>
                  <a:cubicBezTo>
                    <a:pt x="109085" y="135480"/>
                    <a:pt x="111632" y="134971"/>
                    <a:pt x="113669" y="133443"/>
                  </a:cubicBezTo>
                  <a:cubicBezTo>
                    <a:pt x="117234" y="130896"/>
                    <a:pt x="119271" y="126312"/>
                    <a:pt x="118253" y="121728"/>
                  </a:cubicBezTo>
                  <a:lnTo>
                    <a:pt x="112651" y="87604"/>
                  </a:lnTo>
                  <a:lnTo>
                    <a:pt x="137098" y="63665"/>
                  </a:lnTo>
                  <a:cubicBezTo>
                    <a:pt x="140154" y="60609"/>
                    <a:pt x="141682" y="56026"/>
                    <a:pt x="140154" y="51441"/>
                  </a:cubicBezTo>
                  <a:cubicBezTo>
                    <a:pt x="139135" y="46858"/>
                    <a:pt x="135060" y="43802"/>
                    <a:pt x="130477" y="42783"/>
                  </a:cubicBezTo>
                  <a:lnTo>
                    <a:pt x="130477" y="42783"/>
                  </a:lnTo>
                  <a:close/>
                  <a:moveTo>
                    <a:pt x="91768" y="74361"/>
                  </a:moveTo>
                  <a:cubicBezTo>
                    <a:pt x="89221" y="76908"/>
                    <a:pt x="87694" y="80982"/>
                    <a:pt x="88203" y="85057"/>
                  </a:cubicBezTo>
                  <a:lnTo>
                    <a:pt x="91259" y="101355"/>
                  </a:lnTo>
                  <a:lnTo>
                    <a:pt x="76488" y="93715"/>
                  </a:lnTo>
                  <a:cubicBezTo>
                    <a:pt x="74961" y="92697"/>
                    <a:pt x="72923" y="92187"/>
                    <a:pt x="70886" y="92187"/>
                  </a:cubicBezTo>
                  <a:cubicBezTo>
                    <a:pt x="68848" y="92187"/>
                    <a:pt x="67321" y="92697"/>
                    <a:pt x="65283" y="93715"/>
                  </a:cubicBezTo>
                  <a:lnTo>
                    <a:pt x="50513" y="101355"/>
                  </a:lnTo>
                  <a:lnTo>
                    <a:pt x="53569" y="85057"/>
                  </a:lnTo>
                  <a:cubicBezTo>
                    <a:pt x="54078" y="80982"/>
                    <a:pt x="53059" y="77417"/>
                    <a:pt x="50004" y="74361"/>
                  </a:cubicBezTo>
                  <a:lnTo>
                    <a:pt x="38289" y="62647"/>
                  </a:lnTo>
                  <a:lnTo>
                    <a:pt x="54588" y="60100"/>
                  </a:lnTo>
                  <a:cubicBezTo>
                    <a:pt x="58662" y="59591"/>
                    <a:pt x="61718" y="57044"/>
                    <a:pt x="63755" y="53479"/>
                  </a:cubicBezTo>
                  <a:lnTo>
                    <a:pt x="70886" y="38708"/>
                  </a:lnTo>
                  <a:lnTo>
                    <a:pt x="78016" y="53479"/>
                  </a:lnTo>
                  <a:cubicBezTo>
                    <a:pt x="79545" y="57044"/>
                    <a:pt x="83110" y="59591"/>
                    <a:pt x="87184" y="60100"/>
                  </a:cubicBezTo>
                  <a:lnTo>
                    <a:pt x="103483" y="62647"/>
                  </a:lnTo>
                  <a:lnTo>
                    <a:pt x="91768" y="7436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7" name="Google Shape;1687;p48"/>
          <p:cNvGrpSpPr/>
          <p:nvPr/>
        </p:nvGrpSpPr>
        <p:grpSpPr>
          <a:xfrm>
            <a:off x="6318146" y="3075095"/>
            <a:ext cx="225351" cy="348986"/>
            <a:chOff x="8216766" y="3958868"/>
            <a:chExt cx="261792" cy="405421"/>
          </a:xfrm>
        </p:grpSpPr>
        <p:sp>
          <p:nvSpPr>
            <p:cNvPr id="1688" name="Google Shape;1688;p48"/>
            <p:cNvSpPr/>
            <p:nvPr/>
          </p:nvSpPr>
          <p:spPr>
            <a:xfrm>
              <a:off x="8216766" y="3958868"/>
              <a:ext cx="261792" cy="405421"/>
            </a:xfrm>
            <a:custGeom>
              <a:rect b="b" l="l" r="r" t="t"/>
              <a:pathLst>
                <a:path extrusionOk="0" h="405421" w="261792">
                  <a:moveTo>
                    <a:pt x="236835" y="82510"/>
                  </a:moveTo>
                  <a:lnTo>
                    <a:pt x="236835" y="59082"/>
                  </a:lnTo>
                  <a:cubicBezTo>
                    <a:pt x="236835" y="26485"/>
                    <a:pt x="210351" y="0"/>
                    <a:pt x="177754" y="0"/>
                  </a:cubicBezTo>
                  <a:lnTo>
                    <a:pt x="83020" y="0"/>
                  </a:lnTo>
                  <a:cubicBezTo>
                    <a:pt x="50423" y="0"/>
                    <a:pt x="23938" y="26485"/>
                    <a:pt x="23938" y="59082"/>
                  </a:cubicBezTo>
                  <a:lnTo>
                    <a:pt x="23938" y="82510"/>
                  </a:lnTo>
                  <a:cubicBezTo>
                    <a:pt x="10186" y="87604"/>
                    <a:pt x="0" y="100337"/>
                    <a:pt x="0" y="116126"/>
                  </a:cubicBezTo>
                  <a:lnTo>
                    <a:pt x="0" y="171642"/>
                  </a:lnTo>
                  <a:lnTo>
                    <a:pt x="0" y="195580"/>
                  </a:lnTo>
                  <a:cubicBezTo>
                    <a:pt x="0" y="215444"/>
                    <a:pt x="15789" y="231233"/>
                    <a:pt x="35653" y="231233"/>
                  </a:cubicBezTo>
                  <a:lnTo>
                    <a:pt x="36671" y="231233"/>
                  </a:lnTo>
                  <a:lnTo>
                    <a:pt x="509" y="390651"/>
                  </a:lnTo>
                  <a:cubicBezTo>
                    <a:pt x="-1018" y="397272"/>
                    <a:pt x="3056" y="403384"/>
                    <a:pt x="9677" y="404912"/>
                  </a:cubicBezTo>
                  <a:cubicBezTo>
                    <a:pt x="10696" y="404912"/>
                    <a:pt x="11205" y="405421"/>
                    <a:pt x="12224" y="405421"/>
                  </a:cubicBezTo>
                  <a:cubicBezTo>
                    <a:pt x="17826" y="405421"/>
                    <a:pt x="22410" y="401856"/>
                    <a:pt x="23938" y="396253"/>
                  </a:cubicBezTo>
                  <a:lnTo>
                    <a:pt x="32597" y="358054"/>
                  </a:lnTo>
                  <a:lnTo>
                    <a:pt x="229195" y="358054"/>
                  </a:lnTo>
                  <a:lnTo>
                    <a:pt x="237854" y="396253"/>
                  </a:lnTo>
                  <a:cubicBezTo>
                    <a:pt x="238873" y="401856"/>
                    <a:pt x="243966" y="405421"/>
                    <a:pt x="249568" y="405421"/>
                  </a:cubicBezTo>
                  <a:cubicBezTo>
                    <a:pt x="250587" y="405421"/>
                    <a:pt x="251096" y="405421"/>
                    <a:pt x="252115" y="404912"/>
                  </a:cubicBezTo>
                  <a:cubicBezTo>
                    <a:pt x="258736" y="403384"/>
                    <a:pt x="262301" y="397272"/>
                    <a:pt x="261283" y="390651"/>
                  </a:cubicBezTo>
                  <a:lnTo>
                    <a:pt x="225121" y="231233"/>
                  </a:lnTo>
                  <a:lnTo>
                    <a:pt x="226140" y="231233"/>
                  </a:lnTo>
                  <a:cubicBezTo>
                    <a:pt x="246003" y="231233"/>
                    <a:pt x="261792" y="215444"/>
                    <a:pt x="261792" y="195580"/>
                  </a:cubicBezTo>
                  <a:lnTo>
                    <a:pt x="261792" y="171642"/>
                  </a:lnTo>
                  <a:lnTo>
                    <a:pt x="261792" y="116126"/>
                  </a:lnTo>
                  <a:cubicBezTo>
                    <a:pt x="260773" y="100337"/>
                    <a:pt x="250587" y="87094"/>
                    <a:pt x="236835" y="82510"/>
                  </a:cubicBezTo>
                  <a:lnTo>
                    <a:pt x="236835" y="82510"/>
                  </a:lnTo>
                  <a:close/>
                  <a:moveTo>
                    <a:pt x="225121" y="103902"/>
                  </a:moveTo>
                  <a:cubicBezTo>
                    <a:pt x="231742" y="103902"/>
                    <a:pt x="236835" y="108995"/>
                    <a:pt x="236835" y="115616"/>
                  </a:cubicBezTo>
                  <a:lnTo>
                    <a:pt x="236835" y="158909"/>
                  </a:lnTo>
                  <a:lnTo>
                    <a:pt x="212897" y="158909"/>
                  </a:lnTo>
                  <a:lnTo>
                    <a:pt x="212897" y="115616"/>
                  </a:lnTo>
                  <a:cubicBezTo>
                    <a:pt x="213406" y="109504"/>
                    <a:pt x="218500" y="103902"/>
                    <a:pt x="225121" y="103902"/>
                  </a:cubicBezTo>
                  <a:close/>
                  <a:moveTo>
                    <a:pt x="83020" y="23429"/>
                  </a:moveTo>
                  <a:lnTo>
                    <a:pt x="177754" y="23429"/>
                  </a:lnTo>
                  <a:cubicBezTo>
                    <a:pt x="197618" y="23429"/>
                    <a:pt x="213406" y="39218"/>
                    <a:pt x="213406" y="59082"/>
                  </a:cubicBezTo>
                  <a:lnTo>
                    <a:pt x="213406" y="82510"/>
                  </a:lnTo>
                  <a:cubicBezTo>
                    <a:pt x="199654" y="87604"/>
                    <a:pt x="189468" y="100337"/>
                    <a:pt x="189468" y="116126"/>
                  </a:cubicBezTo>
                  <a:lnTo>
                    <a:pt x="189468" y="159418"/>
                  </a:lnTo>
                  <a:lnTo>
                    <a:pt x="71305" y="159418"/>
                  </a:lnTo>
                  <a:lnTo>
                    <a:pt x="71305" y="116126"/>
                  </a:lnTo>
                  <a:cubicBezTo>
                    <a:pt x="71305" y="100846"/>
                    <a:pt x="61628" y="87604"/>
                    <a:pt x="47367" y="82510"/>
                  </a:cubicBezTo>
                  <a:lnTo>
                    <a:pt x="47367" y="59082"/>
                  </a:lnTo>
                  <a:cubicBezTo>
                    <a:pt x="47367" y="39218"/>
                    <a:pt x="63156" y="23429"/>
                    <a:pt x="83020" y="23429"/>
                  </a:cubicBezTo>
                  <a:close/>
                  <a:moveTo>
                    <a:pt x="23429" y="116126"/>
                  </a:moveTo>
                  <a:cubicBezTo>
                    <a:pt x="23429" y="109504"/>
                    <a:pt x="28522" y="104411"/>
                    <a:pt x="35143" y="104411"/>
                  </a:cubicBezTo>
                  <a:cubicBezTo>
                    <a:pt x="41764" y="104411"/>
                    <a:pt x="46857" y="109504"/>
                    <a:pt x="46857" y="116126"/>
                  </a:cubicBezTo>
                  <a:lnTo>
                    <a:pt x="46857" y="159418"/>
                  </a:lnTo>
                  <a:lnTo>
                    <a:pt x="22920" y="159418"/>
                  </a:lnTo>
                  <a:lnTo>
                    <a:pt x="22920" y="116126"/>
                  </a:lnTo>
                  <a:close/>
                  <a:moveTo>
                    <a:pt x="37181" y="333097"/>
                  </a:moveTo>
                  <a:lnTo>
                    <a:pt x="60610" y="230214"/>
                  </a:lnTo>
                  <a:lnTo>
                    <a:pt x="118163" y="230214"/>
                  </a:lnTo>
                  <a:lnTo>
                    <a:pt x="118163" y="333097"/>
                  </a:lnTo>
                  <a:lnTo>
                    <a:pt x="37181" y="333097"/>
                  </a:lnTo>
                  <a:close/>
                  <a:moveTo>
                    <a:pt x="223084" y="333097"/>
                  </a:moveTo>
                  <a:lnTo>
                    <a:pt x="142101" y="333097"/>
                  </a:lnTo>
                  <a:lnTo>
                    <a:pt x="142101" y="230214"/>
                  </a:lnTo>
                  <a:lnTo>
                    <a:pt x="199654" y="230214"/>
                  </a:lnTo>
                  <a:lnTo>
                    <a:pt x="223084" y="333097"/>
                  </a:lnTo>
                  <a:close/>
                  <a:moveTo>
                    <a:pt x="236835" y="195071"/>
                  </a:moveTo>
                  <a:cubicBezTo>
                    <a:pt x="236835" y="201692"/>
                    <a:pt x="231742" y="206785"/>
                    <a:pt x="225121" y="206785"/>
                  </a:cubicBezTo>
                  <a:lnTo>
                    <a:pt x="35653" y="206785"/>
                  </a:lnTo>
                  <a:cubicBezTo>
                    <a:pt x="29031" y="206785"/>
                    <a:pt x="23938" y="201692"/>
                    <a:pt x="23938" y="195071"/>
                  </a:cubicBezTo>
                  <a:lnTo>
                    <a:pt x="23938" y="183356"/>
                  </a:lnTo>
                  <a:lnTo>
                    <a:pt x="237344" y="183356"/>
                  </a:lnTo>
                  <a:lnTo>
                    <a:pt x="237344" y="19507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48"/>
            <p:cNvSpPr/>
            <p:nvPr/>
          </p:nvSpPr>
          <p:spPr>
            <a:xfrm>
              <a:off x="8311500" y="4015912"/>
              <a:ext cx="70796" cy="23428"/>
            </a:xfrm>
            <a:custGeom>
              <a:rect b="b" l="l" r="r" t="t"/>
              <a:pathLst>
                <a:path extrusionOk="0" h="23428" w="70796">
                  <a:moveTo>
                    <a:pt x="11715" y="23429"/>
                  </a:moveTo>
                  <a:lnTo>
                    <a:pt x="59081" y="23429"/>
                  </a:lnTo>
                  <a:cubicBezTo>
                    <a:pt x="65703" y="23429"/>
                    <a:pt x="70796" y="18336"/>
                    <a:pt x="70796" y="11714"/>
                  </a:cubicBezTo>
                  <a:cubicBezTo>
                    <a:pt x="70796" y="5093"/>
                    <a:pt x="65703" y="0"/>
                    <a:pt x="59081" y="0"/>
                  </a:cubicBezTo>
                  <a:lnTo>
                    <a:pt x="11715" y="0"/>
                  </a:lnTo>
                  <a:cubicBezTo>
                    <a:pt x="5093" y="0"/>
                    <a:pt x="0" y="5093"/>
                    <a:pt x="0" y="11714"/>
                  </a:cubicBezTo>
                  <a:cubicBezTo>
                    <a:pt x="0" y="17826"/>
                    <a:pt x="5602" y="23429"/>
                    <a:pt x="11715"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48"/>
            <p:cNvSpPr/>
            <p:nvPr/>
          </p:nvSpPr>
          <p:spPr>
            <a:xfrm>
              <a:off x="8311500" y="4063279"/>
              <a:ext cx="70796" cy="23429"/>
            </a:xfrm>
            <a:custGeom>
              <a:rect b="b" l="l" r="r" t="t"/>
              <a:pathLst>
                <a:path extrusionOk="0" h="23429" w="70796">
                  <a:moveTo>
                    <a:pt x="11715" y="23429"/>
                  </a:moveTo>
                  <a:lnTo>
                    <a:pt x="59081" y="23429"/>
                  </a:lnTo>
                  <a:cubicBezTo>
                    <a:pt x="65703" y="23429"/>
                    <a:pt x="70796" y="18336"/>
                    <a:pt x="70796" y="11714"/>
                  </a:cubicBezTo>
                  <a:cubicBezTo>
                    <a:pt x="70796" y="5093"/>
                    <a:pt x="65703" y="0"/>
                    <a:pt x="59081" y="0"/>
                  </a:cubicBezTo>
                  <a:lnTo>
                    <a:pt x="11715" y="0"/>
                  </a:lnTo>
                  <a:cubicBezTo>
                    <a:pt x="5093" y="0"/>
                    <a:pt x="0" y="5093"/>
                    <a:pt x="0" y="11714"/>
                  </a:cubicBezTo>
                  <a:cubicBezTo>
                    <a:pt x="0" y="17826"/>
                    <a:pt x="5602" y="23429"/>
                    <a:pt x="11715"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91" name="Google Shape;1691;p48"/>
          <p:cNvSpPr/>
          <p:nvPr/>
        </p:nvSpPr>
        <p:spPr>
          <a:xfrm>
            <a:off x="6256097" y="2533718"/>
            <a:ext cx="350248" cy="349367"/>
          </a:xfrm>
          <a:custGeom>
            <a:rect b="b" l="l" r="r" t="t"/>
            <a:pathLst>
              <a:path extrusionOk="0" h="403893" w="404911">
                <a:moveTo>
                  <a:pt x="361619" y="254152"/>
                </a:moveTo>
                <a:lnTo>
                  <a:pt x="316799" y="254152"/>
                </a:lnTo>
                <a:lnTo>
                  <a:pt x="224611" y="195071"/>
                </a:lnTo>
                <a:lnTo>
                  <a:pt x="316799" y="135989"/>
                </a:lnTo>
                <a:lnTo>
                  <a:pt x="369259" y="135989"/>
                </a:lnTo>
                <a:cubicBezTo>
                  <a:pt x="389122" y="135989"/>
                  <a:pt x="404912" y="120200"/>
                  <a:pt x="404912" y="100337"/>
                </a:cubicBezTo>
                <a:cubicBezTo>
                  <a:pt x="404912" y="80473"/>
                  <a:pt x="389122" y="64684"/>
                  <a:pt x="369259" y="64684"/>
                </a:cubicBezTo>
                <a:lnTo>
                  <a:pt x="208313" y="64684"/>
                </a:lnTo>
                <a:cubicBezTo>
                  <a:pt x="176226" y="23938"/>
                  <a:pt x="126821" y="0"/>
                  <a:pt x="74870" y="0"/>
                </a:cubicBezTo>
                <a:lnTo>
                  <a:pt x="44311" y="0"/>
                </a:lnTo>
                <a:cubicBezTo>
                  <a:pt x="37689" y="0"/>
                  <a:pt x="32596" y="5093"/>
                  <a:pt x="32596" y="11715"/>
                </a:cubicBezTo>
                <a:lnTo>
                  <a:pt x="32596" y="64684"/>
                </a:lnTo>
                <a:cubicBezTo>
                  <a:pt x="14261" y="66212"/>
                  <a:pt x="0" y="81492"/>
                  <a:pt x="0" y="100337"/>
                </a:cubicBezTo>
                <a:cubicBezTo>
                  <a:pt x="0" y="120200"/>
                  <a:pt x="15789" y="135989"/>
                  <a:pt x="35653" y="135989"/>
                </a:cubicBezTo>
                <a:lnTo>
                  <a:pt x="88113" y="135989"/>
                </a:lnTo>
                <a:lnTo>
                  <a:pt x="180300" y="195071"/>
                </a:lnTo>
                <a:lnTo>
                  <a:pt x="88113" y="254152"/>
                </a:lnTo>
                <a:lnTo>
                  <a:pt x="43292" y="254152"/>
                </a:lnTo>
                <a:cubicBezTo>
                  <a:pt x="19354" y="254152"/>
                  <a:pt x="0" y="273507"/>
                  <a:pt x="0" y="297445"/>
                </a:cubicBezTo>
                <a:lnTo>
                  <a:pt x="0" y="344812"/>
                </a:lnTo>
                <a:cubicBezTo>
                  <a:pt x="0" y="351433"/>
                  <a:pt x="5093" y="356526"/>
                  <a:pt x="11714" y="356526"/>
                </a:cubicBezTo>
                <a:lnTo>
                  <a:pt x="40236" y="356526"/>
                </a:lnTo>
                <a:cubicBezTo>
                  <a:pt x="42273" y="383011"/>
                  <a:pt x="64684" y="403893"/>
                  <a:pt x="91678" y="403893"/>
                </a:cubicBezTo>
                <a:cubicBezTo>
                  <a:pt x="118672" y="403893"/>
                  <a:pt x="141082" y="383011"/>
                  <a:pt x="143120" y="356526"/>
                </a:cubicBezTo>
                <a:lnTo>
                  <a:pt x="261792" y="356526"/>
                </a:lnTo>
                <a:cubicBezTo>
                  <a:pt x="263829" y="383011"/>
                  <a:pt x="286239" y="403893"/>
                  <a:pt x="313234" y="403893"/>
                </a:cubicBezTo>
                <a:cubicBezTo>
                  <a:pt x="340227" y="403893"/>
                  <a:pt x="362638" y="383011"/>
                  <a:pt x="364675" y="356526"/>
                </a:cubicBezTo>
                <a:lnTo>
                  <a:pt x="393197" y="356526"/>
                </a:lnTo>
                <a:cubicBezTo>
                  <a:pt x="399819" y="356526"/>
                  <a:pt x="404912" y="351433"/>
                  <a:pt x="404912" y="344812"/>
                </a:cubicBezTo>
                <a:lnTo>
                  <a:pt x="404912" y="297445"/>
                </a:lnTo>
                <a:cubicBezTo>
                  <a:pt x="404912" y="274016"/>
                  <a:pt x="385557" y="254152"/>
                  <a:pt x="361619" y="254152"/>
                </a:cubicBezTo>
                <a:close/>
                <a:moveTo>
                  <a:pt x="56535" y="23429"/>
                </a:moveTo>
                <a:lnTo>
                  <a:pt x="74870" y="23429"/>
                </a:lnTo>
                <a:cubicBezTo>
                  <a:pt x="113069" y="23429"/>
                  <a:pt x="149740" y="38709"/>
                  <a:pt x="176735" y="64684"/>
                </a:cubicBezTo>
                <a:lnTo>
                  <a:pt x="56535" y="64684"/>
                </a:lnTo>
                <a:lnTo>
                  <a:pt x="56535" y="23429"/>
                </a:lnTo>
                <a:close/>
                <a:moveTo>
                  <a:pt x="23938" y="100337"/>
                </a:moveTo>
                <a:cubicBezTo>
                  <a:pt x="23938" y="93716"/>
                  <a:pt x="29031" y="88622"/>
                  <a:pt x="35653" y="88622"/>
                </a:cubicBezTo>
                <a:lnTo>
                  <a:pt x="369259" y="88622"/>
                </a:lnTo>
                <a:cubicBezTo>
                  <a:pt x="375880" y="88622"/>
                  <a:pt x="380973" y="93716"/>
                  <a:pt x="380973" y="100337"/>
                </a:cubicBezTo>
                <a:cubicBezTo>
                  <a:pt x="380973" y="106958"/>
                  <a:pt x="375880" y="112051"/>
                  <a:pt x="369259" y="112051"/>
                </a:cubicBezTo>
                <a:lnTo>
                  <a:pt x="35653" y="112051"/>
                </a:lnTo>
                <a:cubicBezTo>
                  <a:pt x="29540" y="112051"/>
                  <a:pt x="23938" y="106958"/>
                  <a:pt x="23938" y="100337"/>
                </a:cubicBezTo>
                <a:close/>
                <a:moveTo>
                  <a:pt x="132424" y="135989"/>
                </a:moveTo>
                <a:lnTo>
                  <a:pt x="272997" y="135989"/>
                </a:lnTo>
                <a:lnTo>
                  <a:pt x="202710" y="181319"/>
                </a:lnTo>
                <a:lnTo>
                  <a:pt x="132424" y="135989"/>
                </a:lnTo>
                <a:close/>
                <a:moveTo>
                  <a:pt x="202710" y="209332"/>
                </a:moveTo>
                <a:lnTo>
                  <a:pt x="272997" y="254661"/>
                </a:lnTo>
                <a:lnTo>
                  <a:pt x="132424" y="254661"/>
                </a:lnTo>
                <a:lnTo>
                  <a:pt x="202710" y="209332"/>
                </a:lnTo>
                <a:close/>
                <a:moveTo>
                  <a:pt x="92187" y="380974"/>
                </a:moveTo>
                <a:cubicBezTo>
                  <a:pt x="76908" y="380974"/>
                  <a:pt x="64684" y="368750"/>
                  <a:pt x="64684" y="353470"/>
                </a:cubicBezTo>
                <a:cubicBezTo>
                  <a:pt x="64684" y="338191"/>
                  <a:pt x="76908" y="325967"/>
                  <a:pt x="92187" y="325967"/>
                </a:cubicBezTo>
                <a:cubicBezTo>
                  <a:pt x="107467" y="325967"/>
                  <a:pt x="119691" y="338191"/>
                  <a:pt x="119691" y="353470"/>
                </a:cubicBezTo>
                <a:cubicBezTo>
                  <a:pt x="119691" y="368240"/>
                  <a:pt x="107467" y="380974"/>
                  <a:pt x="92187" y="380974"/>
                </a:cubicBezTo>
                <a:close/>
                <a:moveTo>
                  <a:pt x="313234" y="380974"/>
                </a:moveTo>
                <a:cubicBezTo>
                  <a:pt x="297954" y="380974"/>
                  <a:pt x="285730" y="368750"/>
                  <a:pt x="285730" y="353470"/>
                </a:cubicBezTo>
                <a:cubicBezTo>
                  <a:pt x="285730" y="338191"/>
                  <a:pt x="297954" y="325967"/>
                  <a:pt x="313234" y="325967"/>
                </a:cubicBezTo>
                <a:cubicBezTo>
                  <a:pt x="328513" y="325967"/>
                  <a:pt x="340737" y="338191"/>
                  <a:pt x="340737" y="353470"/>
                </a:cubicBezTo>
                <a:cubicBezTo>
                  <a:pt x="340737" y="368240"/>
                  <a:pt x="328513" y="380974"/>
                  <a:pt x="313234" y="380974"/>
                </a:cubicBezTo>
                <a:close/>
                <a:moveTo>
                  <a:pt x="381482" y="333607"/>
                </a:moveTo>
                <a:lnTo>
                  <a:pt x="361110" y="333607"/>
                </a:lnTo>
                <a:cubicBezTo>
                  <a:pt x="353470" y="315271"/>
                  <a:pt x="335134" y="302028"/>
                  <a:pt x="313743" y="302028"/>
                </a:cubicBezTo>
                <a:cubicBezTo>
                  <a:pt x="292351" y="302028"/>
                  <a:pt x="274015" y="315271"/>
                  <a:pt x="266376" y="333607"/>
                </a:cubicBezTo>
                <a:lnTo>
                  <a:pt x="140064" y="333607"/>
                </a:lnTo>
                <a:cubicBezTo>
                  <a:pt x="132424" y="315271"/>
                  <a:pt x="114088" y="302028"/>
                  <a:pt x="92697" y="302028"/>
                </a:cubicBezTo>
                <a:cubicBezTo>
                  <a:pt x="71305" y="302028"/>
                  <a:pt x="52969" y="315271"/>
                  <a:pt x="45329" y="333607"/>
                </a:cubicBezTo>
                <a:lnTo>
                  <a:pt x="24956" y="333607"/>
                </a:lnTo>
                <a:lnTo>
                  <a:pt x="24956" y="297954"/>
                </a:lnTo>
                <a:cubicBezTo>
                  <a:pt x="24956" y="287258"/>
                  <a:pt x="33615" y="278091"/>
                  <a:pt x="44820" y="278091"/>
                </a:cubicBezTo>
                <a:lnTo>
                  <a:pt x="362638" y="278091"/>
                </a:lnTo>
                <a:cubicBezTo>
                  <a:pt x="373333" y="278091"/>
                  <a:pt x="382501" y="286749"/>
                  <a:pt x="382501" y="297954"/>
                </a:cubicBezTo>
                <a:lnTo>
                  <a:pt x="382501" y="33360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48"/>
          <p:cNvSpPr/>
          <p:nvPr/>
        </p:nvSpPr>
        <p:spPr>
          <a:xfrm>
            <a:off x="6257412" y="1984356"/>
            <a:ext cx="348927" cy="349808"/>
          </a:xfrm>
          <a:custGeom>
            <a:rect b="b" l="l" r="r" t="t"/>
            <a:pathLst>
              <a:path extrusionOk="0" h="404402" w="403384">
                <a:moveTo>
                  <a:pt x="342775" y="48895"/>
                </a:moveTo>
                <a:cubicBezTo>
                  <a:pt x="304575" y="17317"/>
                  <a:pt x="254661" y="0"/>
                  <a:pt x="201183" y="0"/>
                </a:cubicBezTo>
                <a:cubicBezTo>
                  <a:pt x="147704" y="0"/>
                  <a:pt x="97281" y="17317"/>
                  <a:pt x="59591" y="48895"/>
                </a:cubicBezTo>
                <a:cubicBezTo>
                  <a:pt x="20882" y="80982"/>
                  <a:pt x="0" y="123765"/>
                  <a:pt x="0" y="169604"/>
                </a:cubicBezTo>
                <a:cubicBezTo>
                  <a:pt x="0" y="193543"/>
                  <a:pt x="19355" y="212897"/>
                  <a:pt x="43292" y="212897"/>
                </a:cubicBezTo>
                <a:cubicBezTo>
                  <a:pt x="55516" y="212897"/>
                  <a:pt x="66721" y="207804"/>
                  <a:pt x="74871" y="199145"/>
                </a:cubicBezTo>
                <a:cubicBezTo>
                  <a:pt x="83020" y="207804"/>
                  <a:pt x="94225" y="212897"/>
                  <a:pt x="106449" y="212897"/>
                </a:cubicBezTo>
                <a:cubicBezTo>
                  <a:pt x="118673" y="212897"/>
                  <a:pt x="129877" y="207804"/>
                  <a:pt x="138026" y="199145"/>
                </a:cubicBezTo>
                <a:cubicBezTo>
                  <a:pt x="146176" y="207804"/>
                  <a:pt x="157381" y="212897"/>
                  <a:pt x="169605" y="212897"/>
                </a:cubicBezTo>
                <a:cubicBezTo>
                  <a:pt x="176735" y="212897"/>
                  <a:pt x="183356" y="211369"/>
                  <a:pt x="189469" y="208313"/>
                </a:cubicBezTo>
                <a:lnTo>
                  <a:pt x="189469" y="368750"/>
                </a:lnTo>
                <a:cubicBezTo>
                  <a:pt x="189469" y="375371"/>
                  <a:pt x="184375" y="380464"/>
                  <a:pt x="177754" y="380464"/>
                </a:cubicBezTo>
                <a:cubicBezTo>
                  <a:pt x="171132" y="380464"/>
                  <a:pt x="166039" y="375371"/>
                  <a:pt x="166039" y="368750"/>
                </a:cubicBezTo>
                <a:lnTo>
                  <a:pt x="166039" y="352961"/>
                </a:lnTo>
                <a:cubicBezTo>
                  <a:pt x="166039" y="346340"/>
                  <a:pt x="160946" y="341246"/>
                  <a:pt x="154325" y="341246"/>
                </a:cubicBezTo>
                <a:cubicBezTo>
                  <a:pt x="147704" y="341246"/>
                  <a:pt x="142610" y="346340"/>
                  <a:pt x="142610" y="352961"/>
                </a:cubicBezTo>
                <a:lnTo>
                  <a:pt x="142610" y="368750"/>
                </a:lnTo>
                <a:cubicBezTo>
                  <a:pt x="142610" y="388613"/>
                  <a:pt x="158399" y="404402"/>
                  <a:pt x="178263" y="404402"/>
                </a:cubicBezTo>
                <a:cubicBezTo>
                  <a:pt x="198127" y="404402"/>
                  <a:pt x="213916" y="388613"/>
                  <a:pt x="213916" y="368750"/>
                </a:cubicBezTo>
                <a:lnTo>
                  <a:pt x="213916" y="208313"/>
                </a:lnTo>
                <a:cubicBezTo>
                  <a:pt x="220028" y="211369"/>
                  <a:pt x="226649" y="212897"/>
                  <a:pt x="233779" y="212897"/>
                </a:cubicBezTo>
                <a:cubicBezTo>
                  <a:pt x="246003" y="212897"/>
                  <a:pt x="257208" y="207804"/>
                  <a:pt x="265357" y="199145"/>
                </a:cubicBezTo>
                <a:cubicBezTo>
                  <a:pt x="273507" y="207804"/>
                  <a:pt x="284712" y="212897"/>
                  <a:pt x="296936" y="212897"/>
                </a:cubicBezTo>
                <a:cubicBezTo>
                  <a:pt x="309159" y="212897"/>
                  <a:pt x="320364" y="207804"/>
                  <a:pt x="328513" y="199145"/>
                </a:cubicBezTo>
                <a:cubicBezTo>
                  <a:pt x="336662" y="207804"/>
                  <a:pt x="347868" y="212897"/>
                  <a:pt x="360092" y="212897"/>
                </a:cubicBezTo>
                <a:cubicBezTo>
                  <a:pt x="384030" y="212897"/>
                  <a:pt x="403384" y="193543"/>
                  <a:pt x="403384" y="169604"/>
                </a:cubicBezTo>
                <a:cubicBezTo>
                  <a:pt x="402874" y="123765"/>
                  <a:pt x="381483" y="80982"/>
                  <a:pt x="342775" y="48895"/>
                </a:cubicBezTo>
                <a:lnTo>
                  <a:pt x="342775" y="48895"/>
                </a:lnTo>
                <a:close/>
                <a:moveTo>
                  <a:pt x="43292" y="189468"/>
                </a:moveTo>
                <a:cubicBezTo>
                  <a:pt x="32597" y="189468"/>
                  <a:pt x="23429" y="180810"/>
                  <a:pt x="23429" y="169604"/>
                </a:cubicBezTo>
                <a:cubicBezTo>
                  <a:pt x="23429" y="117654"/>
                  <a:pt x="56535" y="71815"/>
                  <a:pt x="105939" y="46348"/>
                </a:cubicBezTo>
                <a:cubicBezTo>
                  <a:pt x="104920" y="47876"/>
                  <a:pt x="103393" y="49404"/>
                  <a:pt x="102374" y="50932"/>
                </a:cubicBezTo>
                <a:cubicBezTo>
                  <a:pt x="76908" y="83020"/>
                  <a:pt x="62647" y="125293"/>
                  <a:pt x="62647" y="170114"/>
                </a:cubicBezTo>
                <a:cubicBezTo>
                  <a:pt x="62647" y="180810"/>
                  <a:pt x="53988" y="189468"/>
                  <a:pt x="43292" y="189468"/>
                </a:cubicBezTo>
                <a:close/>
                <a:moveTo>
                  <a:pt x="106449" y="189468"/>
                </a:moveTo>
                <a:cubicBezTo>
                  <a:pt x="95753" y="189468"/>
                  <a:pt x="86585" y="180810"/>
                  <a:pt x="86585" y="169604"/>
                </a:cubicBezTo>
                <a:cubicBezTo>
                  <a:pt x="86585" y="111032"/>
                  <a:pt x="114088" y="60100"/>
                  <a:pt x="153306" y="36671"/>
                </a:cubicBezTo>
                <a:cubicBezTo>
                  <a:pt x="150759" y="41765"/>
                  <a:pt x="148213" y="47367"/>
                  <a:pt x="145666" y="53479"/>
                </a:cubicBezTo>
                <a:cubicBezTo>
                  <a:pt x="132933" y="84548"/>
                  <a:pt x="126312" y="125803"/>
                  <a:pt x="126312" y="169604"/>
                </a:cubicBezTo>
                <a:cubicBezTo>
                  <a:pt x="126312" y="180810"/>
                  <a:pt x="117144" y="189468"/>
                  <a:pt x="106449" y="189468"/>
                </a:cubicBezTo>
                <a:close/>
                <a:moveTo>
                  <a:pt x="169605" y="189468"/>
                </a:moveTo>
                <a:cubicBezTo>
                  <a:pt x="158909" y="189468"/>
                  <a:pt x="149741" y="180810"/>
                  <a:pt x="149741" y="169604"/>
                </a:cubicBezTo>
                <a:cubicBezTo>
                  <a:pt x="149741" y="128859"/>
                  <a:pt x="155853" y="90659"/>
                  <a:pt x="167567" y="62137"/>
                </a:cubicBezTo>
                <a:cubicBezTo>
                  <a:pt x="174189" y="45839"/>
                  <a:pt x="181829" y="34125"/>
                  <a:pt x="189469" y="28013"/>
                </a:cubicBezTo>
                <a:lnTo>
                  <a:pt x="189469" y="169604"/>
                </a:lnTo>
                <a:cubicBezTo>
                  <a:pt x="189469" y="180810"/>
                  <a:pt x="180300" y="189468"/>
                  <a:pt x="169605" y="189468"/>
                </a:cubicBezTo>
                <a:close/>
                <a:moveTo>
                  <a:pt x="232761" y="189468"/>
                </a:moveTo>
                <a:cubicBezTo>
                  <a:pt x="222065" y="189468"/>
                  <a:pt x="212897" y="180810"/>
                  <a:pt x="212897" y="169604"/>
                </a:cubicBezTo>
                <a:lnTo>
                  <a:pt x="212897" y="28013"/>
                </a:lnTo>
                <a:cubicBezTo>
                  <a:pt x="220537" y="34125"/>
                  <a:pt x="228177" y="45839"/>
                  <a:pt x="234798" y="62137"/>
                </a:cubicBezTo>
                <a:cubicBezTo>
                  <a:pt x="246003" y="90659"/>
                  <a:pt x="252624" y="128859"/>
                  <a:pt x="252624" y="169604"/>
                </a:cubicBezTo>
                <a:cubicBezTo>
                  <a:pt x="252624" y="180810"/>
                  <a:pt x="243457" y="189468"/>
                  <a:pt x="232761" y="189468"/>
                </a:cubicBezTo>
                <a:close/>
                <a:moveTo>
                  <a:pt x="295917" y="189468"/>
                </a:moveTo>
                <a:cubicBezTo>
                  <a:pt x="285221" y="189468"/>
                  <a:pt x="276053" y="180810"/>
                  <a:pt x="276053" y="169604"/>
                </a:cubicBezTo>
                <a:cubicBezTo>
                  <a:pt x="276053" y="125803"/>
                  <a:pt x="268923" y="84548"/>
                  <a:pt x="256699" y="53479"/>
                </a:cubicBezTo>
                <a:cubicBezTo>
                  <a:pt x="254152" y="47367"/>
                  <a:pt x="251606" y="41765"/>
                  <a:pt x="249059" y="36671"/>
                </a:cubicBezTo>
                <a:cubicBezTo>
                  <a:pt x="288277" y="60100"/>
                  <a:pt x="315780" y="110523"/>
                  <a:pt x="315780" y="169604"/>
                </a:cubicBezTo>
                <a:cubicBezTo>
                  <a:pt x="315780" y="180810"/>
                  <a:pt x="307122" y="189468"/>
                  <a:pt x="295917" y="189468"/>
                </a:cubicBezTo>
                <a:close/>
                <a:moveTo>
                  <a:pt x="359073" y="189468"/>
                </a:moveTo>
                <a:cubicBezTo>
                  <a:pt x="348377" y="189468"/>
                  <a:pt x="339209" y="180810"/>
                  <a:pt x="339209" y="169604"/>
                </a:cubicBezTo>
                <a:cubicBezTo>
                  <a:pt x="339209" y="124784"/>
                  <a:pt x="324948" y="82510"/>
                  <a:pt x="299482" y="50423"/>
                </a:cubicBezTo>
                <a:cubicBezTo>
                  <a:pt x="298463" y="48895"/>
                  <a:pt x="296936" y="47367"/>
                  <a:pt x="295917" y="45839"/>
                </a:cubicBezTo>
                <a:cubicBezTo>
                  <a:pt x="345830" y="71815"/>
                  <a:pt x="378427" y="117654"/>
                  <a:pt x="378427" y="169095"/>
                </a:cubicBezTo>
                <a:cubicBezTo>
                  <a:pt x="378936" y="180810"/>
                  <a:pt x="370278" y="189468"/>
                  <a:pt x="359073" y="189468"/>
                </a:cubicBezTo>
                <a:lnTo>
                  <a:pt x="359073" y="18946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93" name="Google Shape;1693;p48"/>
          <p:cNvGrpSpPr/>
          <p:nvPr/>
        </p:nvGrpSpPr>
        <p:grpSpPr>
          <a:xfrm>
            <a:off x="5519336" y="3658115"/>
            <a:ext cx="348108" cy="279799"/>
            <a:chOff x="7288780" y="4636169"/>
            <a:chExt cx="404401" cy="325045"/>
          </a:xfrm>
        </p:grpSpPr>
        <p:sp>
          <p:nvSpPr>
            <p:cNvPr id="1694" name="Google Shape;1694;p48"/>
            <p:cNvSpPr/>
            <p:nvPr/>
          </p:nvSpPr>
          <p:spPr>
            <a:xfrm>
              <a:off x="7288780" y="4636169"/>
              <a:ext cx="404401" cy="325045"/>
            </a:xfrm>
            <a:custGeom>
              <a:rect b="b" l="l" r="r" t="t"/>
              <a:pathLst>
                <a:path extrusionOk="0" h="325045" w="404401">
                  <a:moveTo>
                    <a:pt x="374352" y="234386"/>
                  </a:moveTo>
                  <a:cubicBezTo>
                    <a:pt x="378427" y="210448"/>
                    <a:pt x="380973" y="186510"/>
                    <a:pt x="380973" y="162572"/>
                  </a:cubicBezTo>
                  <a:cubicBezTo>
                    <a:pt x="380973" y="138634"/>
                    <a:pt x="378936" y="114695"/>
                    <a:pt x="374352" y="90757"/>
                  </a:cubicBezTo>
                  <a:cubicBezTo>
                    <a:pt x="377408" y="88211"/>
                    <a:pt x="380464" y="86173"/>
                    <a:pt x="383011" y="83117"/>
                  </a:cubicBezTo>
                  <a:cubicBezTo>
                    <a:pt x="396253" y="69875"/>
                    <a:pt x="404402" y="52558"/>
                    <a:pt x="404402" y="36769"/>
                  </a:cubicBezTo>
                  <a:cubicBezTo>
                    <a:pt x="404402" y="26073"/>
                    <a:pt x="400837" y="16905"/>
                    <a:pt x="394215" y="10284"/>
                  </a:cubicBezTo>
                  <a:cubicBezTo>
                    <a:pt x="376899" y="-7033"/>
                    <a:pt x="344811" y="-1939"/>
                    <a:pt x="321383" y="21489"/>
                  </a:cubicBezTo>
                  <a:cubicBezTo>
                    <a:pt x="319345" y="23527"/>
                    <a:pt x="316799" y="26073"/>
                    <a:pt x="314761" y="28620"/>
                  </a:cubicBezTo>
                  <a:cubicBezTo>
                    <a:pt x="277581" y="19961"/>
                    <a:pt x="239382" y="15887"/>
                    <a:pt x="202201" y="15887"/>
                  </a:cubicBezTo>
                  <a:cubicBezTo>
                    <a:pt x="164511" y="15887"/>
                    <a:pt x="126312" y="19961"/>
                    <a:pt x="89641" y="28620"/>
                  </a:cubicBezTo>
                  <a:cubicBezTo>
                    <a:pt x="87603" y="26073"/>
                    <a:pt x="85566" y="23527"/>
                    <a:pt x="83019" y="21489"/>
                  </a:cubicBezTo>
                  <a:cubicBezTo>
                    <a:pt x="59591" y="-1939"/>
                    <a:pt x="27503" y="-7033"/>
                    <a:pt x="10186" y="10284"/>
                  </a:cubicBezTo>
                  <a:cubicBezTo>
                    <a:pt x="3565" y="16905"/>
                    <a:pt x="0" y="26073"/>
                    <a:pt x="0" y="36769"/>
                  </a:cubicBezTo>
                  <a:cubicBezTo>
                    <a:pt x="0" y="52558"/>
                    <a:pt x="8149" y="69875"/>
                    <a:pt x="21391" y="83117"/>
                  </a:cubicBezTo>
                  <a:cubicBezTo>
                    <a:pt x="23938" y="85664"/>
                    <a:pt x="26994" y="88211"/>
                    <a:pt x="30050" y="90757"/>
                  </a:cubicBezTo>
                  <a:cubicBezTo>
                    <a:pt x="25975" y="114695"/>
                    <a:pt x="23429" y="138634"/>
                    <a:pt x="23429" y="162572"/>
                  </a:cubicBezTo>
                  <a:cubicBezTo>
                    <a:pt x="23429" y="186510"/>
                    <a:pt x="25466" y="210448"/>
                    <a:pt x="30050" y="234386"/>
                  </a:cubicBezTo>
                  <a:cubicBezTo>
                    <a:pt x="26994" y="236933"/>
                    <a:pt x="23938" y="238970"/>
                    <a:pt x="21391" y="242026"/>
                  </a:cubicBezTo>
                  <a:cubicBezTo>
                    <a:pt x="8149" y="255269"/>
                    <a:pt x="0" y="272586"/>
                    <a:pt x="0" y="288375"/>
                  </a:cubicBezTo>
                  <a:cubicBezTo>
                    <a:pt x="0" y="299070"/>
                    <a:pt x="3565" y="308238"/>
                    <a:pt x="10186" y="314859"/>
                  </a:cubicBezTo>
                  <a:cubicBezTo>
                    <a:pt x="17316" y="321990"/>
                    <a:pt x="26485" y="325046"/>
                    <a:pt x="36671" y="325046"/>
                  </a:cubicBezTo>
                  <a:cubicBezTo>
                    <a:pt x="51951" y="325046"/>
                    <a:pt x="68759" y="317406"/>
                    <a:pt x="83019" y="303654"/>
                  </a:cubicBezTo>
                  <a:cubicBezTo>
                    <a:pt x="85057" y="301617"/>
                    <a:pt x="87603" y="299070"/>
                    <a:pt x="89641" y="296524"/>
                  </a:cubicBezTo>
                  <a:cubicBezTo>
                    <a:pt x="126821" y="305182"/>
                    <a:pt x="165020" y="309257"/>
                    <a:pt x="202201" y="309257"/>
                  </a:cubicBezTo>
                  <a:cubicBezTo>
                    <a:pt x="239891" y="309257"/>
                    <a:pt x="278090" y="305182"/>
                    <a:pt x="314761" y="296524"/>
                  </a:cubicBezTo>
                  <a:cubicBezTo>
                    <a:pt x="316799" y="299070"/>
                    <a:pt x="318836" y="301617"/>
                    <a:pt x="321383" y="303654"/>
                  </a:cubicBezTo>
                  <a:cubicBezTo>
                    <a:pt x="335643" y="317915"/>
                    <a:pt x="352451" y="325046"/>
                    <a:pt x="367731" y="325046"/>
                  </a:cubicBezTo>
                  <a:cubicBezTo>
                    <a:pt x="377917" y="325046"/>
                    <a:pt x="387085" y="321481"/>
                    <a:pt x="394215" y="314859"/>
                  </a:cubicBezTo>
                  <a:cubicBezTo>
                    <a:pt x="400837" y="308238"/>
                    <a:pt x="404402" y="299070"/>
                    <a:pt x="404402" y="288375"/>
                  </a:cubicBezTo>
                  <a:cubicBezTo>
                    <a:pt x="404402" y="272586"/>
                    <a:pt x="396253" y="255269"/>
                    <a:pt x="383011" y="242026"/>
                  </a:cubicBezTo>
                  <a:cubicBezTo>
                    <a:pt x="380464" y="239480"/>
                    <a:pt x="377408" y="236933"/>
                    <a:pt x="374352" y="234386"/>
                  </a:cubicBezTo>
                  <a:lnTo>
                    <a:pt x="374352" y="234386"/>
                  </a:lnTo>
                  <a:close/>
                  <a:moveTo>
                    <a:pt x="377408" y="298052"/>
                  </a:moveTo>
                  <a:cubicBezTo>
                    <a:pt x="370787" y="304673"/>
                    <a:pt x="352960" y="301617"/>
                    <a:pt x="338190" y="286846"/>
                  </a:cubicBezTo>
                  <a:cubicBezTo>
                    <a:pt x="335134" y="283791"/>
                    <a:pt x="332588" y="280735"/>
                    <a:pt x="330041" y="276660"/>
                  </a:cubicBezTo>
                  <a:cubicBezTo>
                    <a:pt x="328004" y="273095"/>
                    <a:pt x="323929" y="271058"/>
                    <a:pt x="319854" y="271058"/>
                  </a:cubicBezTo>
                  <a:cubicBezTo>
                    <a:pt x="318836" y="271058"/>
                    <a:pt x="317817" y="271058"/>
                    <a:pt x="316799" y="271567"/>
                  </a:cubicBezTo>
                  <a:cubicBezTo>
                    <a:pt x="279109" y="280735"/>
                    <a:pt x="240400" y="285828"/>
                    <a:pt x="201692" y="285828"/>
                  </a:cubicBezTo>
                  <a:cubicBezTo>
                    <a:pt x="163493" y="285828"/>
                    <a:pt x="124784" y="281244"/>
                    <a:pt x="86585" y="271567"/>
                  </a:cubicBezTo>
                  <a:cubicBezTo>
                    <a:pt x="81492" y="270548"/>
                    <a:pt x="76398" y="272586"/>
                    <a:pt x="73852" y="276660"/>
                  </a:cubicBezTo>
                  <a:cubicBezTo>
                    <a:pt x="71305" y="280735"/>
                    <a:pt x="68759" y="283791"/>
                    <a:pt x="65702" y="286846"/>
                  </a:cubicBezTo>
                  <a:cubicBezTo>
                    <a:pt x="50932" y="301617"/>
                    <a:pt x="33106" y="304673"/>
                    <a:pt x="26485" y="298052"/>
                  </a:cubicBezTo>
                  <a:cubicBezTo>
                    <a:pt x="24447" y="296015"/>
                    <a:pt x="23429" y="292449"/>
                    <a:pt x="23429" y="288375"/>
                  </a:cubicBezTo>
                  <a:cubicBezTo>
                    <a:pt x="23429" y="279207"/>
                    <a:pt x="29031" y="268002"/>
                    <a:pt x="38199" y="258834"/>
                  </a:cubicBezTo>
                  <a:cubicBezTo>
                    <a:pt x="41255" y="255778"/>
                    <a:pt x="45329" y="252722"/>
                    <a:pt x="49404" y="250175"/>
                  </a:cubicBezTo>
                  <a:cubicBezTo>
                    <a:pt x="53479" y="247629"/>
                    <a:pt x="56026" y="242536"/>
                    <a:pt x="55007" y="237442"/>
                  </a:cubicBezTo>
                  <a:cubicBezTo>
                    <a:pt x="49913" y="212995"/>
                    <a:pt x="47367" y="187529"/>
                    <a:pt x="47367" y="162572"/>
                  </a:cubicBezTo>
                  <a:cubicBezTo>
                    <a:pt x="47367" y="137615"/>
                    <a:pt x="49913" y="112658"/>
                    <a:pt x="55007" y="87701"/>
                  </a:cubicBezTo>
                  <a:cubicBezTo>
                    <a:pt x="56026" y="82608"/>
                    <a:pt x="53988" y="77515"/>
                    <a:pt x="49404" y="74968"/>
                  </a:cubicBezTo>
                  <a:cubicBezTo>
                    <a:pt x="45329" y="72422"/>
                    <a:pt x="41764" y="69875"/>
                    <a:pt x="38199" y="66310"/>
                  </a:cubicBezTo>
                  <a:cubicBezTo>
                    <a:pt x="29031" y="57142"/>
                    <a:pt x="23429" y="45937"/>
                    <a:pt x="23429" y="36769"/>
                  </a:cubicBezTo>
                  <a:cubicBezTo>
                    <a:pt x="23429" y="32695"/>
                    <a:pt x="24447" y="29129"/>
                    <a:pt x="26485" y="27092"/>
                  </a:cubicBezTo>
                  <a:cubicBezTo>
                    <a:pt x="33106" y="20471"/>
                    <a:pt x="50932" y="23527"/>
                    <a:pt x="65702" y="38297"/>
                  </a:cubicBezTo>
                  <a:cubicBezTo>
                    <a:pt x="68759" y="41353"/>
                    <a:pt x="71305" y="44409"/>
                    <a:pt x="73852" y="48483"/>
                  </a:cubicBezTo>
                  <a:cubicBezTo>
                    <a:pt x="76398" y="53067"/>
                    <a:pt x="82001" y="55105"/>
                    <a:pt x="86585" y="53577"/>
                  </a:cubicBezTo>
                  <a:cubicBezTo>
                    <a:pt x="124274" y="44409"/>
                    <a:pt x="162983" y="39316"/>
                    <a:pt x="201692" y="39316"/>
                  </a:cubicBezTo>
                  <a:cubicBezTo>
                    <a:pt x="239891" y="39316"/>
                    <a:pt x="278599" y="43900"/>
                    <a:pt x="316799" y="53577"/>
                  </a:cubicBezTo>
                  <a:cubicBezTo>
                    <a:pt x="321892" y="54595"/>
                    <a:pt x="326985" y="52558"/>
                    <a:pt x="329532" y="48483"/>
                  </a:cubicBezTo>
                  <a:cubicBezTo>
                    <a:pt x="332078" y="44409"/>
                    <a:pt x="334625" y="41353"/>
                    <a:pt x="337681" y="38297"/>
                  </a:cubicBezTo>
                  <a:cubicBezTo>
                    <a:pt x="352451" y="23527"/>
                    <a:pt x="370278" y="20471"/>
                    <a:pt x="376899" y="27092"/>
                  </a:cubicBezTo>
                  <a:cubicBezTo>
                    <a:pt x="378936" y="29129"/>
                    <a:pt x="379955" y="32695"/>
                    <a:pt x="379955" y="36769"/>
                  </a:cubicBezTo>
                  <a:cubicBezTo>
                    <a:pt x="379955" y="45937"/>
                    <a:pt x="374352" y="57142"/>
                    <a:pt x="365184" y="66310"/>
                  </a:cubicBezTo>
                  <a:cubicBezTo>
                    <a:pt x="362129" y="69366"/>
                    <a:pt x="358054" y="72422"/>
                    <a:pt x="353979" y="74968"/>
                  </a:cubicBezTo>
                  <a:cubicBezTo>
                    <a:pt x="349905" y="77515"/>
                    <a:pt x="347358" y="82608"/>
                    <a:pt x="348376" y="87701"/>
                  </a:cubicBezTo>
                  <a:cubicBezTo>
                    <a:pt x="353470" y="112149"/>
                    <a:pt x="356016" y="137615"/>
                    <a:pt x="356016" y="162572"/>
                  </a:cubicBezTo>
                  <a:cubicBezTo>
                    <a:pt x="356016" y="187529"/>
                    <a:pt x="353470" y="212485"/>
                    <a:pt x="348376" y="237442"/>
                  </a:cubicBezTo>
                  <a:cubicBezTo>
                    <a:pt x="347358" y="242536"/>
                    <a:pt x="349395" y="247629"/>
                    <a:pt x="353979" y="250175"/>
                  </a:cubicBezTo>
                  <a:cubicBezTo>
                    <a:pt x="358054" y="252722"/>
                    <a:pt x="361619" y="255269"/>
                    <a:pt x="365184" y="258834"/>
                  </a:cubicBezTo>
                  <a:cubicBezTo>
                    <a:pt x="374352" y="268002"/>
                    <a:pt x="379955" y="279207"/>
                    <a:pt x="379955" y="288375"/>
                  </a:cubicBezTo>
                  <a:cubicBezTo>
                    <a:pt x="380973" y="292449"/>
                    <a:pt x="379955" y="295505"/>
                    <a:pt x="377408" y="298052"/>
                  </a:cubicBezTo>
                  <a:lnTo>
                    <a:pt x="377408" y="29805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48"/>
            <p:cNvSpPr/>
            <p:nvPr/>
          </p:nvSpPr>
          <p:spPr>
            <a:xfrm>
              <a:off x="7395648" y="4703498"/>
              <a:ext cx="190666" cy="182337"/>
            </a:xfrm>
            <a:custGeom>
              <a:rect b="b" l="l" r="r" t="t"/>
              <a:pathLst>
                <a:path extrusionOk="0" h="182337" w="190666">
                  <a:moveTo>
                    <a:pt x="180390" y="60610"/>
                  </a:moveTo>
                  <a:lnTo>
                    <a:pt x="128949" y="52970"/>
                  </a:lnTo>
                  <a:lnTo>
                    <a:pt x="106029" y="6621"/>
                  </a:lnTo>
                  <a:cubicBezTo>
                    <a:pt x="103992" y="2547"/>
                    <a:pt x="99918" y="0"/>
                    <a:pt x="95333" y="0"/>
                  </a:cubicBezTo>
                  <a:cubicBezTo>
                    <a:pt x="90749" y="0"/>
                    <a:pt x="86675" y="2547"/>
                    <a:pt x="84638" y="6621"/>
                  </a:cubicBezTo>
                  <a:lnTo>
                    <a:pt x="61718" y="52970"/>
                  </a:lnTo>
                  <a:lnTo>
                    <a:pt x="10277" y="60610"/>
                  </a:lnTo>
                  <a:cubicBezTo>
                    <a:pt x="5693" y="61119"/>
                    <a:pt x="2127" y="64175"/>
                    <a:pt x="600" y="68759"/>
                  </a:cubicBezTo>
                  <a:cubicBezTo>
                    <a:pt x="-929" y="72833"/>
                    <a:pt x="600" y="77926"/>
                    <a:pt x="3655" y="80982"/>
                  </a:cubicBezTo>
                  <a:lnTo>
                    <a:pt x="40836" y="117144"/>
                  </a:lnTo>
                  <a:lnTo>
                    <a:pt x="32177" y="168077"/>
                  </a:lnTo>
                  <a:cubicBezTo>
                    <a:pt x="31668" y="172661"/>
                    <a:pt x="33196" y="177244"/>
                    <a:pt x="36761" y="179791"/>
                  </a:cubicBezTo>
                  <a:cubicBezTo>
                    <a:pt x="40326" y="182338"/>
                    <a:pt x="45420" y="182847"/>
                    <a:pt x="49494" y="180810"/>
                  </a:cubicBezTo>
                  <a:lnTo>
                    <a:pt x="95333" y="156871"/>
                  </a:lnTo>
                  <a:lnTo>
                    <a:pt x="141173" y="180810"/>
                  </a:lnTo>
                  <a:cubicBezTo>
                    <a:pt x="142701" y="181828"/>
                    <a:pt x="144738" y="182338"/>
                    <a:pt x="146775" y="182338"/>
                  </a:cubicBezTo>
                  <a:cubicBezTo>
                    <a:pt x="149322" y="182338"/>
                    <a:pt x="151868" y="181828"/>
                    <a:pt x="153906" y="180300"/>
                  </a:cubicBezTo>
                  <a:cubicBezTo>
                    <a:pt x="157471" y="177754"/>
                    <a:pt x="159508" y="173170"/>
                    <a:pt x="158490" y="168586"/>
                  </a:cubicBezTo>
                  <a:lnTo>
                    <a:pt x="149831" y="117653"/>
                  </a:lnTo>
                  <a:lnTo>
                    <a:pt x="187012" y="81492"/>
                  </a:lnTo>
                  <a:cubicBezTo>
                    <a:pt x="190067" y="78436"/>
                    <a:pt x="191596" y="73852"/>
                    <a:pt x="190067" y="69268"/>
                  </a:cubicBezTo>
                  <a:cubicBezTo>
                    <a:pt x="188540" y="64175"/>
                    <a:pt x="184974" y="61119"/>
                    <a:pt x="180390" y="60610"/>
                  </a:cubicBezTo>
                  <a:lnTo>
                    <a:pt x="180390" y="60610"/>
                  </a:lnTo>
                  <a:close/>
                  <a:moveTo>
                    <a:pt x="128949" y="104411"/>
                  </a:moveTo>
                  <a:cubicBezTo>
                    <a:pt x="126402" y="106958"/>
                    <a:pt x="124874" y="111032"/>
                    <a:pt x="125384" y="115107"/>
                  </a:cubicBezTo>
                  <a:lnTo>
                    <a:pt x="130986" y="148722"/>
                  </a:lnTo>
                  <a:lnTo>
                    <a:pt x="100936" y="132933"/>
                  </a:lnTo>
                  <a:cubicBezTo>
                    <a:pt x="99408" y="131915"/>
                    <a:pt x="97371" y="131405"/>
                    <a:pt x="95333" y="131405"/>
                  </a:cubicBezTo>
                  <a:cubicBezTo>
                    <a:pt x="93296" y="131405"/>
                    <a:pt x="91768" y="131915"/>
                    <a:pt x="89731" y="132933"/>
                  </a:cubicBezTo>
                  <a:lnTo>
                    <a:pt x="59681" y="148722"/>
                  </a:lnTo>
                  <a:lnTo>
                    <a:pt x="65283" y="115107"/>
                  </a:lnTo>
                  <a:cubicBezTo>
                    <a:pt x="65793" y="111032"/>
                    <a:pt x="64774" y="107467"/>
                    <a:pt x="61718" y="104411"/>
                  </a:cubicBezTo>
                  <a:lnTo>
                    <a:pt x="37271" y="80473"/>
                  </a:lnTo>
                  <a:lnTo>
                    <a:pt x="70886" y="75380"/>
                  </a:lnTo>
                  <a:cubicBezTo>
                    <a:pt x="74961" y="74871"/>
                    <a:pt x="78016" y="72324"/>
                    <a:pt x="80054" y="68759"/>
                  </a:cubicBezTo>
                  <a:lnTo>
                    <a:pt x="95333" y="38199"/>
                  </a:lnTo>
                  <a:lnTo>
                    <a:pt x="110613" y="68759"/>
                  </a:lnTo>
                  <a:cubicBezTo>
                    <a:pt x="112141" y="72324"/>
                    <a:pt x="115706" y="74871"/>
                    <a:pt x="119781" y="75380"/>
                  </a:cubicBezTo>
                  <a:lnTo>
                    <a:pt x="153396" y="80473"/>
                  </a:lnTo>
                  <a:lnTo>
                    <a:pt x="128949" y="1044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96" name="Google Shape;1696;p48"/>
          <p:cNvSpPr/>
          <p:nvPr/>
        </p:nvSpPr>
        <p:spPr>
          <a:xfrm>
            <a:off x="6257412" y="1427979"/>
            <a:ext cx="349367" cy="349367"/>
          </a:xfrm>
          <a:custGeom>
            <a:rect b="b" l="l" r="r" t="t"/>
            <a:pathLst>
              <a:path extrusionOk="0" h="403893" w="403893">
                <a:moveTo>
                  <a:pt x="391670" y="47367"/>
                </a:moveTo>
                <a:lnTo>
                  <a:pt x="342775" y="47367"/>
                </a:lnTo>
                <a:cubicBezTo>
                  <a:pt x="322911" y="47367"/>
                  <a:pt x="307122" y="63156"/>
                  <a:pt x="307122" y="83020"/>
                </a:cubicBezTo>
                <a:lnTo>
                  <a:pt x="307122" y="126312"/>
                </a:lnTo>
                <a:lnTo>
                  <a:pt x="149232" y="126312"/>
                </a:lnTo>
                <a:lnTo>
                  <a:pt x="149232" y="22410"/>
                </a:lnTo>
                <a:cubicBezTo>
                  <a:pt x="149232" y="19354"/>
                  <a:pt x="148213" y="16808"/>
                  <a:pt x="146176" y="14770"/>
                </a:cubicBezTo>
                <a:cubicBezTo>
                  <a:pt x="138026" y="5093"/>
                  <a:pt x="125803" y="0"/>
                  <a:pt x="113579" y="0"/>
                </a:cubicBezTo>
                <a:cubicBezTo>
                  <a:pt x="99827" y="0"/>
                  <a:pt x="87604" y="6112"/>
                  <a:pt x="79454" y="16808"/>
                </a:cubicBezTo>
                <a:cubicBezTo>
                  <a:pt x="76908" y="19864"/>
                  <a:pt x="72833" y="21392"/>
                  <a:pt x="69268" y="20882"/>
                </a:cubicBezTo>
                <a:cubicBezTo>
                  <a:pt x="56026" y="18845"/>
                  <a:pt x="42783" y="23429"/>
                  <a:pt x="33106" y="33106"/>
                </a:cubicBezTo>
                <a:cubicBezTo>
                  <a:pt x="23429" y="42783"/>
                  <a:pt x="18845" y="56026"/>
                  <a:pt x="20882" y="69268"/>
                </a:cubicBezTo>
                <a:cubicBezTo>
                  <a:pt x="21392" y="73342"/>
                  <a:pt x="19864" y="77417"/>
                  <a:pt x="16808" y="79454"/>
                </a:cubicBezTo>
                <a:cubicBezTo>
                  <a:pt x="6112" y="87603"/>
                  <a:pt x="0" y="100337"/>
                  <a:pt x="0" y="113579"/>
                </a:cubicBezTo>
                <a:cubicBezTo>
                  <a:pt x="0" y="122238"/>
                  <a:pt x="3056" y="130896"/>
                  <a:pt x="8149" y="138536"/>
                </a:cubicBezTo>
                <a:lnTo>
                  <a:pt x="8149" y="170623"/>
                </a:lnTo>
                <a:cubicBezTo>
                  <a:pt x="8149" y="211878"/>
                  <a:pt x="41765" y="245494"/>
                  <a:pt x="83020" y="245494"/>
                </a:cubicBezTo>
                <a:lnTo>
                  <a:pt x="92697" y="245494"/>
                </a:lnTo>
                <a:lnTo>
                  <a:pt x="148723" y="283184"/>
                </a:lnTo>
                <a:lnTo>
                  <a:pt x="101865" y="314762"/>
                </a:lnTo>
                <a:cubicBezTo>
                  <a:pt x="92697" y="306103"/>
                  <a:pt x="80473" y="301010"/>
                  <a:pt x="67231" y="301010"/>
                </a:cubicBezTo>
                <a:cubicBezTo>
                  <a:pt x="38708" y="301010"/>
                  <a:pt x="15789" y="323929"/>
                  <a:pt x="15789" y="352451"/>
                </a:cubicBezTo>
                <a:cubicBezTo>
                  <a:pt x="15789" y="380974"/>
                  <a:pt x="38708" y="403893"/>
                  <a:pt x="67231" y="403893"/>
                </a:cubicBezTo>
                <a:cubicBezTo>
                  <a:pt x="91678" y="403893"/>
                  <a:pt x="112051" y="387085"/>
                  <a:pt x="117144" y="364166"/>
                </a:cubicBezTo>
                <a:lnTo>
                  <a:pt x="222575" y="364166"/>
                </a:lnTo>
                <a:cubicBezTo>
                  <a:pt x="228177" y="386576"/>
                  <a:pt x="248550" y="403893"/>
                  <a:pt x="272488" y="403893"/>
                </a:cubicBezTo>
                <a:cubicBezTo>
                  <a:pt x="301010" y="403893"/>
                  <a:pt x="323929" y="380974"/>
                  <a:pt x="323929" y="352451"/>
                </a:cubicBezTo>
                <a:cubicBezTo>
                  <a:pt x="323929" y="323929"/>
                  <a:pt x="301010" y="301010"/>
                  <a:pt x="272488" y="301010"/>
                </a:cubicBezTo>
                <a:cubicBezTo>
                  <a:pt x="259246" y="301010"/>
                  <a:pt x="247022" y="306103"/>
                  <a:pt x="237854" y="314762"/>
                </a:cubicBezTo>
                <a:lnTo>
                  <a:pt x="190996" y="283184"/>
                </a:lnTo>
                <a:lnTo>
                  <a:pt x="247022" y="245494"/>
                </a:lnTo>
                <a:lnTo>
                  <a:pt x="256699" y="245494"/>
                </a:lnTo>
                <a:cubicBezTo>
                  <a:pt x="297954" y="245494"/>
                  <a:pt x="331569" y="211878"/>
                  <a:pt x="331569" y="170623"/>
                </a:cubicBezTo>
                <a:lnTo>
                  <a:pt x="331569" y="82001"/>
                </a:lnTo>
                <a:cubicBezTo>
                  <a:pt x="331569" y="75380"/>
                  <a:pt x="336662" y="70287"/>
                  <a:pt x="343284" y="70287"/>
                </a:cubicBezTo>
                <a:lnTo>
                  <a:pt x="392179" y="70287"/>
                </a:lnTo>
                <a:cubicBezTo>
                  <a:pt x="398800" y="70287"/>
                  <a:pt x="403893" y="65193"/>
                  <a:pt x="403893" y="58572"/>
                </a:cubicBezTo>
                <a:cubicBezTo>
                  <a:pt x="403893" y="51951"/>
                  <a:pt x="398291" y="47367"/>
                  <a:pt x="391670" y="47367"/>
                </a:cubicBezTo>
                <a:lnTo>
                  <a:pt x="391670" y="47367"/>
                </a:lnTo>
                <a:close/>
                <a:moveTo>
                  <a:pt x="97790" y="31069"/>
                </a:moveTo>
                <a:cubicBezTo>
                  <a:pt x="101355" y="25975"/>
                  <a:pt x="106958" y="23429"/>
                  <a:pt x="113070" y="23429"/>
                </a:cubicBezTo>
                <a:cubicBezTo>
                  <a:pt x="117653" y="23429"/>
                  <a:pt x="121728" y="24957"/>
                  <a:pt x="124784" y="27503"/>
                </a:cubicBezTo>
                <a:lnTo>
                  <a:pt x="124784" y="93715"/>
                </a:lnTo>
                <a:lnTo>
                  <a:pt x="91678" y="36671"/>
                </a:lnTo>
                <a:cubicBezTo>
                  <a:pt x="94225" y="35143"/>
                  <a:pt x="96262" y="33106"/>
                  <a:pt x="97790" y="31069"/>
                </a:cubicBezTo>
                <a:close/>
                <a:moveTo>
                  <a:pt x="49405" y="49914"/>
                </a:moveTo>
                <a:cubicBezTo>
                  <a:pt x="53988" y="45330"/>
                  <a:pt x="59591" y="43802"/>
                  <a:pt x="65703" y="44311"/>
                </a:cubicBezTo>
                <a:cubicBezTo>
                  <a:pt x="67231" y="44311"/>
                  <a:pt x="68249" y="44820"/>
                  <a:pt x="69778" y="44820"/>
                </a:cubicBezTo>
                <a:lnTo>
                  <a:pt x="104920" y="105430"/>
                </a:lnTo>
                <a:lnTo>
                  <a:pt x="44311" y="70287"/>
                </a:lnTo>
                <a:cubicBezTo>
                  <a:pt x="44311" y="68759"/>
                  <a:pt x="44311" y="67740"/>
                  <a:pt x="43802" y="66212"/>
                </a:cubicBezTo>
                <a:cubicBezTo>
                  <a:pt x="42783" y="60609"/>
                  <a:pt x="44821" y="54497"/>
                  <a:pt x="49405" y="49914"/>
                </a:cubicBezTo>
                <a:close/>
                <a:moveTo>
                  <a:pt x="30050" y="98809"/>
                </a:moveTo>
                <a:cubicBezTo>
                  <a:pt x="32088" y="97281"/>
                  <a:pt x="34125" y="95243"/>
                  <a:pt x="35653" y="93206"/>
                </a:cubicBezTo>
                <a:lnTo>
                  <a:pt x="92697" y="126312"/>
                </a:lnTo>
                <a:lnTo>
                  <a:pt x="26485" y="126312"/>
                </a:lnTo>
                <a:cubicBezTo>
                  <a:pt x="23939" y="122747"/>
                  <a:pt x="22410" y="118672"/>
                  <a:pt x="22410" y="114598"/>
                </a:cubicBezTo>
                <a:cubicBezTo>
                  <a:pt x="22410" y="108486"/>
                  <a:pt x="25466" y="102374"/>
                  <a:pt x="30050" y="98809"/>
                </a:cubicBezTo>
                <a:close/>
                <a:moveTo>
                  <a:pt x="66212" y="380464"/>
                </a:moveTo>
                <a:cubicBezTo>
                  <a:pt x="50932" y="380464"/>
                  <a:pt x="38708" y="368240"/>
                  <a:pt x="38708" y="352961"/>
                </a:cubicBezTo>
                <a:cubicBezTo>
                  <a:pt x="38708" y="337681"/>
                  <a:pt x="50932" y="325457"/>
                  <a:pt x="66212" y="325457"/>
                </a:cubicBezTo>
                <a:cubicBezTo>
                  <a:pt x="81492" y="325457"/>
                  <a:pt x="93716" y="337681"/>
                  <a:pt x="93716" y="352961"/>
                </a:cubicBezTo>
                <a:cubicBezTo>
                  <a:pt x="93716" y="368240"/>
                  <a:pt x="81492" y="380464"/>
                  <a:pt x="66212" y="380464"/>
                </a:cubicBezTo>
                <a:close/>
                <a:moveTo>
                  <a:pt x="271469" y="325457"/>
                </a:moveTo>
                <a:cubicBezTo>
                  <a:pt x="286749" y="325457"/>
                  <a:pt x="298973" y="337681"/>
                  <a:pt x="298973" y="352961"/>
                </a:cubicBezTo>
                <a:cubicBezTo>
                  <a:pt x="298973" y="368240"/>
                  <a:pt x="286749" y="380464"/>
                  <a:pt x="271469" y="380464"/>
                </a:cubicBezTo>
                <a:cubicBezTo>
                  <a:pt x="256190" y="380464"/>
                  <a:pt x="243966" y="368240"/>
                  <a:pt x="243966" y="352961"/>
                </a:cubicBezTo>
                <a:cubicBezTo>
                  <a:pt x="243966" y="337681"/>
                  <a:pt x="256190" y="325457"/>
                  <a:pt x="271469" y="325457"/>
                </a:cubicBezTo>
                <a:close/>
                <a:moveTo>
                  <a:pt x="223593" y="335134"/>
                </a:moveTo>
                <a:cubicBezTo>
                  <a:pt x="223084" y="337172"/>
                  <a:pt x="222065" y="339209"/>
                  <a:pt x="221555" y="341246"/>
                </a:cubicBezTo>
                <a:lnTo>
                  <a:pt x="116126" y="341246"/>
                </a:lnTo>
                <a:cubicBezTo>
                  <a:pt x="115617" y="339209"/>
                  <a:pt x="115107" y="337172"/>
                  <a:pt x="114088" y="335134"/>
                </a:cubicBezTo>
                <a:lnTo>
                  <a:pt x="168586" y="298463"/>
                </a:lnTo>
                <a:lnTo>
                  <a:pt x="223593" y="335134"/>
                </a:lnTo>
                <a:close/>
                <a:moveTo>
                  <a:pt x="168586" y="269432"/>
                </a:moveTo>
                <a:lnTo>
                  <a:pt x="133952" y="246003"/>
                </a:lnTo>
                <a:lnTo>
                  <a:pt x="203220" y="246003"/>
                </a:lnTo>
                <a:lnTo>
                  <a:pt x="168586" y="269432"/>
                </a:lnTo>
                <a:close/>
                <a:moveTo>
                  <a:pt x="307122" y="171133"/>
                </a:moveTo>
                <a:cubicBezTo>
                  <a:pt x="307122" y="199655"/>
                  <a:pt x="284202" y="222574"/>
                  <a:pt x="255681" y="222574"/>
                </a:cubicBezTo>
                <a:lnTo>
                  <a:pt x="82001" y="222574"/>
                </a:lnTo>
                <a:cubicBezTo>
                  <a:pt x="53479" y="222574"/>
                  <a:pt x="30559" y="199655"/>
                  <a:pt x="30559" y="171133"/>
                </a:cubicBezTo>
                <a:lnTo>
                  <a:pt x="30559" y="149741"/>
                </a:lnTo>
                <a:lnTo>
                  <a:pt x="307122" y="149741"/>
                </a:lnTo>
                <a:lnTo>
                  <a:pt x="307122" y="1711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48"/>
          <p:cNvSpPr/>
          <p:nvPr/>
        </p:nvSpPr>
        <p:spPr>
          <a:xfrm>
            <a:off x="5518644" y="3074311"/>
            <a:ext cx="350688" cy="350689"/>
          </a:xfrm>
          <a:custGeom>
            <a:rect b="b" l="l" r="r" t="t"/>
            <a:pathLst>
              <a:path extrusionOk="0" h="405421" w="405420">
                <a:moveTo>
                  <a:pt x="399819" y="247531"/>
                </a:moveTo>
                <a:lnTo>
                  <a:pt x="357035" y="216462"/>
                </a:lnTo>
                <a:lnTo>
                  <a:pt x="357035" y="142610"/>
                </a:lnTo>
                <a:lnTo>
                  <a:pt x="369768" y="142610"/>
                </a:lnTo>
                <a:cubicBezTo>
                  <a:pt x="389632" y="142610"/>
                  <a:pt x="405421" y="126822"/>
                  <a:pt x="405421" y="106958"/>
                </a:cubicBezTo>
                <a:cubicBezTo>
                  <a:pt x="405421" y="87094"/>
                  <a:pt x="389632" y="71305"/>
                  <a:pt x="369768" y="71305"/>
                </a:cubicBezTo>
                <a:lnTo>
                  <a:pt x="242438" y="71305"/>
                </a:lnTo>
                <a:lnTo>
                  <a:pt x="242438" y="39727"/>
                </a:lnTo>
                <a:cubicBezTo>
                  <a:pt x="242438" y="17826"/>
                  <a:pt x="224611" y="0"/>
                  <a:pt x="202711" y="0"/>
                </a:cubicBezTo>
                <a:cubicBezTo>
                  <a:pt x="180810" y="0"/>
                  <a:pt x="162983" y="17826"/>
                  <a:pt x="162983" y="39727"/>
                </a:cubicBezTo>
                <a:lnTo>
                  <a:pt x="162983" y="71305"/>
                </a:lnTo>
                <a:lnTo>
                  <a:pt x="35653" y="71305"/>
                </a:lnTo>
                <a:cubicBezTo>
                  <a:pt x="15789" y="71305"/>
                  <a:pt x="0" y="87094"/>
                  <a:pt x="0" y="106958"/>
                </a:cubicBezTo>
                <a:cubicBezTo>
                  <a:pt x="0" y="126822"/>
                  <a:pt x="15789" y="142610"/>
                  <a:pt x="35653" y="142610"/>
                </a:cubicBezTo>
                <a:lnTo>
                  <a:pt x="48386" y="142610"/>
                </a:lnTo>
                <a:lnTo>
                  <a:pt x="48386" y="206785"/>
                </a:lnTo>
                <a:cubicBezTo>
                  <a:pt x="21392" y="212388"/>
                  <a:pt x="1019" y="236326"/>
                  <a:pt x="1019" y="264848"/>
                </a:cubicBezTo>
                <a:cubicBezTo>
                  <a:pt x="1019" y="297445"/>
                  <a:pt x="27504" y="323930"/>
                  <a:pt x="60100" y="323930"/>
                </a:cubicBezTo>
                <a:cubicBezTo>
                  <a:pt x="92697" y="323930"/>
                  <a:pt x="119182" y="297445"/>
                  <a:pt x="119182" y="264848"/>
                </a:cubicBezTo>
                <a:cubicBezTo>
                  <a:pt x="119182" y="236326"/>
                  <a:pt x="98809" y="212388"/>
                  <a:pt x="71814" y="206785"/>
                </a:cubicBezTo>
                <a:lnTo>
                  <a:pt x="71814" y="142610"/>
                </a:lnTo>
                <a:lnTo>
                  <a:pt x="190487" y="142610"/>
                </a:lnTo>
                <a:lnTo>
                  <a:pt x="190487" y="263830"/>
                </a:lnTo>
                <a:lnTo>
                  <a:pt x="173679" y="297445"/>
                </a:lnTo>
                <a:lnTo>
                  <a:pt x="133952" y="303047"/>
                </a:lnTo>
                <a:cubicBezTo>
                  <a:pt x="129368" y="303557"/>
                  <a:pt x="125803" y="306613"/>
                  <a:pt x="124275" y="311197"/>
                </a:cubicBezTo>
                <a:cubicBezTo>
                  <a:pt x="122747" y="315780"/>
                  <a:pt x="124275" y="320364"/>
                  <a:pt x="127331" y="323420"/>
                </a:cubicBezTo>
                <a:lnTo>
                  <a:pt x="156363" y="351433"/>
                </a:lnTo>
                <a:lnTo>
                  <a:pt x="149741" y="391160"/>
                </a:lnTo>
                <a:cubicBezTo>
                  <a:pt x="149232" y="395744"/>
                  <a:pt x="150759" y="400328"/>
                  <a:pt x="154325" y="402875"/>
                </a:cubicBezTo>
                <a:cubicBezTo>
                  <a:pt x="157890" y="405421"/>
                  <a:pt x="162983" y="405930"/>
                  <a:pt x="167058" y="403893"/>
                </a:cubicBezTo>
                <a:lnTo>
                  <a:pt x="202711" y="385048"/>
                </a:lnTo>
                <a:lnTo>
                  <a:pt x="238363" y="403893"/>
                </a:lnTo>
                <a:cubicBezTo>
                  <a:pt x="239891" y="404912"/>
                  <a:pt x="241928" y="405421"/>
                  <a:pt x="243966" y="405421"/>
                </a:cubicBezTo>
                <a:cubicBezTo>
                  <a:pt x="246512" y="405421"/>
                  <a:pt x="249059" y="404912"/>
                  <a:pt x="251096" y="403384"/>
                </a:cubicBezTo>
                <a:cubicBezTo>
                  <a:pt x="254661" y="400837"/>
                  <a:pt x="256699" y="396254"/>
                  <a:pt x="255681" y="391669"/>
                </a:cubicBezTo>
                <a:lnTo>
                  <a:pt x="249059" y="351942"/>
                </a:lnTo>
                <a:lnTo>
                  <a:pt x="277581" y="323930"/>
                </a:lnTo>
                <a:cubicBezTo>
                  <a:pt x="280637" y="320873"/>
                  <a:pt x="282165" y="316290"/>
                  <a:pt x="280637" y="311706"/>
                </a:cubicBezTo>
                <a:cubicBezTo>
                  <a:pt x="279109" y="307631"/>
                  <a:pt x="275544" y="304066"/>
                  <a:pt x="270960" y="303557"/>
                </a:cubicBezTo>
                <a:lnTo>
                  <a:pt x="231233" y="297954"/>
                </a:lnTo>
                <a:lnTo>
                  <a:pt x="214425" y="264339"/>
                </a:lnTo>
                <a:lnTo>
                  <a:pt x="214425" y="143120"/>
                </a:lnTo>
                <a:lnTo>
                  <a:pt x="333097" y="143120"/>
                </a:lnTo>
                <a:lnTo>
                  <a:pt x="333097" y="216972"/>
                </a:lnTo>
                <a:lnTo>
                  <a:pt x="290314" y="248040"/>
                </a:lnTo>
                <a:cubicBezTo>
                  <a:pt x="286240" y="251096"/>
                  <a:pt x="284202" y="256190"/>
                  <a:pt x="286240" y="261283"/>
                </a:cubicBezTo>
                <a:lnTo>
                  <a:pt x="304575" y="316799"/>
                </a:lnTo>
                <a:cubicBezTo>
                  <a:pt x="306103" y="321892"/>
                  <a:pt x="310687" y="324948"/>
                  <a:pt x="315780" y="324948"/>
                </a:cubicBezTo>
                <a:lnTo>
                  <a:pt x="374352" y="324948"/>
                </a:lnTo>
                <a:cubicBezTo>
                  <a:pt x="379446" y="324948"/>
                  <a:pt x="384030" y="321892"/>
                  <a:pt x="385558" y="316799"/>
                </a:cubicBezTo>
                <a:lnTo>
                  <a:pt x="403893" y="261283"/>
                </a:lnTo>
                <a:cubicBezTo>
                  <a:pt x="405931" y="256190"/>
                  <a:pt x="403893" y="250587"/>
                  <a:pt x="399819" y="247531"/>
                </a:cubicBezTo>
                <a:lnTo>
                  <a:pt x="399819" y="247531"/>
                </a:lnTo>
                <a:close/>
                <a:moveTo>
                  <a:pt x="96771" y="265357"/>
                </a:moveTo>
                <a:cubicBezTo>
                  <a:pt x="96771" y="285221"/>
                  <a:pt x="80982" y="301010"/>
                  <a:pt x="61119" y="301010"/>
                </a:cubicBezTo>
                <a:cubicBezTo>
                  <a:pt x="41255" y="301010"/>
                  <a:pt x="25466" y="285221"/>
                  <a:pt x="25466" y="265357"/>
                </a:cubicBezTo>
                <a:cubicBezTo>
                  <a:pt x="25466" y="245494"/>
                  <a:pt x="41255" y="229705"/>
                  <a:pt x="61119" y="229705"/>
                </a:cubicBezTo>
                <a:cubicBezTo>
                  <a:pt x="80982" y="229705"/>
                  <a:pt x="96771" y="246003"/>
                  <a:pt x="96771" y="265357"/>
                </a:cubicBezTo>
                <a:close/>
                <a:moveTo>
                  <a:pt x="222065" y="320364"/>
                </a:moveTo>
                <a:lnTo>
                  <a:pt x="244475" y="323420"/>
                </a:lnTo>
                <a:lnTo>
                  <a:pt x="228686" y="339209"/>
                </a:lnTo>
                <a:cubicBezTo>
                  <a:pt x="226140" y="341756"/>
                  <a:pt x="224611" y="345830"/>
                  <a:pt x="225121" y="349905"/>
                </a:cubicBezTo>
                <a:lnTo>
                  <a:pt x="228686" y="371806"/>
                </a:lnTo>
                <a:lnTo>
                  <a:pt x="208822" y="361619"/>
                </a:lnTo>
                <a:cubicBezTo>
                  <a:pt x="207295" y="360601"/>
                  <a:pt x="205257" y="360091"/>
                  <a:pt x="203220" y="360091"/>
                </a:cubicBezTo>
                <a:cubicBezTo>
                  <a:pt x="201183" y="360091"/>
                  <a:pt x="199655" y="360601"/>
                  <a:pt x="197618" y="361619"/>
                </a:cubicBezTo>
                <a:lnTo>
                  <a:pt x="177754" y="371806"/>
                </a:lnTo>
                <a:lnTo>
                  <a:pt x="181319" y="349905"/>
                </a:lnTo>
                <a:cubicBezTo>
                  <a:pt x="181829" y="345830"/>
                  <a:pt x="180810" y="342265"/>
                  <a:pt x="177754" y="339209"/>
                </a:cubicBezTo>
                <a:lnTo>
                  <a:pt x="161965" y="323420"/>
                </a:lnTo>
                <a:lnTo>
                  <a:pt x="184375" y="320364"/>
                </a:lnTo>
                <a:cubicBezTo>
                  <a:pt x="188450" y="319855"/>
                  <a:pt x="191505" y="317308"/>
                  <a:pt x="193543" y="313743"/>
                </a:cubicBezTo>
                <a:lnTo>
                  <a:pt x="203220" y="293879"/>
                </a:lnTo>
                <a:lnTo>
                  <a:pt x="212897" y="313743"/>
                </a:lnTo>
                <a:cubicBezTo>
                  <a:pt x="214935" y="317308"/>
                  <a:pt x="218500" y="319855"/>
                  <a:pt x="222065" y="320364"/>
                </a:cubicBezTo>
                <a:close/>
                <a:moveTo>
                  <a:pt x="187431" y="40237"/>
                </a:moveTo>
                <a:cubicBezTo>
                  <a:pt x="187431" y="31578"/>
                  <a:pt x="194562" y="24448"/>
                  <a:pt x="203220" y="24448"/>
                </a:cubicBezTo>
                <a:cubicBezTo>
                  <a:pt x="211878" y="24448"/>
                  <a:pt x="219009" y="31578"/>
                  <a:pt x="219009" y="40237"/>
                </a:cubicBezTo>
                <a:lnTo>
                  <a:pt x="219009" y="71815"/>
                </a:lnTo>
                <a:lnTo>
                  <a:pt x="187431" y="71815"/>
                </a:lnTo>
                <a:lnTo>
                  <a:pt x="187431" y="40237"/>
                </a:lnTo>
                <a:close/>
                <a:moveTo>
                  <a:pt x="24957" y="107467"/>
                </a:moveTo>
                <a:cubicBezTo>
                  <a:pt x="24957" y="100846"/>
                  <a:pt x="30050" y="95753"/>
                  <a:pt x="36672" y="95753"/>
                </a:cubicBezTo>
                <a:lnTo>
                  <a:pt x="370278" y="95753"/>
                </a:lnTo>
                <a:cubicBezTo>
                  <a:pt x="376899" y="95753"/>
                  <a:pt x="381992" y="100846"/>
                  <a:pt x="381992" y="107467"/>
                </a:cubicBezTo>
                <a:cubicBezTo>
                  <a:pt x="381992" y="114088"/>
                  <a:pt x="376899" y="119182"/>
                  <a:pt x="370278" y="119182"/>
                </a:cubicBezTo>
                <a:lnTo>
                  <a:pt x="36672" y="119182"/>
                </a:lnTo>
                <a:cubicBezTo>
                  <a:pt x="30050" y="119182"/>
                  <a:pt x="24957" y="114088"/>
                  <a:pt x="24957" y="107467"/>
                </a:cubicBezTo>
                <a:close/>
                <a:moveTo>
                  <a:pt x="366203" y="301010"/>
                </a:moveTo>
                <a:lnTo>
                  <a:pt x="324948" y="301010"/>
                </a:lnTo>
                <a:lnTo>
                  <a:pt x="312215" y="261792"/>
                </a:lnTo>
                <a:lnTo>
                  <a:pt x="345830" y="237345"/>
                </a:lnTo>
                <a:lnTo>
                  <a:pt x="379446" y="261792"/>
                </a:lnTo>
                <a:lnTo>
                  <a:pt x="366203" y="30101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48"/>
          <p:cNvSpPr/>
          <p:nvPr/>
        </p:nvSpPr>
        <p:spPr>
          <a:xfrm>
            <a:off x="5520398" y="2541171"/>
            <a:ext cx="350688" cy="334829"/>
          </a:xfrm>
          <a:custGeom>
            <a:rect b="b" l="l" r="r" t="t"/>
            <a:pathLst>
              <a:path extrusionOk="0" h="387085" w="405420">
                <a:moveTo>
                  <a:pt x="394216" y="59081"/>
                </a:moveTo>
                <a:cubicBezTo>
                  <a:pt x="399819" y="52970"/>
                  <a:pt x="403384" y="44311"/>
                  <a:pt x="403384" y="35653"/>
                </a:cubicBezTo>
                <a:cubicBezTo>
                  <a:pt x="403384" y="15789"/>
                  <a:pt x="387595" y="0"/>
                  <a:pt x="367731" y="0"/>
                </a:cubicBezTo>
                <a:cubicBezTo>
                  <a:pt x="347868" y="0"/>
                  <a:pt x="332078" y="15789"/>
                  <a:pt x="332078" y="35653"/>
                </a:cubicBezTo>
                <a:cubicBezTo>
                  <a:pt x="332078" y="44820"/>
                  <a:pt x="335644" y="52970"/>
                  <a:pt x="341246" y="59081"/>
                </a:cubicBezTo>
                <a:cubicBezTo>
                  <a:pt x="335644" y="65703"/>
                  <a:pt x="332078" y="73852"/>
                  <a:pt x="332078" y="83529"/>
                </a:cubicBezTo>
                <a:lnTo>
                  <a:pt x="332078" y="111032"/>
                </a:lnTo>
                <a:lnTo>
                  <a:pt x="71305" y="111032"/>
                </a:lnTo>
                <a:lnTo>
                  <a:pt x="71305" y="83529"/>
                </a:lnTo>
                <a:cubicBezTo>
                  <a:pt x="71305" y="74361"/>
                  <a:pt x="67740" y="65703"/>
                  <a:pt x="62137" y="59081"/>
                </a:cubicBezTo>
                <a:cubicBezTo>
                  <a:pt x="67740" y="52970"/>
                  <a:pt x="71305" y="44311"/>
                  <a:pt x="71305" y="35653"/>
                </a:cubicBezTo>
                <a:cubicBezTo>
                  <a:pt x="71305" y="15789"/>
                  <a:pt x="55516" y="0"/>
                  <a:pt x="35653" y="0"/>
                </a:cubicBezTo>
                <a:cubicBezTo>
                  <a:pt x="15789" y="0"/>
                  <a:pt x="0" y="15789"/>
                  <a:pt x="0" y="35653"/>
                </a:cubicBezTo>
                <a:cubicBezTo>
                  <a:pt x="0" y="44820"/>
                  <a:pt x="3565" y="52970"/>
                  <a:pt x="9168" y="59081"/>
                </a:cubicBezTo>
                <a:cubicBezTo>
                  <a:pt x="3565" y="65703"/>
                  <a:pt x="0" y="73852"/>
                  <a:pt x="0" y="83529"/>
                </a:cubicBezTo>
                <a:lnTo>
                  <a:pt x="0" y="375371"/>
                </a:lnTo>
                <a:cubicBezTo>
                  <a:pt x="0" y="381992"/>
                  <a:pt x="5093" y="387085"/>
                  <a:pt x="11715" y="387085"/>
                </a:cubicBezTo>
                <a:lnTo>
                  <a:pt x="60100" y="387085"/>
                </a:lnTo>
                <a:cubicBezTo>
                  <a:pt x="65194" y="387085"/>
                  <a:pt x="69268" y="384030"/>
                  <a:pt x="71305" y="379446"/>
                </a:cubicBezTo>
                <a:lnTo>
                  <a:pt x="80982" y="354998"/>
                </a:lnTo>
                <a:cubicBezTo>
                  <a:pt x="83020" y="350414"/>
                  <a:pt x="87094" y="347358"/>
                  <a:pt x="92187" y="347358"/>
                </a:cubicBezTo>
                <a:lnTo>
                  <a:pt x="313234" y="347358"/>
                </a:lnTo>
                <a:cubicBezTo>
                  <a:pt x="318327" y="347358"/>
                  <a:pt x="322402" y="350414"/>
                  <a:pt x="324438" y="354998"/>
                </a:cubicBezTo>
                <a:lnTo>
                  <a:pt x="334116" y="379446"/>
                </a:lnTo>
                <a:cubicBezTo>
                  <a:pt x="336153" y="384030"/>
                  <a:pt x="340228" y="387085"/>
                  <a:pt x="345321" y="387085"/>
                </a:cubicBezTo>
                <a:lnTo>
                  <a:pt x="393707" y="387085"/>
                </a:lnTo>
                <a:cubicBezTo>
                  <a:pt x="400328" y="387085"/>
                  <a:pt x="405421" y="381992"/>
                  <a:pt x="405421" y="375371"/>
                </a:cubicBezTo>
                <a:lnTo>
                  <a:pt x="405421" y="83529"/>
                </a:lnTo>
                <a:cubicBezTo>
                  <a:pt x="403384" y="73852"/>
                  <a:pt x="399819" y="65703"/>
                  <a:pt x="394216" y="59081"/>
                </a:cubicBezTo>
                <a:close/>
                <a:moveTo>
                  <a:pt x="367731" y="23429"/>
                </a:moveTo>
                <a:cubicBezTo>
                  <a:pt x="374352" y="23429"/>
                  <a:pt x="379446" y="28522"/>
                  <a:pt x="379446" y="35143"/>
                </a:cubicBezTo>
                <a:cubicBezTo>
                  <a:pt x="379446" y="41765"/>
                  <a:pt x="374352" y="46858"/>
                  <a:pt x="367731" y="46858"/>
                </a:cubicBezTo>
                <a:cubicBezTo>
                  <a:pt x="361110" y="46858"/>
                  <a:pt x="356017" y="41765"/>
                  <a:pt x="356017" y="35143"/>
                </a:cubicBezTo>
                <a:cubicBezTo>
                  <a:pt x="356017" y="28522"/>
                  <a:pt x="361110" y="23429"/>
                  <a:pt x="367731" y="23429"/>
                </a:cubicBezTo>
                <a:close/>
                <a:moveTo>
                  <a:pt x="70796" y="181828"/>
                </a:moveTo>
                <a:lnTo>
                  <a:pt x="94734" y="181828"/>
                </a:lnTo>
                <a:lnTo>
                  <a:pt x="94734" y="276562"/>
                </a:lnTo>
                <a:lnTo>
                  <a:pt x="70796" y="276562"/>
                </a:lnTo>
                <a:lnTo>
                  <a:pt x="70796" y="181828"/>
                </a:lnTo>
                <a:close/>
                <a:moveTo>
                  <a:pt x="118163" y="181828"/>
                </a:moveTo>
                <a:lnTo>
                  <a:pt x="142101" y="181828"/>
                </a:lnTo>
                <a:lnTo>
                  <a:pt x="142101" y="276562"/>
                </a:lnTo>
                <a:lnTo>
                  <a:pt x="118163" y="276562"/>
                </a:lnTo>
                <a:lnTo>
                  <a:pt x="118163" y="181828"/>
                </a:lnTo>
                <a:close/>
                <a:moveTo>
                  <a:pt x="165530" y="181828"/>
                </a:moveTo>
                <a:lnTo>
                  <a:pt x="189468" y="181828"/>
                </a:lnTo>
                <a:lnTo>
                  <a:pt x="189468" y="276562"/>
                </a:lnTo>
                <a:lnTo>
                  <a:pt x="165530" y="276562"/>
                </a:lnTo>
                <a:lnTo>
                  <a:pt x="165530" y="181828"/>
                </a:lnTo>
                <a:close/>
                <a:moveTo>
                  <a:pt x="213406" y="181828"/>
                </a:moveTo>
                <a:lnTo>
                  <a:pt x="237344" y="181828"/>
                </a:lnTo>
                <a:lnTo>
                  <a:pt x="237344" y="276562"/>
                </a:lnTo>
                <a:lnTo>
                  <a:pt x="213406" y="276562"/>
                </a:lnTo>
                <a:lnTo>
                  <a:pt x="213406" y="181828"/>
                </a:lnTo>
                <a:close/>
                <a:moveTo>
                  <a:pt x="260773" y="181828"/>
                </a:moveTo>
                <a:lnTo>
                  <a:pt x="284712" y="181828"/>
                </a:lnTo>
                <a:lnTo>
                  <a:pt x="284712" y="276562"/>
                </a:lnTo>
                <a:lnTo>
                  <a:pt x="260773" y="276562"/>
                </a:lnTo>
                <a:lnTo>
                  <a:pt x="260773" y="181828"/>
                </a:lnTo>
                <a:close/>
                <a:moveTo>
                  <a:pt x="308140" y="181828"/>
                </a:moveTo>
                <a:lnTo>
                  <a:pt x="332078" y="181828"/>
                </a:lnTo>
                <a:lnTo>
                  <a:pt x="332078" y="276562"/>
                </a:lnTo>
                <a:lnTo>
                  <a:pt x="308140" y="276562"/>
                </a:lnTo>
                <a:lnTo>
                  <a:pt x="308140" y="181828"/>
                </a:lnTo>
                <a:close/>
                <a:moveTo>
                  <a:pt x="331569" y="134461"/>
                </a:moveTo>
                <a:lnTo>
                  <a:pt x="331569" y="158399"/>
                </a:lnTo>
                <a:lnTo>
                  <a:pt x="70796" y="158399"/>
                </a:lnTo>
                <a:lnTo>
                  <a:pt x="70796" y="134461"/>
                </a:lnTo>
                <a:lnTo>
                  <a:pt x="331569" y="134461"/>
                </a:lnTo>
                <a:close/>
                <a:moveTo>
                  <a:pt x="35143" y="23429"/>
                </a:moveTo>
                <a:cubicBezTo>
                  <a:pt x="41764" y="23429"/>
                  <a:pt x="46857" y="28522"/>
                  <a:pt x="46857" y="35143"/>
                </a:cubicBezTo>
                <a:cubicBezTo>
                  <a:pt x="46857" y="41765"/>
                  <a:pt x="41764" y="46858"/>
                  <a:pt x="35143" y="46858"/>
                </a:cubicBezTo>
                <a:cubicBezTo>
                  <a:pt x="28522" y="46858"/>
                  <a:pt x="23429" y="41765"/>
                  <a:pt x="23429" y="35143"/>
                </a:cubicBezTo>
                <a:cubicBezTo>
                  <a:pt x="23429" y="28522"/>
                  <a:pt x="28522" y="23429"/>
                  <a:pt x="35143" y="23429"/>
                </a:cubicBezTo>
                <a:close/>
                <a:moveTo>
                  <a:pt x="379955" y="363657"/>
                </a:moveTo>
                <a:lnTo>
                  <a:pt x="351433" y="363657"/>
                </a:lnTo>
                <a:lnTo>
                  <a:pt x="344811" y="346340"/>
                </a:lnTo>
                <a:cubicBezTo>
                  <a:pt x="339209" y="332588"/>
                  <a:pt x="326476" y="323929"/>
                  <a:pt x="311705" y="323929"/>
                </a:cubicBezTo>
                <a:lnTo>
                  <a:pt x="90660" y="323929"/>
                </a:lnTo>
                <a:cubicBezTo>
                  <a:pt x="75889" y="323929"/>
                  <a:pt x="63156" y="332588"/>
                  <a:pt x="57554" y="346340"/>
                </a:cubicBezTo>
                <a:lnTo>
                  <a:pt x="50932" y="363657"/>
                </a:lnTo>
                <a:lnTo>
                  <a:pt x="22410" y="363657"/>
                </a:lnTo>
                <a:lnTo>
                  <a:pt x="22410" y="83529"/>
                </a:lnTo>
                <a:cubicBezTo>
                  <a:pt x="22410" y="76908"/>
                  <a:pt x="28013" y="71305"/>
                  <a:pt x="34634" y="71305"/>
                </a:cubicBezTo>
                <a:cubicBezTo>
                  <a:pt x="41255" y="71305"/>
                  <a:pt x="46857" y="76908"/>
                  <a:pt x="46857" y="83529"/>
                </a:cubicBezTo>
                <a:lnTo>
                  <a:pt x="46857" y="288786"/>
                </a:lnTo>
                <a:cubicBezTo>
                  <a:pt x="46857" y="295407"/>
                  <a:pt x="51951" y="300501"/>
                  <a:pt x="58572" y="300501"/>
                </a:cubicBezTo>
                <a:lnTo>
                  <a:pt x="343284" y="300501"/>
                </a:lnTo>
                <a:cubicBezTo>
                  <a:pt x="349905" y="300501"/>
                  <a:pt x="354998" y="295407"/>
                  <a:pt x="354998" y="288786"/>
                </a:cubicBezTo>
                <a:lnTo>
                  <a:pt x="354998" y="83529"/>
                </a:lnTo>
                <a:cubicBezTo>
                  <a:pt x="354998" y="76908"/>
                  <a:pt x="360601" y="71305"/>
                  <a:pt x="367222" y="71305"/>
                </a:cubicBezTo>
                <a:cubicBezTo>
                  <a:pt x="373843" y="71305"/>
                  <a:pt x="379446" y="76908"/>
                  <a:pt x="379446" y="83529"/>
                </a:cubicBezTo>
                <a:lnTo>
                  <a:pt x="379446" y="36365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99" name="Google Shape;1699;p48"/>
          <p:cNvGrpSpPr/>
          <p:nvPr/>
        </p:nvGrpSpPr>
        <p:grpSpPr>
          <a:xfrm>
            <a:off x="5519774" y="1983854"/>
            <a:ext cx="347232" cy="349425"/>
            <a:chOff x="7289289" y="2691163"/>
            <a:chExt cx="403383" cy="405930"/>
          </a:xfrm>
        </p:grpSpPr>
        <p:sp>
          <p:nvSpPr>
            <p:cNvPr id="1700" name="Google Shape;1700;p48"/>
            <p:cNvSpPr/>
            <p:nvPr/>
          </p:nvSpPr>
          <p:spPr>
            <a:xfrm>
              <a:off x="7289289" y="2724778"/>
              <a:ext cx="403383" cy="372315"/>
            </a:xfrm>
            <a:custGeom>
              <a:rect b="b" l="l" r="r" t="t"/>
              <a:pathLst>
                <a:path extrusionOk="0" h="372315" w="403383">
                  <a:moveTo>
                    <a:pt x="403384" y="177754"/>
                  </a:moveTo>
                  <a:cubicBezTo>
                    <a:pt x="403384" y="157890"/>
                    <a:pt x="387595" y="142101"/>
                    <a:pt x="367731" y="142101"/>
                  </a:cubicBezTo>
                  <a:lnTo>
                    <a:pt x="362638" y="142101"/>
                  </a:lnTo>
                  <a:cubicBezTo>
                    <a:pt x="363657" y="138027"/>
                    <a:pt x="363657" y="134461"/>
                    <a:pt x="363657" y="130387"/>
                  </a:cubicBezTo>
                  <a:cubicBezTo>
                    <a:pt x="363657" y="98809"/>
                    <a:pt x="339209" y="73342"/>
                    <a:pt x="308140" y="71305"/>
                  </a:cubicBezTo>
                  <a:cubicBezTo>
                    <a:pt x="306103" y="48895"/>
                    <a:pt x="287767" y="31578"/>
                    <a:pt x="264848" y="31578"/>
                  </a:cubicBezTo>
                  <a:cubicBezTo>
                    <a:pt x="263829" y="31578"/>
                    <a:pt x="262811" y="31578"/>
                    <a:pt x="261792" y="31578"/>
                  </a:cubicBezTo>
                  <a:cubicBezTo>
                    <a:pt x="251606" y="12224"/>
                    <a:pt x="231742" y="0"/>
                    <a:pt x="209332" y="0"/>
                  </a:cubicBezTo>
                  <a:cubicBezTo>
                    <a:pt x="180810" y="0"/>
                    <a:pt x="156871" y="20373"/>
                    <a:pt x="151269" y="47876"/>
                  </a:cubicBezTo>
                  <a:cubicBezTo>
                    <a:pt x="149741" y="47876"/>
                    <a:pt x="147704" y="47876"/>
                    <a:pt x="146175" y="47876"/>
                  </a:cubicBezTo>
                  <a:cubicBezTo>
                    <a:pt x="113579" y="47876"/>
                    <a:pt x="87094" y="74361"/>
                    <a:pt x="87094" y="106958"/>
                  </a:cubicBezTo>
                  <a:cubicBezTo>
                    <a:pt x="87094" y="106958"/>
                    <a:pt x="87094" y="106958"/>
                    <a:pt x="87094" y="106958"/>
                  </a:cubicBezTo>
                  <a:lnTo>
                    <a:pt x="48386" y="96771"/>
                  </a:lnTo>
                  <a:cubicBezTo>
                    <a:pt x="36671" y="93715"/>
                    <a:pt x="24447" y="96262"/>
                    <a:pt x="15280" y="103393"/>
                  </a:cubicBezTo>
                  <a:cubicBezTo>
                    <a:pt x="5602" y="110523"/>
                    <a:pt x="0" y="121728"/>
                    <a:pt x="0" y="133952"/>
                  </a:cubicBezTo>
                  <a:cubicBezTo>
                    <a:pt x="0" y="149741"/>
                    <a:pt x="9677" y="163493"/>
                    <a:pt x="23938" y="169604"/>
                  </a:cubicBezTo>
                  <a:lnTo>
                    <a:pt x="23938" y="241928"/>
                  </a:lnTo>
                  <a:cubicBezTo>
                    <a:pt x="23938" y="268413"/>
                    <a:pt x="36162" y="291842"/>
                    <a:pt x="55516" y="307122"/>
                  </a:cubicBezTo>
                  <a:lnTo>
                    <a:pt x="55516" y="360601"/>
                  </a:lnTo>
                  <a:cubicBezTo>
                    <a:pt x="55516" y="367222"/>
                    <a:pt x="60610" y="372315"/>
                    <a:pt x="67230" y="372315"/>
                  </a:cubicBezTo>
                  <a:lnTo>
                    <a:pt x="98809" y="372315"/>
                  </a:lnTo>
                  <a:cubicBezTo>
                    <a:pt x="103902" y="372315"/>
                    <a:pt x="108485" y="369259"/>
                    <a:pt x="110014" y="364166"/>
                  </a:cubicBezTo>
                  <a:lnTo>
                    <a:pt x="123256" y="324948"/>
                  </a:lnTo>
                  <a:lnTo>
                    <a:pt x="280128" y="324948"/>
                  </a:lnTo>
                  <a:lnTo>
                    <a:pt x="293370" y="364166"/>
                  </a:lnTo>
                  <a:cubicBezTo>
                    <a:pt x="294898" y="369259"/>
                    <a:pt x="299482" y="372315"/>
                    <a:pt x="304575" y="372315"/>
                  </a:cubicBezTo>
                  <a:lnTo>
                    <a:pt x="336153" y="372315"/>
                  </a:lnTo>
                  <a:cubicBezTo>
                    <a:pt x="342774" y="372315"/>
                    <a:pt x="347867" y="367222"/>
                    <a:pt x="347867" y="360601"/>
                  </a:cubicBezTo>
                  <a:lnTo>
                    <a:pt x="347867" y="307122"/>
                  </a:lnTo>
                  <a:cubicBezTo>
                    <a:pt x="367222" y="291842"/>
                    <a:pt x="379446" y="268413"/>
                    <a:pt x="379446" y="241928"/>
                  </a:cubicBezTo>
                  <a:lnTo>
                    <a:pt x="379446" y="211369"/>
                  </a:lnTo>
                  <a:cubicBezTo>
                    <a:pt x="393197" y="206276"/>
                    <a:pt x="403384" y="193033"/>
                    <a:pt x="403384" y="177754"/>
                  </a:cubicBezTo>
                  <a:lnTo>
                    <a:pt x="403384" y="177754"/>
                  </a:lnTo>
                  <a:close/>
                  <a:moveTo>
                    <a:pt x="111032" y="106448"/>
                  </a:moveTo>
                  <a:cubicBezTo>
                    <a:pt x="111032" y="86585"/>
                    <a:pt x="126822" y="70796"/>
                    <a:pt x="146685" y="70796"/>
                  </a:cubicBezTo>
                  <a:cubicBezTo>
                    <a:pt x="148213" y="70796"/>
                    <a:pt x="150250" y="70796"/>
                    <a:pt x="151778" y="71305"/>
                  </a:cubicBezTo>
                  <a:cubicBezTo>
                    <a:pt x="153306" y="77417"/>
                    <a:pt x="155344" y="83529"/>
                    <a:pt x="158399" y="88622"/>
                  </a:cubicBezTo>
                  <a:cubicBezTo>
                    <a:pt x="160437" y="92187"/>
                    <a:pt x="164511" y="94734"/>
                    <a:pt x="168586" y="94734"/>
                  </a:cubicBezTo>
                  <a:cubicBezTo>
                    <a:pt x="170623" y="94734"/>
                    <a:pt x="172661" y="94225"/>
                    <a:pt x="174697" y="92697"/>
                  </a:cubicBezTo>
                  <a:cubicBezTo>
                    <a:pt x="180300" y="89132"/>
                    <a:pt x="181828" y="82001"/>
                    <a:pt x="178263" y="76398"/>
                  </a:cubicBezTo>
                  <a:cubicBezTo>
                    <a:pt x="175716" y="72324"/>
                    <a:pt x="174697" y="67740"/>
                    <a:pt x="174188" y="63156"/>
                  </a:cubicBezTo>
                  <a:cubicBezTo>
                    <a:pt x="174188" y="62647"/>
                    <a:pt x="173679" y="61119"/>
                    <a:pt x="174188" y="59081"/>
                  </a:cubicBezTo>
                  <a:cubicBezTo>
                    <a:pt x="174188" y="39218"/>
                    <a:pt x="189977" y="23429"/>
                    <a:pt x="209841" y="23429"/>
                  </a:cubicBezTo>
                  <a:cubicBezTo>
                    <a:pt x="225630" y="23429"/>
                    <a:pt x="239382" y="33615"/>
                    <a:pt x="243966" y="48386"/>
                  </a:cubicBezTo>
                  <a:cubicBezTo>
                    <a:pt x="246003" y="54498"/>
                    <a:pt x="252624" y="58063"/>
                    <a:pt x="259246" y="56026"/>
                  </a:cubicBezTo>
                  <a:cubicBezTo>
                    <a:pt x="261792" y="55007"/>
                    <a:pt x="263829" y="55007"/>
                    <a:pt x="265357" y="55007"/>
                  </a:cubicBezTo>
                  <a:cubicBezTo>
                    <a:pt x="276053" y="55007"/>
                    <a:pt x="284712" y="63665"/>
                    <a:pt x="285221" y="74361"/>
                  </a:cubicBezTo>
                  <a:cubicBezTo>
                    <a:pt x="277072" y="77417"/>
                    <a:pt x="269432" y="82001"/>
                    <a:pt x="263320" y="88113"/>
                  </a:cubicBezTo>
                  <a:cubicBezTo>
                    <a:pt x="258736" y="92697"/>
                    <a:pt x="258227" y="99827"/>
                    <a:pt x="262811" y="104411"/>
                  </a:cubicBezTo>
                  <a:cubicBezTo>
                    <a:pt x="265357" y="106958"/>
                    <a:pt x="268413" y="108486"/>
                    <a:pt x="271469" y="108486"/>
                  </a:cubicBezTo>
                  <a:cubicBezTo>
                    <a:pt x="274525" y="108486"/>
                    <a:pt x="277581" y="107467"/>
                    <a:pt x="279618" y="104921"/>
                  </a:cubicBezTo>
                  <a:cubicBezTo>
                    <a:pt x="284712" y="99827"/>
                    <a:pt x="290823" y="96771"/>
                    <a:pt x="297445" y="95243"/>
                  </a:cubicBezTo>
                  <a:lnTo>
                    <a:pt x="297445" y="95243"/>
                  </a:lnTo>
                  <a:cubicBezTo>
                    <a:pt x="299991" y="94734"/>
                    <a:pt x="302028" y="94734"/>
                    <a:pt x="304575" y="94734"/>
                  </a:cubicBezTo>
                  <a:cubicBezTo>
                    <a:pt x="324438" y="94734"/>
                    <a:pt x="340227" y="110523"/>
                    <a:pt x="340227" y="130387"/>
                  </a:cubicBezTo>
                  <a:cubicBezTo>
                    <a:pt x="340227" y="134461"/>
                    <a:pt x="339718" y="138536"/>
                    <a:pt x="338191" y="142101"/>
                  </a:cubicBezTo>
                  <a:lnTo>
                    <a:pt x="219518" y="142101"/>
                  </a:lnTo>
                  <a:lnTo>
                    <a:pt x="112051" y="113070"/>
                  </a:lnTo>
                  <a:cubicBezTo>
                    <a:pt x="111032" y="111032"/>
                    <a:pt x="111032" y="108995"/>
                    <a:pt x="111032" y="106448"/>
                  </a:cubicBezTo>
                  <a:lnTo>
                    <a:pt x="111032" y="106448"/>
                  </a:lnTo>
                  <a:close/>
                  <a:moveTo>
                    <a:pt x="79454" y="347868"/>
                  </a:moveTo>
                  <a:lnTo>
                    <a:pt x="79454" y="319346"/>
                  </a:lnTo>
                  <a:cubicBezTo>
                    <a:pt x="85566" y="321383"/>
                    <a:pt x="92187" y="322911"/>
                    <a:pt x="98809" y="323420"/>
                  </a:cubicBezTo>
                  <a:lnTo>
                    <a:pt x="90659" y="347358"/>
                  </a:lnTo>
                  <a:lnTo>
                    <a:pt x="79454" y="347358"/>
                  </a:lnTo>
                  <a:close/>
                  <a:moveTo>
                    <a:pt x="324438" y="347868"/>
                  </a:moveTo>
                  <a:lnTo>
                    <a:pt x="313234" y="347868"/>
                  </a:lnTo>
                  <a:lnTo>
                    <a:pt x="305085" y="323929"/>
                  </a:lnTo>
                  <a:cubicBezTo>
                    <a:pt x="311705" y="323420"/>
                    <a:pt x="318327" y="321892"/>
                    <a:pt x="324438" y="319855"/>
                  </a:cubicBezTo>
                  <a:lnTo>
                    <a:pt x="324438" y="347868"/>
                  </a:lnTo>
                  <a:lnTo>
                    <a:pt x="324438" y="347868"/>
                  </a:lnTo>
                  <a:close/>
                  <a:moveTo>
                    <a:pt x="296426" y="299991"/>
                  </a:moveTo>
                  <a:lnTo>
                    <a:pt x="106958" y="299991"/>
                  </a:lnTo>
                  <a:cubicBezTo>
                    <a:pt x="74361" y="299991"/>
                    <a:pt x="47876" y="273507"/>
                    <a:pt x="47876" y="240910"/>
                  </a:cubicBezTo>
                  <a:lnTo>
                    <a:pt x="47876" y="175207"/>
                  </a:lnTo>
                  <a:lnTo>
                    <a:pt x="199145" y="212897"/>
                  </a:lnTo>
                  <a:cubicBezTo>
                    <a:pt x="200164" y="212897"/>
                    <a:pt x="201183" y="213406"/>
                    <a:pt x="202201" y="213406"/>
                  </a:cubicBezTo>
                  <a:lnTo>
                    <a:pt x="356526" y="213406"/>
                  </a:lnTo>
                  <a:lnTo>
                    <a:pt x="356526" y="240910"/>
                  </a:lnTo>
                  <a:cubicBezTo>
                    <a:pt x="356017" y="273507"/>
                    <a:pt x="329532" y="299991"/>
                    <a:pt x="296426" y="299991"/>
                  </a:cubicBezTo>
                  <a:close/>
                  <a:moveTo>
                    <a:pt x="367731" y="189468"/>
                  </a:moveTo>
                  <a:lnTo>
                    <a:pt x="203220" y="189468"/>
                  </a:lnTo>
                  <a:lnTo>
                    <a:pt x="35143" y="147194"/>
                  </a:lnTo>
                  <a:cubicBezTo>
                    <a:pt x="28522" y="145666"/>
                    <a:pt x="23938" y="139554"/>
                    <a:pt x="23938" y="132933"/>
                  </a:cubicBezTo>
                  <a:cubicBezTo>
                    <a:pt x="23938" y="128349"/>
                    <a:pt x="25975" y="124275"/>
                    <a:pt x="29540" y="121219"/>
                  </a:cubicBezTo>
                  <a:cubicBezTo>
                    <a:pt x="33106" y="118672"/>
                    <a:pt x="37690" y="117654"/>
                    <a:pt x="42273" y="118672"/>
                  </a:cubicBezTo>
                  <a:lnTo>
                    <a:pt x="214425" y="165021"/>
                  </a:lnTo>
                  <a:cubicBezTo>
                    <a:pt x="215443" y="165530"/>
                    <a:pt x="216462" y="165530"/>
                    <a:pt x="217481" y="165530"/>
                  </a:cubicBezTo>
                  <a:lnTo>
                    <a:pt x="367731" y="165530"/>
                  </a:lnTo>
                  <a:cubicBezTo>
                    <a:pt x="374352" y="165530"/>
                    <a:pt x="379446" y="170623"/>
                    <a:pt x="379446" y="177244"/>
                  </a:cubicBezTo>
                  <a:cubicBezTo>
                    <a:pt x="379446" y="183866"/>
                    <a:pt x="374352" y="189468"/>
                    <a:pt x="367731" y="189468"/>
                  </a:cubicBezTo>
                  <a:lnTo>
                    <a:pt x="367731" y="18946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48"/>
            <p:cNvSpPr/>
            <p:nvPr/>
          </p:nvSpPr>
          <p:spPr>
            <a:xfrm>
              <a:off x="7320867" y="2691163"/>
              <a:ext cx="71305" cy="71305"/>
            </a:xfrm>
            <a:custGeom>
              <a:rect b="b" l="l" r="r" t="t"/>
              <a:pathLst>
                <a:path extrusionOk="0" h="71305" w="71305">
                  <a:moveTo>
                    <a:pt x="35653" y="71305"/>
                  </a:moveTo>
                  <a:cubicBezTo>
                    <a:pt x="55516" y="71305"/>
                    <a:pt x="71305" y="55516"/>
                    <a:pt x="71305" y="35653"/>
                  </a:cubicBezTo>
                  <a:cubicBezTo>
                    <a:pt x="71305" y="15789"/>
                    <a:pt x="55516" y="0"/>
                    <a:pt x="35653" y="0"/>
                  </a:cubicBezTo>
                  <a:cubicBezTo>
                    <a:pt x="15789" y="0"/>
                    <a:pt x="0" y="15789"/>
                    <a:pt x="0" y="35653"/>
                  </a:cubicBezTo>
                  <a:cubicBezTo>
                    <a:pt x="0" y="55516"/>
                    <a:pt x="16299" y="71305"/>
                    <a:pt x="35653" y="71305"/>
                  </a:cubicBezTo>
                  <a:close/>
                  <a:moveTo>
                    <a:pt x="35653" y="23938"/>
                  </a:moveTo>
                  <a:cubicBezTo>
                    <a:pt x="42274" y="23938"/>
                    <a:pt x="47367" y="29031"/>
                    <a:pt x="47367" y="35653"/>
                  </a:cubicBezTo>
                  <a:cubicBezTo>
                    <a:pt x="47367" y="42274"/>
                    <a:pt x="42274" y="47367"/>
                    <a:pt x="35653" y="47367"/>
                  </a:cubicBezTo>
                  <a:cubicBezTo>
                    <a:pt x="29032" y="47367"/>
                    <a:pt x="23939" y="42274"/>
                    <a:pt x="23939" y="35653"/>
                  </a:cubicBezTo>
                  <a:cubicBezTo>
                    <a:pt x="23939" y="29031"/>
                    <a:pt x="29541" y="23938"/>
                    <a:pt x="35653" y="23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48"/>
            <p:cNvSpPr/>
            <p:nvPr/>
          </p:nvSpPr>
          <p:spPr>
            <a:xfrm>
              <a:off x="7621877" y="2748716"/>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03" name="Google Shape;1703;p48"/>
          <p:cNvGrpSpPr/>
          <p:nvPr/>
        </p:nvGrpSpPr>
        <p:grpSpPr>
          <a:xfrm>
            <a:off x="5519336" y="1427493"/>
            <a:ext cx="348109" cy="348547"/>
            <a:chOff x="7288780" y="2044832"/>
            <a:chExt cx="404402" cy="404911"/>
          </a:xfrm>
        </p:grpSpPr>
        <p:sp>
          <p:nvSpPr>
            <p:cNvPr id="1704" name="Google Shape;1704;p48"/>
            <p:cNvSpPr/>
            <p:nvPr/>
          </p:nvSpPr>
          <p:spPr>
            <a:xfrm>
              <a:off x="7288780" y="2044832"/>
              <a:ext cx="228558" cy="403893"/>
            </a:xfrm>
            <a:custGeom>
              <a:rect b="b" l="l" r="r" t="t"/>
              <a:pathLst>
                <a:path extrusionOk="0" h="403893" w="228558">
                  <a:moveTo>
                    <a:pt x="194052" y="3565"/>
                  </a:moveTo>
                  <a:cubicBezTo>
                    <a:pt x="192015" y="1528"/>
                    <a:pt x="188959" y="0"/>
                    <a:pt x="185903" y="0"/>
                  </a:cubicBezTo>
                  <a:lnTo>
                    <a:pt x="43802" y="0"/>
                  </a:lnTo>
                  <a:cubicBezTo>
                    <a:pt x="37180" y="0"/>
                    <a:pt x="32087" y="5093"/>
                    <a:pt x="32087" y="11714"/>
                  </a:cubicBezTo>
                  <a:cubicBezTo>
                    <a:pt x="32087" y="18336"/>
                    <a:pt x="37180" y="23429"/>
                    <a:pt x="43802" y="23429"/>
                  </a:cubicBezTo>
                  <a:lnTo>
                    <a:pt x="71305" y="23429"/>
                  </a:lnTo>
                  <a:lnTo>
                    <a:pt x="71305" y="80473"/>
                  </a:lnTo>
                  <a:cubicBezTo>
                    <a:pt x="53479" y="82510"/>
                    <a:pt x="39727" y="97790"/>
                    <a:pt x="39727" y="115616"/>
                  </a:cubicBezTo>
                  <a:lnTo>
                    <a:pt x="39727" y="128859"/>
                  </a:lnTo>
                  <a:cubicBezTo>
                    <a:pt x="17316" y="134461"/>
                    <a:pt x="0" y="154834"/>
                    <a:pt x="0" y="178772"/>
                  </a:cubicBezTo>
                  <a:lnTo>
                    <a:pt x="0" y="352452"/>
                  </a:lnTo>
                  <a:cubicBezTo>
                    <a:pt x="0" y="380974"/>
                    <a:pt x="22920" y="403893"/>
                    <a:pt x="51441" y="403893"/>
                  </a:cubicBezTo>
                  <a:lnTo>
                    <a:pt x="161964" y="403893"/>
                  </a:lnTo>
                  <a:cubicBezTo>
                    <a:pt x="190486" y="403893"/>
                    <a:pt x="213406" y="380974"/>
                    <a:pt x="213406" y="352452"/>
                  </a:cubicBezTo>
                  <a:lnTo>
                    <a:pt x="213406" y="178772"/>
                  </a:lnTo>
                  <a:cubicBezTo>
                    <a:pt x="213406" y="154325"/>
                    <a:pt x="196599" y="133952"/>
                    <a:pt x="173679" y="128859"/>
                  </a:cubicBezTo>
                  <a:lnTo>
                    <a:pt x="173679" y="115616"/>
                  </a:lnTo>
                  <a:cubicBezTo>
                    <a:pt x="173679" y="97281"/>
                    <a:pt x="159927" y="82001"/>
                    <a:pt x="142101" y="80473"/>
                  </a:cubicBezTo>
                  <a:lnTo>
                    <a:pt x="142101" y="23429"/>
                  </a:lnTo>
                  <a:lnTo>
                    <a:pt x="180810" y="23429"/>
                  </a:lnTo>
                  <a:lnTo>
                    <a:pt x="208822" y="51442"/>
                  </a:lnTo>
                  <a:cubicBezTo>
                    <a:pt x="211369" y="53988"/>
                    <a:pt x="214425" y="55007"/>
                    <a:pt x="216971" y="55007"/>
                  </a:cubicBezTo>
                  <a:cubicBezTo>
                    <a:pt x="219518" y="55007"/>
                    <a:pt x="223083" y="53988"/>
                    <a:pt x="225121" y="51442"/>
                  </a:cubicBezTo>
                  <a:cubicBezTo>
                    <a:pt x="229705" y="46858"/>
                    <a:pt x="229705" y="39218"/>
                    <a:pt x="225121" y="34634"/>
                  </a:cubicBezTo>
                  <a:lnTo>
                    <a:pt x="194052" y="3565"/>
                  </a:lnTo>
                  <a:close/>
                  <a:moveTo>
                    <a:pt x="189468" y="179791"/>
                  </a:moveTo>
                  <a:lnTo>
                    <a:pt x="189468" y="353470"/>
                  </a:lnTo>
                  <a:cubicBezTo>
                    <a:pt x="189468" y="368750"/>
                    <a:pt x="177244" y="380974"/>
                    <a:pt x="161964" y="380974"/>
                  </a:cubicBezTo>
                  <a:lnTo>
                    <a:pt x="51441" y="380974"/>
                  </a:lnTo>
                  <a:cubicBezTo>
                    <a:pt x="36162" y="380974"/>
                    <a:pt x="23938" y="368750"/>
                    <a:pt x="23938" y="353470"/>
                  </a:cubicBezTo>
                  <a:lnTo>
                    <a:pt x="23938" y="179791"/>
                  </a:lnTo>
                  <a:cubicBezTo>
                    <a:pt x="23938" y="164511"/>
                    <a:pt x="36162" y="152288"/>
                    <a:pt x="51441" y="152288"/>
                  </a:cubicBezTo>
                  <a:lnTo>
                    <a:pt x="161964" y="152288"/>
                  </a:lnTo>
                  <a:cubicBezTo>
                    <a:pt x="177244" y="151778"/>
                    <a:pt x="189468" y="164511"/>
                    <a:pt x="189468" y="179791"/>
                  </a:cubicBezTo>
                  <a:close/>
                  <a:moveTo>
                    <a:pt x="150250" y="116635"/>
                  </a:moveTo>
                  <a:lnTo>
                    <a:pt x="150250" y="128349"/>
                  </a:lnTo>
                  <a:lnTo>
                    <a:pt x="63156" y="128349"/>
                  </a:lnTo>
                  <a:lnTo>
                    <a:pt x="63156" y="116635"/>
                  </a:lnTo>
                  <a:cubicBezTo>
                    <a:pt x="63156" y="110014"/>
                    <a:pt x="68249" y="104921"/>
                    <a:pt x="74870" y="104921"/>
                  </a:cubicBezTo>
                  <a:lnTo>
                    <a:pt x="138026" y="104921"/>
                  </a:lnTo>
                  <a:cubicBezTo>
                    <a:pt x="144647" y="104411"/>
                    <a:pt x="150250" y="110014"/>
                    <a:pt x="150250" y="116635"/>
                  </a:cubicBezTo>
                  <a:close/>
                  <a:moveTo>
                    <a:pt x="118672" y="80982"/>
                  </a:moveTo>
                  <a:lnTo>
                    <a:pt x="94734" y="80982"/>
                  </a:lnTo>
                  <a:lnTo>
                    <a:pt x="94734" y="23938"/>
                  </a:lnTo>
                  <a:lnTo>
                    <a:pt x="118672" y="23938"/>
                  </a:lnTo>
                  <a:lnTo>
                    <a:pt x="118672" y="809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48"/>
            <p:cNvSpPr/>
            <p:nvPr/>
          </p:nvSpPr>
          <p:spPr>
            <a:xfrm>
              <a:off x="7351936" y="2252126"/>
              <a:ext cx="87221" cy="118672"/>
            </a:xfrm>
            <a:custGeom>
              <a:rect b="b" l="l" r="r" t="t"/>
              <a:pathLst>
                <a:path extrusionOk="0" h="118672" w="87221">
                  <a:moveTo>
                    <a:pt x="53988" y="6112"/>
                  </a:moveTo>
                  <a:cubicBezTo>
                    <a:pt x="51951" y="2547"/>
                    <a:pt x="47876" y="0"/>
                    <a:pt x="43802" y="0"/>
                  </a:cubicBezTo>
                  <a:cubicBezTo>
                    <a:pt x="39727" y="0"/>
                    <a:pt x="35652" y="2037"/>
                    <a:pt x="33615" y="6112"/>
                  </a:cubicBezTo>
                  <a:lnTo>
                    <a:pt x="6112" y="52970"/>
                  </a:lnTo>
                  <a:cubicBezTo>
                    <a:pt x="-2037" y="66721"/>
                    <a:pt x="-2037" y="83020"/>
                    <a:pt x="6112" y="96771"/>
                  </a:cubicBezTo>
                  <a:cubicBezTo>
                    <a:pt x="13752" y="110523"/>
                    <a:pt x="28012" y="118672"/>
                    <a:pt x="43802" y="118672"/>
                  </a:cubicBezTo>
                  <a:cubicBezTo>
                    <a:pt x="59591" y="118672"/>
                    <a:pt x="73851" y="110523"/>
                    <a:pt x="81491" y="96771"/>
                  </a:cubicBezTo>
                  <a:cubicBezTo>
                    <a:pt x="89131" y="83020"/>
                    <a:pt x="89131" y="66721"/>
                    <a:pt x="81491" y="52970"/>
                  </a:cubicBezTo>
                  <a:lnTo>
                    <a:pt x="53988" y="6112"/>
                  </a:lnTo>
                  <a:close/>
                  <a:moveTo>
                    <a:pt x="60609" y="85057"/>
                  </a:moveTo>
                  <a:cubicBezTo>
                    <a:pt x="57044" y="91169"/>
                    <a:pt x="50423" y="95243"/>
                    <a:pt x="43292" y="95243"/>
                  </a:cubicBezTo>
                  <a:cubicBezTo>
                    <a:pt x="36162" y="95243"/>
                    <a:pt x="29541" y="91678"/>
                    <a:pt x="25976" y="85057"/>
                  </a:cubicBezTo>
                  <a:cubicBezTo>
                    <a:pt x="22410" y="78945"/>
                    <a:pt x="22410" y="71305"/>
                    <a:pt x="25976" y="65193"/>
                  </a:cubicBezTo>
                  <a:lnTo>
                    <a:pt x="43292" y="35653"/>
                  </a:lnTo>
                  <a:lnTo>
                    <a:pt x="60609" y="65193"/>
                  </a:lnTo>
                  <a:cubicBezTo>
                    <a:pt x="64175" y="71305"/>
                    <a:pt x="64175" y="78436"/>
                    <a:pt x="60609" y="85057"/>
                  </a:cubicBezTo>
                  <a:lnTo>
                    <a:pt x="60609" y="8505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48"/>
            <p:cNvSpPr/>
            <p:nvPr/>
          </p:nvSpPr>
          <p:spPr>
            <a:xfrm>
              <a:off x="7526634" y="2204759"/>
              <a:ext cx="166548" cy="244984"/>
            </a:xfrm>
            <a:custGeom>
              <a:rect b="b" l="l" r="r" t="t"/>
              <a:pathLst>
                <a:path extrusionOk="0" h="244984" w="166548">
                  <a:moveTo>
                    <a:pt x="150759" y="127840"/>
                  </a:moveTo>
                  <a:lnTo>
                    <a:pt x="150759" y="117144"/>
                  </a:lnTo>
                  <a:cubicBezTo>
                    <a:pt x="150759" y="101865"/>
                    <a:pt x="154325" y="86585"/>
                    <a:pt x="161455" y="72833"/>
                  </a:cubicBezTo>
                  <a:cubicBezTo>
                    <a:pt x="165021" y="65703"/>
                    <a:pt x="166548" y="58063"/>
                    <a:pt x="166548" y="50423"/>
                  </a:cubicBezTo>
                  <a:cubicBezTo>
                    <a:pt x="166548" y="22920"/>
                    <a:pt x="144139" y="0"/>
                    <a:pt x="116126" y="0"/>
                  </a:cubicBezTo>
                  <a:lnTo>
                    <a:pt x="50423" y="0"/>
                  </a:lnTo>
                  <a:cubicBezTo>
                    <a:pt x="22920" y="0"/>
                    <a:pt x="0" y="22410"/>
                    <a:pt x="0" y="50423"/>
                  </a:cubicBezTo>
                  <a:cubicBezTo>
                    <a:pt x="0" y="58063"/>
                    <a:pt x="2037" y="65703"/>
                    <a:pt x="5093" y="72833"/>
                  </a:cubicBezTo>
                  <a:cubicBezTo>
                    <a:pt x="11715" y="86585"/>
                    <a:pt x="15789" y="101865"/>
                    <a:pt x="15789" y="117144"/>
                  </a:cubicBezTo>
                  <a:lnTo>
                    <a:pt x="15789" y="127840"/>
                  </a:lnTo>
                  <a:cubicBezTo>
                    <a:pt x="15789" y="143120"/>
                    <a:pt x="12224" y="158399"/>
                    <a:pt x="5093" y="172151"/>
                  </a:cubicBezTo>
                  <a:cubicBezTo>
                    <a:pt x="1528" y="179282"/>
                    <a:pt x="0" y="186922"/>
                    <a:pt x="0" y="194561"/>
                  </a:cubicBezTo>
                  <a:cubicBezTo>
                    <a:pt x="0" y="222065"/>
                    <a:pt x="22410" y="244984"/>
                    <a:pt x="50423" y="244984"/>
                  </a:cubicBezTo>
                  <a:lnTo>
                    <a:pt x="116126" y="244984"/>
                  </a:lnTo>
                  <a:cubicBezTo>
                    <a:pt x="143629" y="244984"/>
                    <a:pt x="166548" y="222574"/>
                    <a:pt x="166548" y="194561"/>
                  </a:cubicBezTo>
                  <a:cubicBezTo>
                    <a:pt x="166548" y="186922"/>
                    <a:pt x="164512" y="179282"/>
                    <a:pt x="161455" y="172151"/>
                  </a:cubicBezTo>
                  <a:cubicBezTo>
                    <a:pt x="154834" y="158399"/>
                    <a:pt x="150759" y="143120"/>
                    <a:pt x="150759" y="127840"/>
                  </a:cubicBezTo>
                  <a:lnTo>
                    <a:pt x="150759" y="127840"/>
                  </a:lnTo>
                  <a:close/>
                  <a:moveTo>
                    <a:pt x="140064" y="182847"/>
                  </a:moveTo>
                  <a:cubicBezTo>
                    <a:pt x="142101" y="186412"/>
                    <a:pt x="142610" y="190487"/>
                    <a:pt x="142610" y="194561"/>
                  </a:cubicBezTo>
                  <a:cubicBezTo>
                    <a:pt x="142610" y="209332"/>
                    <a:pt x="130896" y="221046"/>
                    <a:pt x="116126" y="221046"/>
                  </a:cubicBezTo>
                  <a:lnTo>
                    <a:pt x="50423" y="221046"/>
                  </a:lnTo>
                  <a:cubicBezTo>
                    <a:pt x="35653" y="221046"/>
                    <a:pt x="23938" y="209332"/>
                    <a:pt x="23938" y="194561"/>
                  </a:cubicBezTo>
                  <a:cubicBezTo>
                    <a:pt x="23938" y="190487"/>
                    <a:pt x="24957" y="186412"/>
                    <a:pt x="26485" y="182847"/>
                  </a:cubicBezTo>
                  <a:cubicBezTo>
                    <a:pt x="35143" y="166039"/>
                    <a:pt x="39727" y="146685"/>
                    <a:pt x="39727" y="127840"/>
                  </a:cubicBezTo>
                  <a:lnTo>
                    <a:pt x="39727" y="117144"/>
                  </a:lnTo>
                  <a:cubicBezTo>
                    <a:pt x="39727" y="98299"/>
                    <a:pt x="35143" y="78945"/>
                    <a:pt x="26485" y="62137"/>
                  </a:cubicBezTo>
                  <a:cubicBezTo>
                    <a:pt x="24448" y="58572"/>
                    <a:pt x="23938" y="54498"/>
                    <a:pt x="23938" y="50423"/>
                  </a:cubicBezTo>
                  <a:cubicBezTo>
                    <a:pt x="23938" y="35653"/>
                    <a:pt x="35653" y="23938"/>
                    <a:pt x="50423" y="23938"/>
                  </a:cubicBezTo>
                  <a:lnTo>
                    <a:pt x="116126" y="23938"/>
                  </a:lnTo>
                  <a:cubicBezTo>
                    <a:pt x="130896" y="23938"/>
                    <a:pt x="142610" y="35653"/>
                    <a:pt x="142610" y="50423"/>
                  </a:cubicBezTo>
                  <a:cubicBezTo>
                    <a:pt x="142610" y="54498"/>
                    <a:pt x="141592" y="58572"/>
                    <a:pt x="140064" y="62137"/>
                  </a:cubicBezTo>
                  <a:cubicBezTo>
                    <a:pt x="131406" y="78945"/>
                    <a:pt x="126822" y="98299"/>
                    <a:pt x="126822" y="117144"/>
                  </a:cubicBezTo>
                  <a:lnTo>
                    <a:pt x="126822" y="127840"/>
                  </a:lnTo>
                  <a:cubicBezTo>
                    <a:pt x="127331" y="146685"/>
                    <a:pt x="131915" y="166039"/>
                    <a:pt x="140064" y="182847"/>
                  </a:cubicBezTo>
                  <a:lnTo>
                    <a:pt x="140064" y="1828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7" name="Google Shape;1707;p48"/>
            <p:cNvSpPr/>
            <p:nvPr/>
          </p:nvSpPr>
          <p:spPr>
            <a:xfrm>
              <a:off x="7598957" y="2267915"/>
              <a:ext cx="23429" cy="118162"/>
            </a:xfrm>
            <a:custGeom>
              <a:rect b="b" l="l" r="r" t="t"/>
              <a:pathLst>
                <a:path extrusionOk="0" h="118162" w="23429">
                  <a:moveTo>
                    <a:pt x="11715" y="0"/>
                  </a:moveTo>
                  <a:cubicBezTo>
                    <a:pt x="5093" y="0"/>
                    <a:pt x="0" y="5093"/>
                    <a:pt x="0" y="11715"/>
                  </a:cubicBezTo>
                  <a:lnTo>
                    <a:pt x="0" y="106449"/>
                  </a:lnTo>
                  <a:cubicBezTo>
                    <a:pt x="0" y="113070"/>
                    <a:pt x="5093" y="118163"/>
                    <a:pt x="11715" y="118163"/>
                  </a:cubicBezTo>
                  <a:cubicBezTo>
                    <a:pt x="18336" y="118163"/>
                    <a:pt x="23429" y="113070"/>
                    <a:pt x="23429" y="106449"/>
                  </a:cubicBezTo>
                  <a:lnTo>
                    <a:pt x="23429" y="11715"/>
                  </a:lnTo>
                  <a:cubicBezTo>
                    <a:pt x="23429" y="5603"/>
                    <a:pt x="17826" y="0"/>
                    <a:pt x="1171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08" name="Google Shape;1708;p48"/>
          <p:cNvGrpSpPr/>
          <p:nvPr/>
        </p:nvGrpSpPr>
        <p:grpSpPr>
          <a:xfrm>
            <a:off x="4762615" y="3624003"/>
            <a:ext cx="348108" cy="348547"/>
            <a:chOff x="6409689" y="4596540"/>
            <a:chExt cx="404401" cy="404911"/>
          </a:xfrm>
        </p:grpSpPr>
        <p:sp>
          <p:nvSpPr>
            <p:cNvPr id="1709" name="Google Shape;1709;p48"/>
            <p:cNvSpPr/>
            <p:nvPr/>
          </p:nvSpPr>
          <p:spPr>
            <a:xfrm>
              <a:off x="6486214" y="4596540"/>
              <a:ext cx="327876" cy="328513"/>
            </a:xfrm>
            <a:custGeom>
              <a:rect b="b" l="l" r="r" t="t"/>
              <a:pathLst>
                <a:path extrusionOk="0" h="328513" w="327876">
                  <a:moveTo>
                    <a:pt x="315143" y="102374"/>
                  </a:moveTo>
                  <a:lnTo>
                    <a:pt x="225503" y="12733"/>
                  </a:lnTo>
                  <a:cubicBezTo>
                    <a:pt x="217354" y="4584"/>
                    <a:pt x="206148" y="0"/>
                    <a:pt x="194943" y="0"/>
                  </a:cubicBezTo>
                  <a:cubicBezTo>
                    <a:pt x="183229" y="0"/>
                    <a:pt x="172533" y="4584"/>
                    <a:pt x="164384" y="12733"/>
                  </a:cubicBezTo>
                  <a:lnTo>
                    <a:pt x="30432" y="146685"/>
                  </a:lnTo>
                  <a:cubicBezTo>
                    <a:pt x="22283" y="154834"/>
                    <a:pt x="17699" y="166039"/>
                    <a:pt x="17699" y="177244"/>
                  </a:cubicBezTo>
                  <a:cubicBezTo>
                    <a:pt x="17699" y="184884"/>
                    <a:pt x="19736" y="192015"/>
                    <a:pt x="23301" y="198636"/>
                  </a:cubicBezTo>
                  <a:lnTo>
                    <a:pt x="8022" y="213916"/>
                  </a:lnTo>
                  <a:cubicBezTo>
                    <a:pt x="-2674" y="224611"/>
                    <a:pt x="-2674" y="242438"/>
                    <a:pt x="8022" y="253134"/>
                  </a:cubicBezTo>
                  <a:lnTo>
                    <a:pt x="75252" y="320364"/>
                  </a:lnTo>
                  <a:cubicBezTo>
                    <a:pt x="80855" y="325967"/>
                    <a:pt x="87476" y="328513"/>
                    <a:pt x="94607" y="328513"/>
                  </a:cubicBezTo>
                  <a:cubicBezTo>
                    <a:pt x="101737" y="328513"/>
                    <a:pt x="108868" y="325967"/>
                    <a:pt x="113961" y="320364"/>
                  </a:cubicBezTo>
                  <a:lnTo>
                    <a:pt x="129241" y="305085"/>
                  </a:lnTo>
                  <a:cubicBezTo>
                    <a:pt x="135862" y="308650"/>
                    <a:pt x="142993" y="310687"/>
                    <a:pt x="150632" y="310687"/>
                  </a:cubicBezTo>
                  <a:cubicBezTo>
                    <a:pt x="162347" y="310687"/>
                    <a:pt x="173042" y="306103"/>
                    <a:pt x="181192" y="297954"/>
                  </a:cubicBezTo>
                  <a:lnTo>
                    <a:pt x="315143" y="164002"/>
                  </a:lnTo>
                  <a:cubicBezTo>
                    <a:pt x="323292" y="155853"/>
                    <a:pt x="327877" y="144648"/>
                    <a:pt x="327877" y="133443"/>
                  </a:cubicBezTo>
                  <a:cubicBezTo>
                    <a:pt x="327877" y="122238"/>
                    <a:pt x="323292" y="110523"/>
                    <a:pt x="315143" y="102374"/>
                  </a:cubicBezTo>
                  <a:lnTo>
                    <a:pt x="315143" y="102374"/>
                  </a:lnTo>
                  <a:close/>
                  <a:moveTo>
                    <a:pt x="97154" y="303556"/>
                  </a:moveTo>
                  <a:cubicBezTo>
                    <a:pt x="95625" y="305085"/>
                    <a:pt x="93079" y="305085"/>
                    <a:pt x="91551" y="303556"/>
                  </a:cubicBezTo>
                  <a:lnTo>
                    <a:pt x="24320" y="236326"/>
                  </a:lnTo>
                  <a:cubicBezTo>
                    <a:pt x="22792" y="234798"/>
                    <a:pt x="22792" y="232251"/>
                    <a:pt x="24320" y="230723"/>
                  </a:cubicBezTo>
                  <a:lnTo>
                    <a:pt x="38072" y="216971"/>
                  </a:lnTo>
                  <a:lnTo>
                    <a:pt x="110905" y="289805"/>
                  </a:lnTo>
                  <a:lnTo>
                    <a:pt x="97154" y="303556"/>
                  </a:lnTo>
                  <a:close/>
                  <a:moveTo>
                    <a:pt x="298336" y="147194"/>
                  </a:moveTo>
                  <a:lnTo>
                    <a:pt x="164384" y="281146"/>
                  </a:lnTo>
                  <a:cubicBezTo>
                    <a:pt x="160819" y="284712"/>
                    <a:pt x="155726" y="286749"/>
                    <a:pt x="150632" y="286749"/>
                  </a:cubicBezTo>
                  <a:cubicBezTo>
                    <a:pt x="145539" y="286749"/>
                    <a:pt x="140446" y="284712"/>
                    <a:pt x="136880" y="281146"/>
                  </a:cubicBezTo>
                  <a:lnTo>
                    <a:pt x="47240" y="191505"/>
                  </a:lnTo>
                  <a:cubicBezTo>
                    <a:pt x="43675" y="187940"/>
                    <a:pt x="41637" y="182847"/>
                    <a:pt x="41637" y="177754"/>
                  </a:cubicBezTo>
                  <a:cubicBezTo>
                    <a:pt x="41637" y="172661"/>
                    <a:pt x="43675" y="167567"/>
                    <a:pt x="47240" y="164002"/>
                  </a:cubicBezTo>
                  <a:lnTo>
                    <a:pt x="181192" y="30050"/>
                  </a:lnTo>
                  <a:cubicBezTo>
                    <a:pt x="184757" y="26485"/>
                    <a:pt x="189850" y="24447"/>
                    <a:pt x="194943" y="24447"/>
                  </a:cubicBezTo>
                  <a:cubicBezTo>
                    <a:pt x="200037" y="24447"/>
                    <a:pt x="205130" y="26485"/>
                    <a:pt x="208695" y="30050"/>
                  </a:cubicBezTo>
                  <a:lnTo>
                    <a:pt x="298336" y="119691"/>
                  </a:lnTo>
                  <a:cubicBezTo>
                    <a:pt x="301901" y="123256"/>
                    <a:pt x="303939" y="128349"/>
                    <a:pt x="303939" y="133443"/>
                  </a:cubicBezTo>
                  <a:cubicBezTo>
                    <a:pt x="303939" y="138536"/>
                    <a:pt x="302410" y="143629"/>
                    <a:pt x="298336" y="147194"/>
                  </a:cubicBezTo>
                  <a:lnTo>
                    <a:pt x="298336" y="14719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48"/>
            <p:cNvSpPr/>
            <p:nvPr/>
          </p:nvSpPr>
          <p:spPr>
            <a:xfrm>
              <a:off x="6599793" y="4676504"/>
              <a:ext cx="134333" cy="134970"/>
            </a:xfrm>
            <a:custGeom>
              <a:rect b="b" l="l" r="r" t="t"/>
              <a:pathLst>
                <a:path extrusionOk="0" h="134970" w="134333">
                  <a:moveTo>
                    <a:pt x="67613" y="0"/>
                  </a:moveTo>
                  <a:cubicBezTo>
                    <a:pt x="49786" y="0"/>
                    <a:pt x="32979" y="7130"/>
                    <a:pt x="20245" y="19863"/>
                  </a:cubicBezTo>
                  <a:cubicBezTo>
                    <a:pt x="7512" y="32596"/>
                    <a:pt x="382" y="49404"/>
                    <a:pt x="382" y="67231"/>
                  </a:cubicBezTo>
                  <a:cubicBezTo>
                    <a:pt x="382" y="80982"/>
                    <a:pt x="4457" y="94225"/>
                    <a:pt x="12606" y="105430"/>
                  </a:cubicBezTo>
                  <a:lnTo>
                    <a:pt x="3438" y="114598"/>
                  </a:lnTo>
                  <a:cubicBezTo>
                    <a:pt x="-1146" y="119181"/>
                    <a:pt x="-1146" y="126821"/>
                    <a:pt x="3438" y="131405"/>
                  </a:cubicBezTo>
                  <a:cubicBezTo>
                    <a:pt x="5984" y="133952"/>
                    <a:pt x="9041" y="134971"/>
                    <a:pt x="11587" y="134971"/>
                  </a:cubicBezTo>
                  <a:cubicBezTo>
                    <a:pt x="14643" y="134971"/>
                    <a:pt x="17699" y="133952"/>
                    <a:pt x="19736" y="131405"/>
                  </a:cubicBezTo>
                  <a:lnTo>
                    <a:pt x="28904" y="122238"/>
                  </a:lnTo>
                  <a:cubicBezTo>
                    <a:pt x="40109" y="129877"/>
                    <a:pt x="53351" y="134461"/>
                    <a:pt x="67103" y="134461"/>
                  </a:cubicBezTo>
                  <a:cubicBezTo>
                    <a:pt x="84929" y="134461"/>
                    <a:pt x="101737" y="127331"/>
                    <a:pt x="114470" y="114598"/>
                  </a:cubicBezTo>
                  <a:cubicBezTo>
                    <a:pt x="127203" y="101865"/>
                    <a:pt x="134334" y="85057"/>
                    <a:pt x="134334" y="67231"/>
                  </a:cubicBezTo>
                  <a:cubicBezTo>
                    <a:pt x="134334" y="49404"/>
                    <a:pt x="127203" y="32596"/>
                    <a:pt x="114470" y="19863"/>
                  </a:cubicBezTo>
                  <a:cubicBezTo>
                    <a:pt x="102246" y="7130"/>
                    <a:pt x="85439" y="0"/>
                    <a:pt x="67613" y="0"/>
                  </a:cubicBezTo>
                  <a:lnTo>
                    <a:pt x="67613" y="0"/>
                  </a:lnTo>
                  <a:close/>
                  <a:moveTo>
                    <a:pt x="101737" y="44820"/>
                  </a:moveTo>
                  <a:cubicBezTo>
                    <a:pt x="101737" y="47876"/>
                    <a:pt x="100719" y="50932"/>
                    <a:pt x="98172" y="52969"/>
                  </a:cubicBezTo>
                  <a:cubicBezTo>
                    <a:pt x="93588" y="57553"/>
                    <a:pt x="85948" y="57553"/>
                    <a:pt x="81364" y="52969"/>
                  </a:cubicBezTo>
                  <a:cubicBezTo>
                    <a:pt x="76780" y="48386"/>
                    <a:pt x="76780" y="40746"/>
                    <a:pt x="81364" y="36162"/>
                  </a:cubicBezTo>
                  <a:cubicBezTo>
                    <a:pt x="83402" y="34125"/>
                    <a:pt x="86457" y="32596"/>
                    <a:pt x="89513" y="32596"/>
                  </a:cubicBezTo>
                  <a:cubicBezTo>
                    <a:pt x="92569" y="32596"/>
                    <a:pt x="95626" y="33615"/>
                    <a:pt x="97662" y="36162"/>
                  </a:cubicBezTo>
                  <a:cubicBezTo>
                    <a:pt x="99700" y="38708"/>
                    <a:pt x="101737" y="41765"/>
                    <a:pt x="101737" y="44820"/>
                  </a:cubicBezTo>
                  <a:lnTo>
                    <a:pt x="101737" y="44820"/>
                  </a:lnTo>
                  <a:close/>
                  <a:moveTo>
                    <a:pt x="67613" y="110523"/>
                  </a:moveTo>
                  <a:cubicBezTo>
                    <a:pt x="55898" y="110523"/>
                    <a:pt x="45202" y="105939"/>
                    <a:pt x="37053" y="97790"/>
                  </a:cubicBezTo>
                  <a:cubicBezTo>
                    <a:pt x="28904" y="89641"/>
                    <a:pt x="24320" y="78436"/>
                    <a:pt x="24320" y="67231"/>
                  </a:cubicBezTo>
                  <a:cubicBezTo>
                    <a:pt x="24320" y="56026"/>
                    <a:pt x="28904" y="44820"/>
                    <a:pt x="37053" y="36671"/>
                  </a:cubicBezTo>
                  <a:cubicBezTo>
                    <a:pt x="43674" y="30050"/>
                    <a:pt x="51823" y="25975"/>
                    <a:pt x="60991" y="24447"/>
                  </a:cubicBezTo>
                  <a:cubicBezTo>
                    <a:pt x="51314" y="38199"/>
                    <a:pt x="52333" y="57553"/>
                    <a:pt x="65066" y="70287"/>
                  </a:cubicBezTo>
                  <a:cubicBezTo>
                    <a:pt x="72196" y="77417"/>
                    <a:pt x="80855" y="80473"/>
                    <a:pt x="90022" y="80473"/>
                  </a:cubicBezTo>
                  <a:cubicBezTo>
                    <a:pt x="97153" y="80473"/>
                    <a:pt x="104284" y="78436"/>
                    <a:pt x="110395" y="73852"/>
                  </a:cubicBezTo>
                  <a:cubicBezTo>
                    <a:pt x="108868" y="83020"/>
                    <a:pt x="104793" y="91169"/>
                    <a:pt x="98172" y="97790"/>
                  </a:cubicBezTo>
                  <a:cubicBezTo>
                    <a:pt x="90022" y="105939"/>
                    <a:pt x="79327" y="110523"/>
                    <a:pt x="67613" y="110523"/>
                  </a:cubicBezTo>
                  <a:lnTo>
                    <a:pt x="67613" y="11052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48"/>
            <p:cNvSpPr/>
            <p:nvPr/>
          </p:nvSpPr>
          <p:spPr>
            <a:xfrm>
              <a:off x="6472845" y="4883289"/>
              <a:ext cx="23428" cy="23428"/>
            </a:xfrm>
            <a:custGeom>
              <a:rect b="b" l="l" r="r" t="t"/>
              <a:pathLst>
                <a:path extrusionOk="0" h="23428" w="23428">
                  <a:moveTo>
                    <a:pt x="23429" y="11714"/>
                  </a:moveTo>
                  <a:cubicBezTo>
                    <a:pt x="23429" y="18184"/>
                    <a:pt x="18184" y="23429"/>
                    <a:pt x="11715" y="23429"/>
                  </a:cubicBezTo>
                  <a:cubicBezTo>
                    <a:pt x="5245" y="23429"/>
                    <a:pt x="0" y="18184"/>
                    <a:pt x="0" y="11714"/>
                  </a:cubicBezTo>
                  <a:cubicBezTo>
                    <a:pt x="0" y="5245"/>
                    <a:pt x="5245" y="0"/>
                    <a:pt x="11715"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48"/>
            <p:cNvSpPr/>
            <p:nvPr/>
          </p:nvSpPr>
          <p:spPr>
            <a:xfrm>
              <a:off x="6472845" y="4946445"/>
              <a:ext cx="23428" cy="23428"/>
            </a:xfrm>
            <a:custGeom>
              <a:rect b="b" l="l" r="r" t="t"/>
              <a:pathLst>
                <a:path extrusionOk="0" h="23428" w="23428">
                  <a:moveTo>
                    <a:pt x="23429" y="11714"/>
                  </a:moveTo>
                  <a:cubicBezTo>
                    <a:pt x="23429" y="18184"/>
                    <a:pt x="18184" y="23429"/>
                    <a:pt x="11715" y="23429"/>
                  </a:cubicBezTo>
                  <a:cubicBezTo>
                    <a:pt x="5245" y="23429"/>
                    <a:pt x="0" y="18184"/>
                    <a:pt x="0" y="11714"/>
                  </a:cubicBezTo>
                  <a:cubicBezTo>
                    <a:pt x="0" y="5245"/>
                    <a:pt x="5245" y="0"/>
                    <a:pt x="11715"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48"/>
            <p:cNvSpPr/>
            <p:nvPr/>
          </p:nvSpPr>
          <p:spPr>
            <a:xfrm>
              <a:off x="6441267" y="4914867"/>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48"/>
            <p:cNvSpPr/>
            <p:nvPr/>
          </p:nvSpPr>
          <p:spPr>
            <a:xfrm>
              <a:off x="6504423" y="4914867"/>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48"/>
            <p:cNvSpPr/>
            <p:nvPr/>
          </p:nvSpPr>
          <p:spPr>
            <a:xfrm>
              <a:off x="6409689" y="4883289"/>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48"/>
            <p:cNvSpPr/>
            <p:nvPr/>
          </p:nvSpPr>
          <p:spPr>
            <a:xfrm>
              <a:off x="6409689" y="4946445"/>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48"/>
            <p:cNvSpPr/>
            <p:nvPr/>
          </p:nvSpPr>
          <p:spPr>
            <a:xfrm>
              <a:off x="6441267" y="4978023"/>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48"/>
            <p:cNvSpPr/>
            <p:nvPr/>
          </p:nvSpPr>
          <p:spPr>
            <a:xfrm>
              <a:off x="6504423" y="4978023"/>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9" name="Google Shape;1719;p48"/>
          <p:cNvGrpSpPr/>
          <p:nvPr/>
        </p:nvGrpSpPr>
        <p:grpSpPr>
          <a:xfrm>
            <a:off x="4762615" y="2534017"/>
            <a:ext cx="348547" cy="346854"/>
            <a:chOff x="6409689" y="3330293"/>
            <a:chExt cx="404911" cy="402944"/>
          </a:xfrm>
        </p:grpSpPr>
        <p:sp>
          <p:nvSpPr>
            <p:cNvPr id="1720" name="Google Shape;1720;p48"/>
            <p:cNvSpPr/>
            <p:nvPr/>
          </p:nvSpPr>
          <p:spPr>
            <a:xfrm>
              <a:off x="6467543" y="3553774"/>
              <a:ext cx="224896" cy="131077"/>
            </a:xfrm>
            <a:custGeom>
              <a:rect b="b" l="l" r="r" t="t"/>
              <a:pathLst>
                <a:path extrusionOk="0" h="131077" w="224896">
                  <a:moveTo>
                    <a:pt x="149950" y="181"/>
                  </a:moveTo>
                  <a:cubicBezTo>
                    <a:pt x="131614" y="1709"/>
                    <a:pt x="116844" y="9349"/>
                    <a:pt x="102582" y="16989"/>
                  </a:cubicBezTo>
                  <a:cubicBezTo>
                    <a:pt x="94433" y="21064"/>
                    <a:pt x="86793" y="25138"/>
                    <a:pt x="79153" y="28194"/>
                  </a:cubicBezTo>
                  <a:cubicBezTo>
                    <a:pt x="59290" y="35325"/>
                    <a:pt x="37898" y="36853"/>
                    <a:pt x="13451" y="33797"/>
                  </a:cubicBezTo>
                  <a:cubicBezTo>
                    <a:pt x="9376" y="33287"/>
                    <a:pt x="5302" y="34815"/>
                    <a:pt x="2755" y="37871"/>
                  </a:cubicBezTo>
                  <a:cubicBezTo>
                    <a:pt x="208" y="40927"/>
                    <a:pt x="-810" y="45511"/>
                    <a:pt x="718" y="49077"/>
                  </a:cubicBezTo>
                  <a:cubicBezTo>
                    <a:pt x="9376" y="74543"/>
                    <a:pt x="25675" y="96443"/>
                    <a:pt x="44520" y="108158"/>
                  </a:cubicBezTo>
                  <a:cubicBezTo>
                    <a:pt x="56234" y="115288"/>
                    <a:pt x="72533" y="121910"/>
                    <a:pt x="91377" y="125984"/>
                  </a:cubicBezTo>
                  <a:cubicBezTo>
                    <a:pt x="99526" y="127512"/>
                    <a:pt x="116334" y="131077"/>
                    <a:pt x="136198" y="131077"/>
                  </a:cubicBezTo>
                  <a:cubicBezTo>
                    <a:pt x="157589" y="131077"/>
                    <a:pt x="182037" y="127003"/>
                    <a:pt x="200373" y="113251"/>
                  </a:cubicBezTo>
                  <a:cubicBezTo>
                    <a:pt x="215143" y="102555"/>
                    <a:pt x="223292" y="86257"/>
                    <a:pt x="224820" y="67412"/>
                  </a:cubicBezTo>
                  <a:cubicBezTo>
                    <a:pt x="225330" y="57735"/>
                    <a:pt x="223292" y="48058"/>
                    <a:pt x="218708" y="38381"/>
                  </a:cubicBezTo>
                  <a:cubicBezTo>
                    <a:pt x="205975" y="13424"/>
                    <a:pt x="178471" y="-1856"/>
                    <a:pt x="149950" y="181"/>
                  </a:cubicBezTo>
                  <a:close/>
                  <a:moveTo>
                    <a:pt x="200373" y="65884"/>
                  </a:moveTo>
                  <a:cubicBezTo>
                    <a:pt x="199354" y="78108"/>
                    <a:pt x="194770" y="87785"/>
                    <a:pt x="185602" y="94406"/>
                  </a:cubicBezTo>
                  <a:cubicBezTo>
                    <a:pt x="167776" y="107649"/>
                    <a:pt x="132632" y="111214"/>
                    <a:pt x="95961" y="103065"/>
                  </a:cubicBezTo>
                  <a:cubicBezTo>
                    <a:pt x="80173" y="99499"/>
                    <a:pt x="65911" y="94406"/>
                    <a:pt x="56743" y="88294"/>
                  </a:cubicBezTo>
                  <a:cubicBezTo>
                    <a:pt x="46557" y="81673"/>
                    <a:pt x="37389" y="71487"/>
                    <a:pt x="30259" y="58753"/>
                  </a:cubicBezTo>
                  <a:cubicBezTo>
                    <a:pt x="50632" y="59263"/>
                    <a:pt x="68967" y="56716"/>
                    <a:pt x="86793" y="50604"/>
                  </a:cubicBezTo>
                  <a:cubicBezTo>
                    <a:pt x="96471" y="47039"/>
                    <a:pt x="105129" y="42455"/>
                    <a:pt x="113788" y="37871"/>
                  </a:cubicBezTo>
                  <a:cubicBezTo>
                    <a:pt x="126521" y="31250"/>
                    <a:pt x="138745" y="24629"/>
                    <a:pt x="151987" y="23610"/>
                  </a:cubicBezTo>
                  <a:cubicBezTo>
                    <a:pt x="171341" y="22082"/>
                    <a:pt x="189167" y="32269"/>
                    <a:pt x="197317" y="48567"/>
                  </a:cubicBezTo>
                  <a:cubicBezTo>
                    <a:pt x="199863" y="54679"/>
                    <a:pt x="200882" y="60791"/>
                    <a:pt x="200373" y="658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48"/>
            <p:cNvSpPr/>
            <p:nvPr/>
          </p:nvSpPr>
          <p:spPr>
            <a:xfrm>
              <a:off x="6409689" y="3330293"/>
              <a:ext cx="404911" cy="402944"/>
            </a:xfrm>
            <a:custGeom>
              <a:rect b="b" l="l" r="r" t="t"/>
              <a:pathLst>
                <a:path extrusionOk="0" h="402944" w="404911">
                  <a:moveTo>
                    <a:pt x="401346" y="67300"/>
                  </a:moveTo>
                  <a:cubicBezTo>
                    <a:pt x="399309" y="64753"/>
                    <a:pt x="395744" y="63226"/>
                    <a:pt x="392688" y="63226"/>
                  </a:cubicBezTo>
                  <a:lnTo>
                    <a:pt x="330041" y="63226"/>
                  </a:lnTo>
                  <a:cubicBezTo>
                    <a:pt x="324948" y="52020"/>
                    <a:pt x="317817" y="41325"/>
                    <a:pt x="308650" y="32157"/>
                  </a:cubicBezTo>
                  <a:cubicBezTo>
                    <a:pt x="289295" y="12803"/>
                    <a:pt x="264338" y="1598"/>
                    <a:pt x="237345" y="70"/>
                  </a:cubicBezTo>
                  <a:cubicBezTo>
                    <a:pt x="207804" y="-949"/>
                    <a:pt x="180300" y="9237"/>
                    <a:pt x="158909" y="29610"/>
                  </a:cubicBezTo>
                  <a:cubicBezTo>
                    <a:pt x="137517" y="49983"/>
                    <a:pt x="126312" y="77487"/>
                    <a:pt x="126312" y="106518"/>
                  </a:cubicBezTo>
                  <a:cubicBezTo>
                    <a:pt x="126312" y="136568"/>
                    <a:pt x="139045" y="165090"/>
                    <a:pt x="160946" y="184954"/>
                  </a:cubicBezTo>
                  <a:cubicBezTo>
                    <a:pt x="150250" y="191066"/>
                    <a:pt x="134461" y="197687"/>
                    <a:pt x="114597" y="197177"/>
                  </a:cubicBezTo>
                  <a:cubicBezTo>
                    <a:pt x="86075" y="196668"/>
                    <a:pt x="66212" y="182407"/>
                    <a:pt x="59081" y="176295"/>
                  </a:cubicBezTo>
                  <a:cubicBezTo>
                    <a:pt x="57044" y="174258"/>
                    <a:pt x="53988" y="173749"/>
                    <a:pt x="51441" y="173749"/>
                  </a:cubicBezTo>
                  <a:cubicBezTo>
                    <a:pt x="44820" y="173749"/>
                    <a:pt x="28522" y="175277"/>
                    <a:pt x="15280" y="189028"/>
                  </a:cubicBezTo>
                  <a:cubicBezTo>
                    <a:pt x="5602" y="198706"/>
                    <a:pt x="0" y="211439"/>
                    <a:pt x="0" y="225190"/>
                  </a:cubicBezTo>
                  <a:lnTo>
                    <a:pt x="0" y="240979"/>
                  </a:lnTo>
                  <a:cubicBezTo>
                    <a:pt x="0" y="330111"/>
                    <a:pt x="72833" y="402944"/>
                    <a:pt x="161965" y="402944"/>
                  </a:cubicBezTo>
                  <a:lnTo>
                    <a:pt x="237854" y="402944"/>
                  </a:lnTo>
                  <a:cubicBezTo>
                    <a:pt x="267904" y="402944"/>
                    <a:pt x="296935" y="391739"/>
                    <a:pt x="318836" y="371366"/>
                  </a:cubicBezTo>
                  <a:cubicBezTo>
                    <a:pt x="341246" y="350484"/>
                    <a:pt x="354489" y="322980"/>
                    <a:pt x="355507" y="292930"/>
                  </a:cubicBezTo>
                  <a:cubicBezTo>
                    <a:pt x="357036" y="259315"/>
                    <a:pt x="343793" y="227228"/>
                    <a:pt x="319346" y="204308"/>
                  </a:cubicBezTo>
                  <a:cubicBezTo>
                    <a:pt x="310687" y="196159"/>
                    <a:pt x="309159" y="181898"/>
                    <a:pt x="316799" y="172730"/>
                  </a:cubicBezTo>
                  <a:cubicBezTo>
                    <a:pt x="322911" y="165600"/>
                    <a:pt x="327495" y="157450"/>
                    <a:pt x="331060" y="148792"/>
                  </a:cubicBezTo>
                  <a:cubicBezTo>
                    <a:pt x="368750" y="143699"/>
                    <a:pt x="399818" y="113649"/>
                    <a:pt x="404911" y="75959"/>
                  </a:cubicBezTo>
                  <a:cubicBezTo>
                    <a:pt x="404911" y="73412"/>
                    <a:pt x="403893" y="69847"/>
                    <a:pt x="401346" y="67300"/>
                  </a:cubicBezTo>
                  <a:lnTo>
                    <a:pt x="401346" y="67300"/>
                  </a:lnTo>
                  <a:close/>
                  <a:moveTo>
                    <a:pt x="297954" y="158469"/>
                  </a:moveTo>
                  <a:cubicBezTo>
                    <a:pt x="282674" y="177314"/>
                    <a:pt x="285221" y="205327"/>
                    <a:pt x="303047" y="222134"/>
                  </a:cubicBezTo>
                  <a:cubicBezTo>
                    <a:pt x="322401" y="239961"/>
                    <a:pt x="333097" y="265936"/>
                    <a:pt x="332079" y="292421"/>
                  </a:cubicBezTo>
                  <a:cubicBezTo>
                    <a:pt x="330041" y="340297"/>
                    <a:pt x="287767" y="379515"/>
                    <a:pt x="237854" y="379515"/>
                  </a:cubicBezTo>
                  <a:lnTo>
                    <a:pt x="161965" y="379515"/>
                  </a:lnTo>
                  <a:cubicBezTo>
                    <a:pt x="85566" y="379515"/>
                    <a:pt x="23429" y="317378"/>
                    <a:pt x="23429" y="240979"/>
                  </a:cubicBezTo>
                  <a:lnTo>
                    <a:pt x="23429" y="225190"/>
                  </a:lnTo>
                  <a:cubicBezTo>
                    <a:pt x="23429" y="217550"/>
                    <a:pt x="26485" y="210929"/>
                    <a:pt x="31578" y="205836"/>
                  </a:cubicBezTo>
                  <a:cubicBezTo>
                    <a:pt x="36671" y="200743"/>
                    <a:pt x="43292" y="198706"/>
                    <a:pt x="47367" y="198196"/>
                  </a:cubicBezTo>
                  <a:cubicBezTo>
                    <a:pt x="60100" y="207873"/>
                    <a:pt x="83020" y="221116"/>
                    <a:pt x="114088" y="221625"/>
                  </a:cubicBezTo>
                  <a:cubicBezTo>
                    <a:pt x="114597" y="221625"/>
                    <a:pt x="115107" y="221625"/>
                    <a:pt x="115616" y="221625"/>
                  </a:cubicBezTo>
                  <a:cubicBezTo>
                    <a:pt x="152287" y="221625"/>
                    <a:pt x="178263" y="203289"/>
                    <a:pt x="187940" y="195140"/>
                  </a:cubicBezTo>
                  <a:cubicBezTo>
                    <a:pt x="190996" y="192594"/>
                    <a:pt x="192524" y="189028"/>
                    <a:pt x="192015" y="185463"/>
                  </a:cubicBezTo>
                  <a:cubicBezTo>
                    <a:pt x="192015" y="181898"/>
                    <a:pt x="189977" y="178333"/>
                    <a:pt x="186922" y="176295"/>
                  </a:cubicBezTo>
                  <a:cubicBezTo>
                    <a:pt x="163493" y="161016"/>
                    <a:pt x="149741" y="135040"/>
                    <a:pt x="149741" y="107028"/>
                  </a:cubicBezTo>
                  <a:cubicBezTo>
                    <a:pt x="149741" y="84108"/>
                    <a:pt x="158909" y="62716"/>
                    <a:pt x="175207" y="46927"/>
                  </a:cubicBezTo>
                  <a:cubicBezTo>
                    <a:pt x="191506" y="31138"/>
                    <a:pt x="213406" y="22989"/>
                    <a:pt x="236326" y="24008"/>
                  </a:cubicBezTo>
                  <a:cubicBezTo>
                    <a:pt x="279109" y="25536"/>
                    <a:pt x="314762" y="61698"/>
                    <a:pt x="315780" y="104481"/>
                  </a:cubicBezTo>
                  <a:cubicBezTo>
                    <a:pt x="316290" y="124344"/>
                    <a:pt x="310178" y="143189"/>
                    <a:pt x="297954" y="158469"/>
                  </a:cubicBezTo>
                  <a:lnTo>
                    <a:pt x="297954" y="158469"/>
                  </a:lnTo>
                  <a:close/>
                  <a:moveTo>
                    <a:pt x="338190" y="123835"/>
                  </a:moveTo>
                  <a:cubicBezTo>
                    <a:pt x="339209" y="117214"/>
                    <a:pt x="339718" y="110593"/>
                    <a:pt x="339718" y="103971"/>
                  </a:cubicBezTo>
                  <a:cubicBezTo>
                    <a:pt x="339718" y="98369"/>
                    <a:pt x="338699" y="92766"/>
                    <a:pt x="337681" y="87164"/>
                  </a:cubicBezTo>
                  <a:lnTo>
                    <a:pt x="377409" y="87164"/>
                  </a:lnTo>
                  <a:cubicBezTo>
                    <a:pt x="370787" y="104481"/>
                    <a:pt x="356526" y="117723"/>
                    <a:pt x="338190" y="1238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2" name="Google Shape;1722;p48"/>
            <p:cNvSpPr/>
            <p:nvPr/>
          </p:nvSpPr>
          <p:spPr>
            <a:xfrm>
              <a:off x="6658747" y="3405743"/>
              <a:ext cx="23428" cy="23428"/>
            </a:xfrm>
            <a:custGeom>
              <a:rect b="b" l="l" r="r" t="t"/>
              <a:pathLst>
                <a:path extrusionOk="0" h="23428" w="23428">
                  <a:moveTo>
                    <a:pt x="23429" y="11714"/>
                  </a:moveTo>
                  <a:cubicBezTo>
                    <a:pt x="23429" y="18184"/>
                    <a:pt x="18184" y="23429"/>
                    <a:pt x="11714" y="23429"/>
                  </a:cubicBezTo>
                  <a:cubicBezTo>
                    <a:pt x="5244" y="23429"/>
                    <a:pt x="-1" y="18184"/>
                    <a:pt x="-1" y="11714"/>
                  </a:cubicBezTo>
                  <a:cubicBezTo>
                    <a:pt x="-1" y="5245"/>
                    <a:pt x="5244"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23" name="Google Shape;1723;p48"/>
          <p:cNvSpPr/>
          <p:nvPr/>
        </p:nvSpPr>
        <p:spPr>
          <a:xfrm>
            <a:off x="4762450" y="3074749"/>
            <a:ext cx="350136" cy="350248"/>
          </a:xfrm>
          <a:custGeom>
            <a:rect b="b" l="l" r="r" t="t"/>
            <a:pathLst>
              <a:path extrusionOk="0" h="404911" w="404781">
                <a:moveTo>
                  <a:pt x="403254" y="308140"/>
                </a:moveTo>
                <a:cubicBezTo>
                  <a:pt x="401216" y="304575"/>
                  <a:pt x="397142" y="302028"/>
                  <a:pt x="393067" y="302028"/>
                </a:cubicBezTo>
                <a:lnTo>
                  <a:pt x="189847" y="302028"/>
                </a:lnTo>
                <a:lnTo>
                  <a:pt x="189847" y="278090"/>
                </a:lnTo>
                <a:lnTo>
                  <a:pt x="351812" y="278090"/>
                </a:lnTo>
                <a:cubicBezTo>
                  <a:pt x="356396" y="278090"/>
                  <a:pt x="360471" y="275544"/>
                  <a:pt x="362508" y="271469"/>
                </a:cubicBezTo>
                <a:cubicBezTo>
                  <a:pt x="364545" y="267395"/>
                  <a:pt x="364036" y="262301"/>
                  <a:pt x="360980" y="258736"/>
                </a:cubicBezTo>
                <a:lnTo>
                  <a:pt x="189847" y="40746"/>
                </a:lnTo>
                <a:lnTo>
                  <a:pt x="189847" y="11714"/>
                </a:lnTo>
                <a:cubicBezTo>
                  <a:pt x="189847" y="5093"/>
                  <a:pt x="184754" y="0"/>
                  <a:pt x="178133" y="0"/>
                </a:cubicBezTo>
                <a:cubicBezTo>
                  <a:pt x="171512" y="0"/>
                  <a:pt x="166419" y="5093"/>
                  <a:pt x="166419" y="11714"/>
                </a:cubicBezTo>
                <a:lnTo>
                  <a:pt x="166419" y="39218"/>
                </a:lnTo>
                <a:cubicBezTo>
                  <a:pt x="134331" y="63665"/>
                  <a:pt x="107847" y="93715"/>
                  <a:pt x="86455" y="128349"/>
                </a:cubicBezTo>
                <a:cubicBezTo>
                  <a:pt x="64554" y="164511"/>
                  <a:pt x="49784" y="204238"/>
                  <a:pt x="42653" y="246003"/>
                </a:cubicBezTo>
                <a:lnTo>
                  <a:pt x="39597" y="264338"/>
                </a:lnTo>
                <a:cubicBezTo>
                  <a:pt x="39088" y="267904"/>
                  <a:pt x="40106" y="271469"/>
                  <a:pt x="42144" y="274016"/>
                </a:cubicBezTo>
                <a:cubicBezTo>
                  <a:pt x="44181" y="276562"/>
                  <a:pt x="47746" y="278090"/>
                  <a:pt x="51312" y="278090"/>
                </a:cubicBezTo>
                <a:lnTo>
                  <a:pt x="165909" y="278090"/>
                </a:lnTo>
                <a:lnTo>
                  <a:pt x="165909" y="302028"/>
                </a:lnTo>
                <a:lnTo>
                  <a:pt x="11584" y="302028"/>
                </a:lnTo>
                <a:cubicBezTo>
                  <a:pt x="7510" y="302028"/>
                  <a:pt x="3945" y="304066"/>
                  <a:pt x="1907" y="307122"/>
                </a:cubicBezTo>
                <a:cubicBezTo>
                  <a:pt x="-130" y="310178"/>
                  <a:pt x="-639" y="314762"/>
                  <a:pt x="888" y="318327"/>
                </a:cubicBezTo>
                <a:lnTo>
                  <a:pt x="20752" y="367731"/>
                </a:lnTo>
                <a:cubicBezTo>
                  <a:pt x="29920" y="390141"/>
                  <a:pt x="51312" y="404912"/>
                  <a:pt x="75759" y="404912"/>
                </a:cubicBezTo>
                <a:lnTo>
                  <a:pt x="318706" y="404912"/>
                </a:lnTo>
                <a:cubicBezTo>
                  <a:pt x="339589" y="404912"/>
                  <a:pt x="358942" y="393707"/>
                  <a:pt x="369638" y="375880"/>
                </a:cubicBezTo>
                <a:lnTo>
                  <a:pt x="403254" y="319855"/>
                </a:lnTo>
                <a:cubicBezTo>
                  <a:pt x="405291" y="316289"/>
                  <a:pt x="405291" y="311706"/>
                  <a:pt x="403254" y="308140"/>
                </a:cubicBezTo>
                <a:lnTo>
                  <a:pt x="403254" y="308140"/>
                </a:lnTo>
                <a:close/>
                <a:moveTo>
                  <a:pt x="166419" y="236835"/>
                </a:moveTo>
                <a:cubicBezTo>
                  <a:pt x="152157" y="215444"/>
                  <a:pt x="147064" y="187940"/>
                  <a:pt x="155213" y="162474"/>
                </a:cubicBezTo>
                <a:lnTo>
                  <a:pt x="166419" y="125293"/>
                </a:lnTo>
                <a:lnTo>
                  <a:pt x="166419" y="236835"/>
                </a:lnTo>
                <a:close/>
                <a:moveTo>
                  <a:pt x="189847" y="254661"/>
                </a:moveTo>
                <a:lnTo>
                  <a:pt x="189847" y="79454"/>
                </a:lnTo>
                <a:lnTo>
                  <a:pt x="327365" y="254661"/>
                </a:lnTo>
                <a:lnTo>
                  <a:pt x="189847" y="254661"/>
                </a:lnTo>
                <a:close/>
                <a:moveTo>
                  <a:pt x="66082" y="250077"/>
                </a:moveTo>
                <a:cubicBezTo>
                  <a:pt x="76778" y="184884"/>
                  <a:pt x="107847" y="125803"/>
                  <a:pt x="154704" y="80473"/>
                </a:cubicBezTo>
                <a:lnTo>
                  <a:pt x="131784" y="155344"/>
                </a:lnTo>
                <a:cubicBezTo>
                  <a:pt x="125163" y="177244"/>
                  <a:pt x="125163" y="200164"/>
                  <a:pt x="132294" y="221555"/>
                </a:cubicBezTo>
                <a:cubicBezTo>
                  <a:pt x="136369" y="233779"/>
                  <a:pt x="141971" y="244475"/>
                  <a:pt x="149611" y="254661"/>
                </a:cubicBezTo>
                <a:lnTo>
                  <a:pt x="65572" y="254661"/>
                </a:lnTo>
                <a:lnTo>
                  <a:pt x="66082" y="250077"/>
                </a:lnTo>
                <a:close/>
                <a:moveTo>
                  <a:pt x="349265" y="363656"/>
                </a:moveTo>
                <a:cubicBezTo>
                  <a:pt x="342644" y="374352"/>
                  <a:pt x="331439" y="380974"/>
                  <a:pt x="318706" y="380974"/>
                </a:cubicBezTo>
                <a:lnTo>
                  <a:pt x="75759" y="380974"/>
                </a:lnTo>
                <a:cubicBezTo>
                  <a:pt x="60988" y="380974"/>
                  <a:pt x="48255" y="372315"/>
                  <a:pt x="42653" y="358563"/>
                </a:cubicBezTo>
                <a:lnTo>
                  <a:pt x="29411" y="325457"/>
                </a:lnTo>
                <a:lnTo>
                  <a:pt x="371675" y="325457"/>
                </a:lnTo>
                <a:lnTo>
                  <a:pt x="349265" y="36365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24" name="Google Shape;1724;p48"/>
          <p:cNvGrpSpPr/>
          <p:nvPr/>
        </p:nvGrpSpPr>
        <p:grpSpPr>
          <a:xfrm>
            <a:off x="4761299" y="1983415"/>
            <a:ext cx="348160" cy="348547"/>
            <a:chOff x="6408161" y="2690653"/>
            <a:chExt cx="404461" cy="404911"/>
          </a:xfrm>
        </p:grpSpPr>
        <p:sp>
          <p:nvSpPr>
            <p:cNvPr id="1725" name="Google Shape;1725;p48"/>
            <p:cNvSpPr/>
            <p:nvPr/>
          </p:nvSpPr>
          <p:spPr>
            <a:xfrm>
              <a:off x="6408161" y="2690653"/>
              <a:ext cx="404461" cy="404911"/>
            </a:xfrm>
            <a:custGeom>
              <a:rect b="b" l="l" r="r" t="t"/>
              <a:pathLst>
                <a:path extrusionOk="0" h="404911" w="404461">
                  <a:moveTo>
                    <a:pt x="340737" y="224102"/>
                  </a:moveTo>
                  <a:cubicBezTo>
                    <a:pt x="336153" y="190487"/>
                    <a:pt x="320364" y="159928"/>
                    <a:pt x="295917" y="136499"/>
                  </a:cubicBezTo>
                  <a:cubicBezTo>
                    <a:pt x="271469" y="113579"/>
                    <a:pt x="240400" y="99827"/>
                    <a:pt x="207294" y="97281"/>
                  </a:cubicBezTo>
                  <a:lnTo>
                    <a:pt x="207294" y="71305"/>
                  </a:lnTo>
                  <a:lnTo>
                    <a:pt x="219009" y="71305"/>
                  </a:lnTo>
                  <a:cubicBezTo>
                    <a:pt x="238873" y="71305"/>
                    <a:pt x="254661" y="55516"/>
                    <a:pt x="254661" y="35653"/>
                  </a:cubicBezTo>
                  <a:cubicBezTo>
                    <a:pt x="254661" y="15789"/>
                    <a:pt x="238873" y="0"/>
                    <a:pt x="219009" y="0"/>
                  </a:cubicBezTo>
                  <a:cubicBezTo>
                    <a:pt x="209841" y="0"/>
                    <a:pt x="201692" y="3565"/>
                    <a:pt x="195070" y="9168"/>
                  </a:cubicBezTo>
                  <a:cubicBezTo>
                    <a:pt x="188959" y="3565"/>
                    <a:pt x="180300" y="0"/>
                    <a:pt x="171132" y="0"/>
                  </a:cubicBezTo>
                  <a:cubicBezTo>
                    <a:pt x="151269" y="0"/>
                    <a:pt x="135480" y="15789"/>
                    <a:pt x="135480" y="35653"/>
                  </a:cubicBezTo>
                  <a:cubicBezTo>
                    <a:pt x="135480" y="55516"/>
                    <a:pt x="151269" y="71305"/>
                    <a:pt x="171132" y="71305"/>
                  </a:cubicBezTo>
                  <a:lnTo>
                    <a:pt x="182847" y="71305"/>
                  </a:lnTo>
                  <a:lnTo>
                    <a:pt x="182847" y="97281"/>
                  </a:lnTo>
                  <a:cubicBezTo>
                    <a:pt x="149741" y="99827"/>
                    <a:pt x="118672" y="113579"/>
                    <a:pt x="94225" y="136499"/>
                  </a:cubicBezTo>
                  <a:cubicBezTo>
                    <a:pt x="69777" y="159418"/>
                    <a:pt x="53988" y="189978"/>
                    <a:pt x="49404" y="223084"/>
                  </a:cubicBezTo>
                  <a:lnTo>
                    <a:pt x="43292" y="223084"/>
                  </a:lnTo>
                  <a:cubicBezTo>
                    <a:pt x="19354" y="223084"/>
                    <a:pt x="0" y="242438"/>
                    <a:pt x="0" y="266376"/>
                  </a:cubicBezTo>
                  <a:lnTo>
                    <a:pt x="0" y="337681"/>
                  </a:lnTo>
                  <a:cubicBezTo>
                    <a:pt x="0" y="344302"/>
                    <a:pt x="5093" y="349396"/>
                    <a:pt x="11714" y="349396"/>
                  </a:cubicBezTo>
                  <a:lnTo>
                    <a:pt x="33106" y="349396"/>
                  </a:lnTo>
                  <a:cubicBezTo>
                    <a:pt x="38708" y="380974"/>
                    <a:pt x="66212" y="404912"/>
                    <a:pt x="99318" y="404912"/>
                  </a:cubicBezTo>
                  <a:cubicBezTo>
                    <a:pt x="132424" y="404912"/>
                    <a:pt x="159928" y="380974"/>
                    <a:pt x="165530" y="349396"/>
                  </a:cubicBezTo>
                  <a:lnTo>
                    <a:pt x="238873" y="349396"/>
                  </a:lnTo>
                  <a:cubicBezTo>
                    <a:pt x="244475" y="380974"/>
                    <a:pt x="271979" y="404912"/>
                    <a:pt x="305085" y="404912"/>
                  </a:cubicBezTo>
                  <a:cubicBezTo>
                    <a:pt x="338191" y="404912"/>
                    <a:pt x="365694" y="380974"/>
                    <a:pt x="371297" y="349396"/>
                  </a:cubicBezTo>
                  <a:lnTo>
                    <a:pt x="392688" y="349396"/>
                  </a:lnTo>
                  <a:cubicBezTo>
                    <a:pt x="399309" y="349396"/>
                    <a:pt x="404403" y="344302"/>
                    <a:pt x="404403" y="337681"/>
                  </a:cubicBezTo>
                  <a:lnTo>
                    <a:pt x="404403" y="297954"/>
                  </a:lnTo>
                  <a:cubicBezTo>
                    <a:pt x="405930" y="260773"/>
                    <a:pt x="377408" y="229195"/>
                    <a:pt x="340737" y="224102"/>
                  </a:cubicBezTo>
                  <a:lnTo>
                    <a:pt x="340737" y="224102"/>
                  </a:lnTo>
                  <a:close/>
                  <a:moveTo>
                    <a:pt x="316799" y="223593"/>
                  </a:moveTo>
                  <a:lnTo>
                    <a:pt x="207803" y="223593"/>
                  </a:lnTo>
                  <a:lnTo>
                    <a:pt x="207803" y="121219"/>
                  </a:lnTo>
                  <a:cubicBezTo>
                    <a:pt x="262811" y="126822"/>
                    <a:pt x="307631" y="169095"/>
                    <a:pt x="316799" y="223593"/>
                  </a:cubicBezTo>
                  <a:close/>
                  <a:moveTo>
                    <a:pt x="219518" y="24448"/>
                  </a:moveTo>
                  <a:cubicBezTo>
                    <a:pt x="226140" y="24448"/>
                    <a:pt x="231233" y="29541"/>
                    <a:pt x="231233" y="36162"/>
                  </a:cubicBezTo>
                  <a:cubicBezTo>
                    <a:pt x="231233" y="42783"/>
                    <a:pt x="226140" y="47876"/>
                    <a:pt x="219518" y="47876"/>
                  </a:cubicBezTo>
                  <a:lnTo>
                    <a:pt x="207803" y="47876"/>
                  </a:lnTo>
                  <a:lnTo>
                    <a:pt x="207803" y="36162"/>
                  </a:lnTo>
                  <a:cubicBezTo>
                    <a:pt x="207803" y="30050"/>
                    <a:pt x="212897" y="24448"/>
                    <a:pt x="219518" y="24448"/>
                  </a:cubicBezTo>
                  <a:close/>
                  <a:moveTo>
                    <a:pt x="160437" y="36162"/>
                  </a:moveTo>
                  <a:cubicBezTo>
                    <a:pt x="160437" y="29541"/>
                    <a:pt x="165530" y="24448"/>
                    <a:pt x="172151" y="24448"/>
                  </a:cubicBezTo>
                  <a:cubicBezTo>
                    <a:pt x="178772" y="24448"/>
                    <a:pt x="183865" y="29541"/>
                    <a:pt x="183865" y="36162"/>
                  </a:cubicBezTo>
                  <a:lnTo>
                    <a:pt x="183865" y="47876"/>
                  </a:lnTo>
                  <a:lnTo>
                    <a:pt x="172151" y="47876"/>
                  </a:lnTo>
                  <a:cubicBezTo>
                    <a:pt x="165530" y="48386"/>
                    <a:pt x="160437" y="42783"/>
                    <a:pt x="160437" y="36162"/>
                  </a:cubicBezTo>
                  <a:close/>
                  <a:moveTo>
                    <a:pt x="183865" y="121728"/>
                  </a:moveTo>
                  <a:lnTo>
                    <a:pt x="183865" y="224102"/>
                  </a:lnTo>
                  <a:lnTo>
                    <a:pt x="74870" y="224102"/>
                  </a:lnTo>
                  <a:cubicBezTo>
                    <a:pt x="83529" y="169095"/>
                    <a:pt x="128858" y="126822"/>
                    <a:pt x="183865" y="121728"/>
                  </a:cubicBezTo>
                  <a:close/>
                  <a:moveTo>
                    <a:pt x="100846" y="381992"/>
                  </a:moveTo>
                  <a:cubicBezTo>
                    <a:pt x="76908" y="381992"/>
                    <a:pt x="57553" y="362638"/>
                    <a:pt x="57553" y="338700"/>
                  </a:cubicBezTo>
                  <a:cubicBezTo>
                    <a:pt x="57553" y="314762"/>
                    <a:pt x="76908" y="295407"/>
                    <a:pt x="100846" y="295407"/>
                  </a:cubicBezTo>
                  <a:cubicBezTo>
                    <a:pt x="124784" y="295407"/>
                    <a:pt x="144138" y="314762"/>
                    <a:pt x="144138" y="338700"/>
                  </a:cubicBezTo>
                  <a:cubicBezTo>
                    <a:pt x="144648" y="362129"/>
                    <a:pt x="124784" y="381992"/>
                    <a:pt x="100846" y="381992"/>
                  </a:cubicBezTo>
                  <a:close/>
                  <a:moveTo>
                    <a:pt x="306612" y="381992"/>
                  </a:moveTo>
                  <a:cubicBezTo>
                    <a:pt x="282674" y="381992"/>
                    <a:pt x="263320" y="362638"/>
                    <a:pt x="263320" y="338700"/>
                  </a:cubicBezTo>
                  <a:cubicBezTo>
                    <a:pt x="263320" y="314762"/>
                    <a:pt x="282674" y="295407"/>
                    <a:pt x="306612" y="295407"/>
                  </a:cubicBezTo>
                  <a:cubicBezTo>
                    <a:pt x="330551" y="295407"/>
                    <a:pt x="349905" y="314762"/>
                    <a:pt x="349905" y="338700"/>
                  </a:cubicBezTo>
                  <a:cubicBezTo>
                    <a:pt x="349905" y="362129"/>
                    <a:pt x="330551" y="381992"/>
                    <a:pt x="306612" y="381992"/>
                  </a:cubicBezTo>
                  <a:close/>
                  <a:moveTo>
                    <a:pt x="382501" y="326476"/>
                  </a:moveTo>
                  <a:lnTo>
                    <a:pt x="372824" y="326476"/>
                  </a:lnTo>
                  <a:cubicBezTo>
                    <a:pt x="367222" y="294898"/>
                    <a:pt x="339718" y="270960"/>
                    <a:pt x="306612" y="270960"/>
                  </a:cubicBezTo>
                  <a:cubicBezTo>
                    <a:pt x="273506" y="270960"/>
                    <a:pt x="246003" y="294898"/>
                    <a:pt x="240400" y="326476"/>
                  </a:cubicBezTo>
                  <a:lnTo>
                    <a:pt x="167058" y="326476"/>
                  </a:lnTo>
                  <a:cubicBezTo>
                    <a:pt x="161455" y="294898"/>
                    <a:pt x="133952" y="270960"/>
                    <a:pt x="100846" y="270960"/>
                  </a:cubicBezTo>
                  <a:cubicBezTo>
                    <a:pt x="67740" y="270960"/>
                    <a:pt x="40236" y="294898"/>
                    <a:pt x="34634" y="326476"/>
                  </a:cubicBezTo>
                  <a:lnTo>
                    <a:pt x="24957" y="326476"/>
                  </a:lnTo>
                  <a:lnTo>
                    <a:pt x="24957" y="267395"/>
                  </a:lnTo>
                  <a:cubicBezTo>
                    <a:pt x="24957" y="256699"/>
                    <a:pt x="33615" y="247531"/>
                    <a:pt x="44820" y="247531"/>
                  </a:cubicBezTo>
                  <a:lnTo>
                    <a:pt x="331060" y="247531"/>
                  </a:lnTo>
                  <a:cubicBezTo>
                    <a:pt x="359582" y="247531"/>
                    <a:pt x="382501" y="270451"/>
                    <a:pt x="382501" y="298973"/>
                  </a:cubicBezTo>
                  <a:lnTo>
                    <a:pt x="382501" y="32647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6" name="Google Shape;1726;p48"/>
            <p:cNvSpPr/>
            <p:nvPr/>
          </p:nvSpPr>
          <p:spPr>
            <a:xfrm>
              <a:off x="6703059" y="3017129"/>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48"/>
            <p:cNvSpPr/>
            <p:nvPr/>
          </p:nvSpPr>
          <p:spPr>
            <a:xfrm>
              <a:off x="6497292" y="3017129"/>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8" name="Google Shape;1728;p48"/>
          <p:cNvGrpSpPr/>
          <p:nvPr/>
        </p:nvGrpSpPr>
        <p:grpSpPr>
          <a:xfrm>
            <a:off x="4016415" y="3632473"/>
            <a:ext cx="348547" cy="333501"/>
            <a:chOff x="5542821" y="4606380"/>
            <a:chExt cx="404911" cy="387432"/>
          </a:xfrm>
        </p:grpSpPr>
        <p:sp>
          <p:nvSpPr>
            <p:cNvPr id="1729" name="Google Shape;1729;p48"/>
            <p:cNvSpPr/>
            <p:nvPr/>
          </p:nvSpPr>
          <p:spPr>
            <a:xfrm>
              <a:off x="5542821" y="4606380"/>
              <a:ext cx="404911" cy="387432"/>
            </a:xfrm>
            <a:custGeom>
              <a:rect b="b" l="l" r="r" t="t"/>
              <a:pathLst>
                <a:path extrusionOk="0" h="387432" w="404911">
                  <a:moveTo>
                    <a:pt x="397272" y="102721"/>
                  </a:moveTo>
                  <a:lnTo>
                    <a:pt x="322401" y="73690"/>
                  </a:lnTo>
                  <a:cubicBezTo>
                    <a:pt x="318327" y="65031"/>
                    <a:pt x="312215" y="57391"/>
                    <a:pt x="305594" y="50260"/>
                  </a:cubicBezTo>
                  <a:cubicBezTo>
                    <a:pt x="290823" y="35490"/>
                    <a:pt x="271469" y="25813"/>
                    <a:pt x="251606" y="23776"/>
                  </a:cubicBezTo>
                  <a:cubicBezTo>
                    <a:pt x="225630" y="20720"/>
                    <a:pt x="199655" y="29378"/>
                    <a:pt x="180810" y="46186"/>
                  </a:cubicBezTo>
                  <a:cubicBezTo>
                    <a:pt x="164511" y="60956"/>
                    <a:pt x="153816" y="80820"/>
                    <a:pt x="151269" y="102721"/>
                  </a:cubicBezTo>
                  <a:cubicBezTo>
                    <a:pt x="147194" y="102211"/>
                    <a:pt x="142610" y="102211"/>
                    <a:pt x="138536" y="102211"/>
                  </a:cubicBezTo>
                  <a:cubicBezTo>
                    <a:pt x="123256" y="102211"/>
                    <a:pt x="108486" y="104249"/>
                    <a:pt x="94225" y="108323"/>
                  </a:cubicBezTo>
                  <a:lnTo>
                    <a:pt x="81492" y="72671"/>
                  </a:lnTo>
                  <a:lnTo>
                    <a:pt x="92697" y="68596"/>
                  </a:lnTo>
                  <a:cubicBezTo>
                    <a:pt x="111032" y="61975"/>
                    <a:pt x="120710" y="41602"/>
                    <a:pt x="114088" y="23266"/>
                  </a:cubicBezTo>
                  <a:cubicBezTo>
                    <a:pt x="111032" y="14099"/>
                    <a:pt x="104411" y="6968"/>
                    <a:pt x="95753" y="3403"/>
                  </a:cubicBezTo>
                  <a:cubicBezTo>
                    <a:pt x="87094" y="-672"/>
                    <a:pt x="77417" y="-1181"/>
                    <a:pt x="68759" y="2384"/>
                  </a:cubicBezTo>
                  <a:cubicBezTo>
                    <a:pt x="60100" y="5440"/>
                    <a:pt x="53479" y="11552"/>
                    <a:pt x="49404" y="19192"/>
                  </a:cubicBezTo>
                  <a:cubicBezTo>
                    <a:pt x="41255" y="16136"/>
                    <a:pt x="32087" y="15627"/>
                    <a:pt x="23938" y="18682"/>
                  </a:cubicBezTo>
                  <a:cubicBezTo>
                    <a:pt x="5602" y="25304"/>
                    <a:pt x="-4075" y="45677"/>
                    <a:pt x="2547" y="64012"/>
                  </a:cubicBezTo>
                  <a:cubicBezTo>
                    <a:pt x="5602" y="73180"/>
                    <a:pt x="12224" y="80311"/>
                    <a:pt x="20882" y="83876"/>
                  </a:cubicBezTo>
                  <a:cubicBezTo>
                    <a:pt x="25466" y="85913"/>
                    <a:pt x="30559" y="87441"/>
                    <a:pt x="35653" y="87441"/>
                  </a:cubicBezTo>
                  <a:cubicBezTo>
                    <a:pt x="39727" y="87441"/>
                    <a:pt x="43802" y="86932"/>
                    <a:pt x="47876" y="85404"/>
                  </a:cubicBezTo>
                  <a:lnTo>
                    <a:pt x="59081" y="81329"/>
                  </a:lnTo>
                  <a:lnTo>
                    <a:pt x="71814" y="116982"/>
                  </a:lnTo>
                  <a:cubicBezTo>
                    <a:pt x="60610" y="122075"/>
                    <a:pt x="50423" y="128187"/>
                    <a:pt x="41255" y="135827"/>
                  </a:cubicBezTo>
                  <a:cubicBezTo>
                    <a:pt x="14770" y="157728"/>
                    <a:pt x="0" y="186759"/>
                    <a:pt x="0" y="217828"/>
                  </a:cubicBezTo>
                  <a:cubicBezTo>
                    <a:pt x="0" y="248896"/>
                    <a:pt x="14770" y="277928"/>
                    <a:pt x="41255" y="299829"/>
                  </a:cubicBezTo>
                  <a:cubicBezTo>
                    <a:pt x="56535" y="312053"/>
                    <a:pt x="74871" y="321220"/>
                    <a:pt x="94734" y="326823"/>
                  </a:cubicBezTo>
                  <a:lnTo>
                    <a:pt x="94734" y="364004"/>
                  </a:lnTo>
                  <a:lnTo>
                    <a:pt x="83020" y="364004"/>
                  </a:lnTo>
                  <a:cubicBezTo>
                    <a:pt x="76398" y="364004"/>
                    <a:pt x="71305" y="369097"/>
                    <a:pt x="71305" y="375718"/>
                  </a:cubicBezTo>
                  <a:cubicBezTo>
                    <a:pt x="71305" y="382339"/>
                    <a:pt x="76398" y="387432"/>
                    <a:pt x="83020" y="387432"/>
                  </a:cubicBezTo>
                  <a:lnTo>
                    <a:pt x="193543" y="387432"/>
                  </a:lnTo>
                  <a:cubicBezTo>
                    <a:pt x="200164" y="387432"/>
                    <a:pt x="205257" y="382339"/>
                    <a:pt x="205257" y="375718"/>
                  </a:cubicBezTo>
                  <a:cubicBezTo>
                    <a:pt x="205257" y="369097"/>
                    <a:pt x="200164" y="364004"/>
                    <a:pt x="193543" y="364004"/>
                  </a:cubicBezTo>
                  <a:lnTo>
                    <a:pt x="181828" y="364004"/>
                  </a:lnTo>
                  <a:lnTo>
                    <a:pt x="181828" y="326823"/>
                  </a:lnTo>
                  <a:cubicBezTo>
                    <a:pt x="201692" y="321220"/>
                    <a:pt x="220028" y="312053"/>
                    <a:pt x="235307" y="299829"/>
                  </a:cubicBezTo>
                  <a:cubicBezTo>
                    <a:pt x="261792" y="277928"/>
                    <a:pt x="276562" y="248896"/>
                    <a:pt x="276562" y="217828"/>
                  </a:cubicBezTo>
                  <a:lnTo>
                    <a:pt x="276562" y="217318"/>
                  </a:lnTo>
                  <a:cubicBezTo>
                    <a:pt x="276562" y="206623"/>
                    <a:pt x="281656" y="196945"/>
                    <a:pt x="290823" y="191343"/>
                  </a:cubicBezTo>
                  <a:cubicBezTo>
                    <a:pt x="304575" y="182175"/>
                    <a:pt x="315780" y="169951"/>
                    <a:pt x="322401" y="155690"/>
                  </a:cubicBezTo>
                  <a:lnTo>
                    <a:pt x="397272" y="126659"/>
                  </a:lnTo>
                  <a:cubicBezTo>
                    <a:pt x="401856" y="125131"/>
                    <a:pt x="404912" y="120547"/>
                    <a:pt x="404912" y="115454"/>
                  </a:cubicBezTo>
                  <a:cubicBezTo>
                    <a:pt x="404912" y="108833"/>
                    <a:pt x="401856" y="104249"/>
                    <a:pt x="397272" y="102721"/>
                  </a:cubicBezTo>
                  <a:lnTo>
                    <a:pt x="397272" y="102721"/>
                  </a:lnTo>
                  <a:close/>
                  <a:moveTo>
                    <a:pt x="76398" y="23776"/>
                  </a:moveTo>
                  <a:cubicBezTo>
                    <a:pt x="77926" y="23266"/>
                    <a:pt x="78945" y="23266"/>
                    <a:pt x="80473" y="23266"/>
                  </a:cubicBezTo>
                  <a:cubicBezTo>
                    <a:pt x="85566" y="23266"/>
                    <a:pt x="89641" y="26322"/>
                    <a:pt x="91678" y="30906"/>
                  </a:cubicBezTo>
                  <a:cubicBezTo>
                    <a:pt x="93716" y="37018"/>
                    <a:pt x="90659" y="43639"/>
                    <a:pt x="84547" y="46186"/>
                  </a:cubicBezTo>
                  <a:lnTo>
                    <a:pt x="73343" y="50260"/>
                  </a:lnTo>
                  <a:lnTo>
                    <a:pt x="69268" y="39055"/>
                  </a:lnTo>
                  <a:cubicBezTo>
                    <a:pt x="67231" y="32434"/>
                    <a:pt x="70287" y="25813"/>
                    <a:pt x="76398" y="23776"/>
                  </a:cubicBezTo>
                  <a:close/>
                  <a:moveTo>
                    <a:pt x="39727" y="61975"/>
                  </a:moveTo>
                  <a:cubicBezTo>
                    <a:pt x="33615" y="64012"/>
                    <a:pt x="26994" y="60956"/>
                    <a:pt x="24447" y="54845"/>
                  </a:cubicBezTo>
                  <a:cubicBezTo>
                    <a:pt x="22410" y="48733"/>
                    <a:pt x="25466" y="42111"/>
                    <a:pt x="31578" y="39565"/>
                  </a:cubicBezTo>
                  <a:cubicBezTo>
                    <a:pt x="33106" y="39055"/>
                    <a:pt x="34125" y="39055"/>
                    <a:pt x="35653" y="39055"/>
                  </a:cubicBezTo>
                  <a:cubicBezTo>
                    <a:pt x="37181" y="39055"/>
                    <a:pt x="39218" y="39565"/>
                    <a:pt x="40746" y="40074"/>
                  </a:cubicBezTo>
                  <a:cubicBezTo>
                    <a:pt x="43802" y="41602"/>
                    <a:pt x="45839" y="43639"/>
                    <a:pt x="46858" y="46695"/>
                  </a:cubicBezTo>
                  <a:lnTo>
                    <a:pt x="50932" y="57900"/>
                  </a:lnTo>
                  <a:lnTo>
                    <a:pt x="39727" y="61975"/>
                  </a:lnTo>
                  <a:close/>
                  <a:moveTo>
                    <a:pt x="158399" y="362475"/>
                  </a:moveTo>
                  <a:lnTo>
                    <a:pt x="118672" y="362475"/>
                  </a:lnTo>
                  <a:lnTo>
                    <a:pt x="118672" y="329879"/>
                  </a:lnTo>
                  <a:cubicBezTo>
                    <a:pt x="125293" y="330388"/>
                    <a:pt x="131915" y="330898"/>
                    <a:pt x="138536" y="330898"/>
                  </a:cubicBezTo>
                  <a:cubicBezTo>
                    <a:pt x="145157" y="330898"/>
                    <a:pt x="151778" y="330388"/>
                    <a:pt x="158399" y="329879"/>
                  </a:cubicBezTo>
                  <a:lnTo>
                    <a:pt x="158399" y="362475"/>
                  </a:lnTo>
                  <a:close/>
                  <a:moveTo>
                    <a:pt x="278090" y="169951"/>
                  </a:moveTo>
                  <a:cubicBezTo>
                    <a:pt x="262301" y="180138"/>
                    <a:pt x="253134" y="197455"/>
                    <a:pt x="253134" y="215790"/>
                  </a:cubicBezTo>
                  <a:lnTo>
                    <a:pt x="253134" y="216300"/>
                  </a:lnTo>
                  <a:cubicBezTo>
                    <a:pt x="253134" y="266214"/>
                    <a:pt x="201692" y="306959"/>
                    <a:pt x="138536" y="306959"/>
                  </a:cubicBezTo>
                  <a:cubicBezTo>
                    <a:pt x="75380" y="306959"/>
                    <a:pt x="23938" y="266214"/>
                    <a:pt x="23938" y="216300"/>
                  </a:cubicBezTo>
                  <a:cubicBezTo>
                    <a:pt x="23938" y="166386"/>
                    <a:pt x="75380" y="125640"/>
                    <a:pt x="138536" y="125640"/>
                  </a:cubicBezTo>
                  <a:cubicBezTo>
                    <a:pt x="145666" y="125640"/>
                    <a:pt x="153306" y="126150"/>
                    <a:pt x="160437" y="127168"/>
                  </a:cubicBezTo>
                  <a:cubicBezTo>
                    <a:pt x="164002" y="127678"/>
                    <a:pt x="167567" y="126659"/>
                    <a:pt x="170114" y="124112"/>
                  </a:cubicBezTo>
                  <a:cubicBezTo>
                    <a:pt x="172661" y="121566"/>
                    <a:pt x="174189" y="118510"/>
                    <a:pt x="174189" y="114945"/>
                  </a:cubicBezTo>
                  <a:cubicBezTo>
                    <a:pt x="174189" y="114435"/>
                    <a:pt x="174189" y="114945"/>
                    <a:pt x="174189" y="113417"/>
                  </a:cubicBezTo>
                  <a:cubicBezTo>
                    <a:pt x="174189" y="94572"/>
                    <a:pt x="182338" y="76236"/>
                    <a:pt x="196599" y="63503"/>
                  </a:cubicBezTo>
                  <a:cubicBezTo>
                    <a:pt x="210860" y="50770"/>
                    <a:pt x="229705" y="44658"/>
                    <a:pt x="249059" y="46695"/>
                  </a:cubicBezTo>
                  <a:cubicBezTo>
                    <a:pt x="279618" y="50260"/>
                    <a:pt x="305085" y="75727"/>
                    <a:pt x="308140" y="106286"/>
                  </a:cubicBezTo>
                  <a:cubicBezTo>
                    <a:pt x="310687" y="131752"/>
                    <a:pt x="298973" y="156200"/>
                    <a:pt x="278090" y="169951"/>
                  </a:cubicBezTo>
                  <a:close/>
                  <a:moveTo>
                    <a:pt x="331569" y="125131"/>
                  </a:moveTo>
                  <a:cubicBezTo>
                    <a:pt x="332588" y="118510"/>
                    <a:pt x="332588" y="111379"/>
                    <a:pt x="332079" y="104249"/>
                  </a:cubicBezTo>
                  <a:cubicBezTo>
                    <a:pt x="332079" y="103739"/>
                    <a:pt x="332079" y="102721"/>
                    <a:pt x="331569" y="102211"/>
                  </a:cubicBezTo>
                  <a:lnTo>
                    <a:pt x="360601" y="113417"/>
                  </a:lnTo>
                  <a:lnTo>
                    <a:pt x="331569" y="12513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48"/>
            <p:cNvSpPr/>
            <p:nvPr/>
          </p:nvSpPr>
          <p:spPr>
            <a:xfrm>
              <a:off x="5800029" y="4696367"/>
              <a:ext cx="23428" cy="23428"/>
            </a:xfrm>
            <a:custGeom>
              <a:rect b="b" l="l" r="r" t="t"/>
              <a:pathLst>
                <a:path extrusionOk="0" h="23428" w="23428">
                  <a:moveTo>
                    <a:pt x="23429" y="11715"/>
                  </a:moveTo>
                  <a:cubicBezTo>
                    <a:pt x="23429" y="18184"/>
                    <a:pt x="18184" y="23429"/>
                    <a:pt x="11714" y="23429"/>
                  </a:cubicBezTo>
                  <a:cubicBezTo>
                    <a:pt x="5245" y="23429"/>
                    <a:pt x="0" y="18184"/>
                    <a:pt x="0" y="11715"/>
                  </a:cubicBezTo>
                  <a:cubicBezTo>
                    <a:pt x="0" y="5245"/>
                    <a:pt x="5245" y="0"/>
                    <a:pt x="11714" y="0"/>
                  </a:cubicBezTo>
                  <a:cubicBezTo>
                    <a:pt x="18184" y="0"/>
                    <a:pt x="23429" y="5245"/>
                    <a:pt x="23429" y="1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1" name="Google Shape;1731;p48"/>
            <p:cNvSpPr/>
            <p:nvPr/>
          </p:nvSpPr>
          <p:spPr>
            <a:xfrm>
              <a:off x="5600374" y="4763598"/>
              <a:ext cx="87094" cy="118162"/>
            </a:xfrm>
            <a:custGeom>
              <a:rect b="b" l="l" r="r" t="t"/>
              <a:pathLst>
                <a:path extrusionOk="0" h="118162" w="87094">
                  <a:moveTo>
                    <a:pt x="75380" y="23429"/>
                  </a:moveTo>
                  <a:cubicBezTo>
                    <a:pt x="82001" y="23429"/>
                    <a:pt x="87094" y="18336"/>
                    <a:pt x="87094" y="11714"/>
                  </a:cubicBezTo>
                  <a:cubicBezTo>
                    <a:pt x="87094" y="5093"/>
                    <a:pt x="82001" y="0"/>
                    <a:pt x="75380" y="0"/>
                  </a:cubicBezTo>
                  <a:cubicBezTo>
                    <a:pt x="56026" y="0"/>
                    <a:pt x="37690" y="5603"/>
                    <a:pt x="23429" y="16298"/>
                  </a:cubicBezTo>
                  <a:cubicBezTo>
                    <a:pt x="8659" y="27504"/>
                    <a:pt x="0" y="42783"/>
                    <a:pt x="0" y="59082"/>
                  </a:cubicBezTo>
                  <a:cubicBezTo>
                    <a:pt x="0" y="75380"/>
                    <a:pt x="8149" y="90659"/>
                    <a:pt x="23429" y="101865"/>
                  </a:cubicBezTo>
                  <a:cubicBezTo>
                    <a:pt x="37181" y="112561"/>
                    <a:pt x="56026" y="118163"/>
                    <a:pt x="75380" y="118163"/>
                  </a:cubicBezTo>
                  <a:cubicBezTo>
                    <a:pt x="82001" y="118163"/>
                    <a:pt x="87094" y="113070"/>
                    <a:pt x="87094" y="106449"/>
                  </a:cubicBezTo>
                  <a:cubicBezTo>
                    <a:pt x="87094" y="99827"/>
                    <a:pt x="82001" y="94734"/>
                    <a:pt x="75380" y="94734"/>
                  </a:cubicBezTo>
                  <a:cubicBezTo>
                    <a:pt x="47367" y="94734"/>
                    <a:pt x="23938" y="78436"/>
                    <a:pt x="23938" y="59082"/>
                  </a:cubicBezTo>
                  <a:cubicBezTo>
                    <a:pt x="23938" y="39727"/>
                    <a:pt x="47876" y="23429"/>
                    <a:pt x="75380"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2" name="Google Shape;1732;p48"/>
          <p:cNvGrpSpPr/>
          <p:nvPr/>
        </p:nvGrpSpPr>
        <p:grpSpPr>
          <a:xfrm>
            <a:off x="4016389" y="3074656"/>
            <a:ext cx="347696" cy="348109"/>
            <a:chOff x="5542791" y="3958358"/>
            <a:chExt cx="403922" cy="404402"/>
          </a:xfrm>
        </p:grpSpPr>
        <p:sp>
          <p:nvSpPr>
            <p:cNvPr id="1733" name="Google Shape;1733;p48"/>
            <p:cNvSpPr/>
            <p:nvPr/>
          </p:nvSpPr>
          <p:spPr>
            <a:xfrm>
              <a:off x="5542791" y="3958358"/>
              <a:ext cx="403922" cy="404402"/>
            </a:xfrm>
            <a:custGeom>
              <a:rect b="b" l="l" r="r" t="t"/>
              <a:pathLst>
                <a:path extrusionOk="0" h="404402" w="403922">
                  <a:moveTo>
                    <a:pt x="266405" y="0"/>
                  </a:moveTo>
                  <a:cubicBezTo>
                    <a:pt x="190007" y="0"/>
                    <a:pt x="127869" y="62137"/>
                    <a:pt x="127869" y="138536"/>
                  </a:cubicBezTo>
                  <a:cubicBezTo>
                    <a:pt x="127869" y="159927"/>
                    <a:pt x="132963" y="180300"/>
                    <a:pt x="141621" y="198126"/>
                  </a:cubicBezTo>
                  <a:lnTo>
                    <a:pt x="18875" y="306103"/>
                  </a:lnTo>
                  <a:cubicBezTo>
                    <a:pt x="7160" y="316289"/>
                    <a:pt x="539" y="331060"/>
                    <a:pt x="29" y="346340"/>
                  </a:cubicBezTo>
                  <a:cubicBezTo>
                    <a:pt x="-480" y="361619"/>
                    <a:pt x="5632" y="376899"/>
                    <a:pt x="16328" y="388104"/>
                  </a:cubicBezTo>
                  <a:cubicBezTo>
                    <a:pt x="27024" y="398800"/>
                    <a:pt x="41285" y="404402"/>
                    <a:pt x="56055" y="404402"/>
                  </a:cubicBezTo>
                  <a:cubicBezTo>
                    <a:pt x="56564" y="404402"/>
                    <a:pt x="57074" y="404402"/>
                    <a:pt x="57583" y="404402"/>
                  </a:cubicBezTo>
                  <a:cubicBezTo>
                    <a:pt x="72863" y="403893"/>
                    <a:pt x="87633" y="396762"/>
                    <a:pt x="97820" y="385558"/>
                  </a:cubicBezTo>
                  <a:lnTo>
                    <a:pt x="205796" y="262811"/>
                  </a:lnTo>
                  <a:cubicBezTo>
                    <a:pt x="224132" y="271469"/>
                    <a:pt x="243995" y="276562"/>
                    <a:pt x="265387" y="276562"/>
                  </a:cubicBezTo>
                  <a:cubicBezTo>
                    <a:pt x="341785" y="276562"/>
                    <a:pt x="403923" y="214425"/>
                    <a:pt x="403923" y="138026"/>
                  </a:cubicBezTo>
                  <a:cubicBezTo>
                    <a:pt x="403923" y="61628"/>
                    <a:pt x="342804" y="0"/>
                    <a:pt x="266405" y="0"/>
                  </a:cubicBezTo>
                  <a:lnTo>
                    <a:pt x="266405" y="0"/>
                  </a:lnTo>
                  <a:close/>
                  <a:moveTo>
                    <a:pt x="81012" y="370278"/>
                  </a:moveTo>
                  <a:cubicBezTo>
                    <a:pt x="74900" y="376899"/>
                    <a:pt x="66751" y="380974"/>
                    <a:pt x="57583" y="381483"/>
                  </a:cubicBezTo>
                  <a:cubicBezTo>
                    <a:pt x="48415" y="381992"/>
                    <a:pt x="39757" y="378427"/>
                    <a:pt x="33645" y="371806"/>
                  </a:cubicBezTo>
                  <a:cubicBezTo>
                    <a:pt x="27024" y="365185"/>
                    <a:pt x="23968" y="357035"/>
                    <a:pt x="23968" y="347868"/>
                  </a:cubicBezTo>
                  <a:cubicBezTo>
                    <a:pt x="23968" y="338700"/>
                    <a:pt x="28042" y="330550"/>
                    <a:pt x="35173" y="324439"/>
                  </a:cubicBezTo>
                  <a:lnTo>
                    <a:pt x="154354" y="219009"/>
                  </a:lnTo>
                  <a:cubicBezTo>
                    <a:pt x="163013" y="231232"/>
                    <a:pt x="173709" y="241928"/>
                    <a:pt x="186442" y="251096"/>
                  </a:cubicBezTo>
                  <a:lnTo>
                    <a:pt x="81012" y="370278"/>
                  </a:lnTo>
                  <a:close/>
                  <a:moveTo>
                    <a:pt x="266405" y="253134"/>
                  </a:moveTo>
                  <a:cubicBezTo>
                    <a:pt x="203249" y="253134"/>
                    <a:pt x="151808" y="201692"/>
                    <a:pt x="151808" y="138536"/>
                  </a:cubicBezTo>
                  <a:cubicBezTo>
                    <a:pt x="151808" y="112051"/>
                    <a:pt x="160466" y="88113"/>
                    <a:pt x="175746" y="68759"/>
                  </a:cubicBezTo>
                  <a:cubicBezTo>
                    <a:pt x="185423" y="104920"/>
                    <a:pt x="206305" y="140064"/>
                    <a:pt x="235846" y="169604"/>
                  </a:cubicBezTo>
                  <a:cubicBezTo>
                    <a:pt x="265387" y="199145"/>
                    <a:pt x="300530" y="220028"/>
                    <a:pt x="336692" y="229705"/>
                  </a:cubicBezTo>
                  <a:cubicBezTo>
                    <a:pt x="317338" y="243966"/>
                    <a:pt x="292890" y="253134"/>
                    <a:pt x="266405" y="253134"/>
                  </a:cubicBezTo>
                  <a:lnTo>
                    <a:pt x="266405" y="253134"/>
                  </a:lnTo>
                  <a:close/>
                  <a:moveTo>
                    <a:pt x="356556" y="209332"/>
                  </a:moveTo>
                  <a:cubicBezTo>
                    <a:pt x="280157" y="196089"/>
                    <a:pt x="208852" y="124784"/>
                    <a:pt x="195610" y="48386"/>
                  </a:cubicBezTo>
                  <a:cubicBezTo>
                    <a:pt x="203759" y="41765"/>
                    <a:pt x="212926" y="36162"/>
                    <a:pt x="223113" y="32087"/>
                  </a:cubicBezTo>
                  <a:cubicBezTo>
                    <a:pt x="245014" y="99827"/>
                    <a:pt x="305114" y="159927"/>
                    <a:pt x="372344" y="181319"/>
                  </a:cubicBezTo>
                  <a:cubicBezTo>
                    <a:pt x="368779" y="192015"/>
                    <a:pt x="363177" y="201183"/>
                    <a:pt x="356556" y="209332"/>
                  </a:cubicBezTo>
                  <a:close/>
                  <a:moveTo>
                    <a:pt x="246032" y="25975"/>
                  </a:moveTo>
                  <a:cubicBezTo>
                    <a:pt x="252654" y="24957"/>
                    <a:pt x="259784" y="23938"/>
                    <a:pt x="266915" y="23938"/>
                  </a:cubicBezTo>
                  <a:cubicBezTo>
                    <a:pt x="330071" y="23938"/>
                    <a:pt x="381513" y="75380"/>
                    <a:pt x="381513" y="138536"/>
                  </a:cubicBezTo>
                  <a:cubicBezTo>
                    <a:pt x="381513" y="145666"/>
                    <a:pt x="381003" y="152287"/>
                    <a:pt x="379475" y="159418"/>
                  </a:cubicBezTo>
                  <a:cubicBezTo>
                    <a:pt x="318866" y="139554"/>
                    <a:pt x="265387" y="86075"/>
                    <a:pt x="246032" y="259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4" name="Google Shape;1734;p48"/>
            <p:cNvSpPr/>
            <p:nvPr/>
          </p:nvSpPr>
          <p:spPr>
            <a:xfrm>
              <a:off x="5589169" y="4294002"/>
              <a:ext cx="23428" cy="23428"/>
            </a:xfrm>
            <a:custGeom>
              <a:rect b="b" l="l" r="r" t="t"/>
              <a:pathLst>
                <a:path extrusionOk="0" h="23428" w="23428">
                  <a:moveTo>
                    <a:pt x="23429" y="11715"/>
                  </a:moveTo>
                  <a:cubicBezTo>
                    <a:pt x="23429" y="18184"/>
                    <a:pt x="18184" y="23429"/>
                    <a:pt x="11715" y="23429"/>
                  </a:cubicBezTo>
                  <a:cubicBezTo>
                    <a:pt x="5245" y="23429"/>
                    <a:pt x="0" y="18184"/>
                    <a:pt x="0" y="11715"/>
                  </a:cubicBezTo>
                  <a:cubicBezTo>
                    <a:pt x="0" y="5245"/>
                    <a:pt x="5245" y="0"/>
                    <a:pt x="11715" y="0"/>
                  </a:cubicBezTo>
                  <a:cubicBezTo>
                    <a:pt x="18184" y="0"/>
                    <a:pt x="23429" y="5245"/>
                    <a:pt x="23429" y="1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35" name="Google Shape;1735;p48"/>
          <p:cNvSpPr/>
          <p:nvPr/>
        </p:nvSpPr>
        <p:spPr>
          <a:xfrm>
            <a:off x="3272997" y="3624324"/>
            <a:ext cx="350547" cy="349153"/>
          </a:xfrm>
          <a:custGeom>
            <a:rect b="b" l="l" r="r" t="t"/>
            <a:pathLst>
              <a:path extrusionOk="0" h="403645" w="405257">
                <a:moveTo>
                  <a:pt x="404364" y="347620"/>
                </a:moveTo>
                <a:cubicBezTo>
                  <a:pt x="401818" y="341509"/>
                  <a:pt x="394687" y="338962"/>
                  <a:pt x="388575" y="341509"/>
                </a:cubicBezTo>
                <a:cubicBezTo>
                  <a:pt x="368202" y="350167"/>
                  <a:pt x="346811" y="357807"/>
                  <a:pt x="325419" y="363410"/>
                </a:cubicBezTo>
                <a:lnTo>
                  <a:pt x="309630" y="299235"/>
                </a:lnTo>
                <a:cubicBezTo>
                  <a:pt x="308102" y="292104"/>
                  <a:pt x="310139" y="284974"/>
                  <a:pt x="314723" y="280390"/>
                </a:cubicBezTo>
                <a:cubicBezTo>
                  <a:pt x="326438" y="269185"/>
                  <a:pt x="333568" y="253396"/>
                  <a:pt x="333568" y="237097"/>
                </a:cubicBezTo>
                <a:lnTo>
                  <a:pt x="333568" y="143382"/>
                </a:lnTo>
                <a:lnTo>
                  <a:pt x="356997" y="143382"/>
                </a:lnTo>
                <a:cubicBezTo>
                  <a:pt x="383482" y="143382"/>
                  <a:pt x="404874" y="121990"/>
                  <a:pt x="404874" y="95506"/>
                </a:cubicBezTo>
                <a:cubicBezTo>
                  <a:pt x="404874" y="69021"/>
                  <a:pt x="383482" y="47629"/>
                  <a:pt x="356997" y="47629"/>
                </a:cubicBezTo>
                <a:lnTo>
                  <a:pt x="319817" y="47629"/>
                </a:lnTo>
                <a:lnTo>
                  <a:pt x="288239" y="4846"/>
                </a:lnTo>
                <a:cubicBezTo>
                  <a:pt x="285183" y="1281"/>
                  <a:pt x="280599" y="-756"/>
                  <a:pt x="276015" y="262"/>
                </a:cubicBezTo>
                <a:cubicBezTo>
                  <a:pt x="271431" y="1281"/>
                  <a:pt x="267866" y="4846"/>
                  <a:pt x="266847" y="9939"/>
                </a:cubicBezTo>
                <a:lnTo>
                  <a:pt x="262772" y="32859"/>
                </a:lnTo>
                <a:cubicBezTo>
                  <a:pt x="246984" y="35406"/>
                  <a:pt x="232213" y="43045"/>
                  <a:pt x="221517" y="54760"/>
                </a:cubicBezTo>
                <a:cubicBezTo>
                  <a:pt x="208275" y="69021"/>
                  <a:pt x="201144" y="88375"/>
                  <a:pt x="202672" y="107729"/>
                </a:cubicBezTo>
                <a:lnTo>
                  <a:pt x="206238" y="158152"/>
                </a:lnTo>
                <a:lnTo>
                  <a:pt x="84509" y="158152"/>
                </a:lnTo>
                <a:cubicBezTo>
                  <a:pt x="38670" y="158152"/>
                  <a:pt x="1490" y="195333"/>
                  <a:pt x="1490" y="241172"/>
                </a:cubicBezTo>
                <a:lnTo>
                  <a:pt x="1490" y="256961"/>
                </a:lnTo>
                <a:cubicBezTo>
                  <a:pt x="1490" y="263582"/>
                  <a:pt x="6583" y="268675"/>
                  <a:pt x="13204" y="268675"/>
                </a:cubicBezTo>
                <a:cubicBezTo>
                  <a:pt x="19825" y="268675"/>
                  <a:pt x="24919" y="263582"/>
                  <a:pt x="24919" y="256961"/>
                </a:cubicBezTo>
                <a:lnTo>
                  <a:pt x="24919" y="241172"/>
                </a:lnTo>
                <a:cubicBezTo>
                  <a:pt x="24919" y="216724"/>
                  <a:pt x="40198" y="195333"/>
                  <a:pt x="61590" y="186675"/>
                </a:cubicBezTo>
                <a:cubicBezTo>
                  <a:pt x="53950" y="197880"/>
                  <a:pt x="49366" y="210613"/>
                  <a:pt x="48857" y="222836"/>
                </a:cubicBezTo>
                <a:cubicBezTo>
                  <a:pt x="48348" y="232514"/>
                  <a:pt x="50385" y="244228"/>
                  <a:pt x="54459" y="254924"/>
                </a:cubicBezTo>
                <a:cubicBezTo>
                  <a:pt x="66174" y="285483"/>
                  <a:pt x="67702" y="319099"/>
                  <a:pt x="59552" y="351695"/>
                </a:cubicBezTo>
                <a:lnTo>
                  <a:pt x="58025" y="356788"/>
                </a:lnTo>
                <a:cubicBezTo>
                  <a:pt x="44273" y="352204"/>
                  <a:pt x="30012" y="347111"/>
                  <a:pt x="16770" y="340999"/>
                </a:cubicBezTo>
                <a:cubicBezTo>
                  <a:pt x="10658" y="338453"/>
                  <a:pt x="3527" y="340999"/>
                  <a:pt x="980" y="347111"/>
                </a:cubicBezTo>
                <a:cubicBezTo>
                  <a:pt x="-1566" y="353223"/>
                  <a:pt x="980" y="360354"/>
                  <a:pt x="7092" y="362900"/>
                </a:cubicBezTo>
                <a:cubicBezTo>
                  <a:pt x="68211" y="389385"/>
                  <a:pt x="135442" y="403646"/>
                  <a:pt x="202163" y="403646"/>
                </a:cubicBezTo>
                <a:cubicBezTo>
                  <a:pt x="268884" y="403646"/>
                  <a:pt x="336115" y="389894"/>
                  <a:pt x="397234" y="362900"/>
                </a:cubicBezTo>
                <a:cubicBezTo>
                  <a:pt x="403855" y="360863"/>
                  <a:pt x="406911" y="353732"/>
                  <a:pt x="404364" y="347620"/>
                </a:cubicBezTo>
                <a:lnTo>
                  <a:pt x="404364" y="347620"/>
                </a:lnTo>
                <a:close/>
                <a:moveTo>
                  <a:pt x="226101" y="106711"/>
                </a:moveTo>
                <a:cubicBezTo>
                  <a:pt x="225082" y="93468"/>
                  <a:pt x="229666" y="81245"/>
                  <a:pt x="238834" y="71567"/>
                </a:cubicBezTo>
                <a:cubicBezTo>
                  <a:pt x="244437" y="65456"/>
                  <a:pt x="251058" y="61381"/>
                  <a:pt x="258188" y="58834"/>
                </a:cubicBezTo>
                <a:lnTo>
                  <a:pt x="240362" y="158662"/>
                </a:lnTo>
                <a:lnTo>
                  <a:pt x="229666" y="158662"/>
                </a:lnTo>
                <a:lnTo>
                  <a:pt x="226101" y="106711"/>
                </a:lnTo>
                <a:close/>
                <a:moveTo>
                  <a:pt x="151231" y="182600"/>
                </a:moveTo>
                <a:lnTo>
                  <a:pt x="206747" y="182600"/>
                </a:lnTo>
                <a:lnTo>
                  <a:pt x="206747" y="214178"/>
                </a:lnTo>
                <a:lnTo>
                  <a:pt x="151231" y="214178"/>
                </a:lnTo>
                <a:lnTo>
                  <a:pt x="151231" y="182600"/>
                </a:lnTo>
                <a:close/>
                <a:moveTo>
                  <a:pt x="76360" y="247284"/>
                </a:moveTo>
                <a:cubicBezTo>
                  <a:pt x="73304" y="239644"/>
                  <a:pt x="71776" y="230986"/>
                  <a:pt x="72286" y="224364"/>
                </a:cubicBezTo>
                <a:cubicBezTo>
                  <a:pt x="73304" y="205520"/>
                  <a:pt x="90112" y="182600"/>
                  <a:pt x="109466" y="182600"/>
                </a:cubicBezTo>
                <a:lnTo>
                  <a:pt x="127293" y="182600"/>
                </a:lnTo>
                <a:lnTo>
                  <a:pt x="127293" y="214178"/>
                </a:lnTo>
                <a:cubicBezTo>
                  <a:pt x="127293" y="227420"/>
                  <a:pt x="137988" y="238116"/>
                  <a:pt x="151231" y="238116"/>
                </a:cubicBezTo>
                <a:lnTo>
                  <a:pt x="206747" y="238116"/>
                </a:lnTo>
                <a:cubicBezTo>
                  <a:pt x="219989" y="238116"/>
                  <a:pt x="230685" y="227420"/>
                  <a:pt x="230685" y="214178"/>
                </a:cubicBezTo>
                <a:lnTo>
                  <a:pt x="230685" y="182600"/>
                </a:lnTo>
                <a:lnTo>
                  <a:pt x="250549" y="182600"/>
                </a:lnTo>
                <a:cubicBezTo>
                  <a:pt x="256151" y="182600"/>
                  <a:pt x="261245" y="178525"/>
                  <a:pt x="262263" y="172923"/>
                </a:cubicBezTo>
                <a:lnTo>
                  <a:pt x="285692" y="42027"/>
                </a:lnTo>
                <a:lnTo>
                  <a:pt x="304537" y="67493"/>
                </a:lnTo>
                <a:cubicBezTo>
                  <a:pt x="306574" y="70549"/>
                  <a:pt x="310139" y="72077"/>
                  <a:pt x="314214" y="72077"/>
                </a:cubicBezTo>
                <a:lnTo>
                  <a:pt x="356997" y="72077"/>
                </a:lnTo>
                <a:cubicBezTo>
                  <a:pt x="370239" y="72077"/>
                  <a:pt x="380935" y="82773"/>
                  <a:pt x="380935" y="96015"/>
                </a:cubicBezTo>
                <a:cubicBezTo>
                  <a:pt x="380935" y="109257"/>
                  <a:pt x="370239" y="119953"/>
                  <a:pt x="356997" y="119953"/>
                </a:cubicBezTo>
                <a:lnTo>
                  <a:pt x="321854" y="119953"/>
                </a:lnTo>
                <a:cubicBezTo>
                  <a:pt x="315233" y="119953"/>
                  <a:pt x="310139" y="125046"/>
                  <a:pt x="310139" y="131668"/>
                </a:cubicBezTo>
                <a:lnTo>
                  <a:pt x="310139" y="237097"/>
                </a:lnTo>
                <a:cubicBezTo>
                  <a:pt x="310139" y="246775"/>
                  <a:pt x="306065" y="256452"/>
                  <a:pt x="298934" y="263073"/>
                </a:cubicBezTo>
                <a:cubicBezTo>
                  <a:pt x="287729" y="273769"/>
                  <a:pt x="283145" y="289558"/>
                  <a:pt x="286711" y="304838"/>
                </a:cubicBezTo>
                <a:lnTo>
                  <a:pt x="302500" y="368503"/>
                </a:lnTo>
                <a:cubicBezTo>
                  <a:pt x="296897" y="369521"/>
                  <a:pt x="291294" y="371050"/>
                  <a:pt x="285183" y="372068"/>
                </a:cubicBezTo>
                <a:lnTo>
                  <a:pt x="251058" y="276825"/>
                </a:lnTo>
                <a:cubicBezTo>
                  <a:pt x="249530" y="272241"/>
                  <a:pt x="244946" y="269185"/>
                  <a:pt x="239853" y="269185"/>
                </a:cubicBezTo>
                <a:lnTo>
                  <a:pt x="131876" y="269185"/>
                </a:lnTo>
                <a:cubicBezTo>
                  <a:pt x="126274" y="269185"/>
                  <a:pt x="121690" y="272750"/>
                  <a:pt x="120162" y="278353"/>
                </a:cubicBezTo>
                <a:lnTo>
                  <a:pt x="97242" y="367993"/>
                </a:lnTo>
                <a:cubicBezTo>
                  <a:pt x="91640" y="366975"/>
                  <a:pt x="86547" y="365447"/>
                  <a:pt x="80944" y="363919"/>
                </a:cubicBezTo>
                <a:lnTo>
                  <a:pt x="82472" y="357807"/>
                </a:lnTo>
                <a:cubicBezTo>
                  <a:pt x="91640" y="320626"/>
                  <a:pt x="89603" y="282427"/>
                  <a:pt x="76360" y="247284"/>
                </a:cubicBezTo>
                <a:lnTo>
                  <a:pt x="76360" y="247284"/>
                </a:lnTo>
                <a:close/>
                <a:moveTo>
                  <a:pt x="120671" y="372577"/>
                </a:moveTo>
                <a:lnTo>
                  <a:pt x="141044" y="293123"/>
                </a:lnTo>
                <a:lnTo>
                  <a:pt x="231704" y="293123"/>
                </a:lnTo>
                <a:lnTo>
                  <a:pt x="261754" y="376143"/>
                </a:lnTo>
                <a:cubicBezTo>
                  <a:pt x="242400" y="378689"/>
                  <a:pt x="223045" y="379708"/>
                  <a:pt x="203182" y="379708"/>
                </a:cubicBezTo>
                <a:cubicBezTo>
                  <a:pt x="175169" y="380217"/>
                  <a:pt x="147666" y="377671"/>
                  <a:pt x="120671" y="372577"/>
                </a:cubicBezTo>
                <a:lnTo>
                  <a:pt x="120671" y="37257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48"/>
          <p:cNvSpPr/>
          <p:nvPr/>
        </p:nvSpPr>
        <p:spPr>
          <a:xfrm>
            <a:off x="4013924" y="2534156"/>
            <a:ext cx="351034" cy="349367"/>
          </a:xfrm>
          <a:custGeom>
            <a:rect b="b" l="l" r="r" t="t"/>
            <a:pathLst>
              <a:path extrusionOk="0" h="403893" w="405820">
                <a:moveTo>
                  <a:pt x="396253" y="324948"/>
                </a:moveTo>
                <a:lnTo>
                  <a:pt x="379955" y="324948"/>
                </a:lnTo>
                <a:cubicBezTo>
                  <a:pt x="381992" y="319855"/>
                  <a:pt x="383011" y="314762"/>
                  <a:pt x="383011" y="309159"/>
                </a:cubicBezTo>
                <a:cubicBezTo>
                  <a:pt x="383011" y="291333"/>
                  <a:pt x="371296" y="276562"/>
                  <a:pt x="354998" y="271469"/>
                </a:cubicBezTo>
                <a:cubicBezTo>
                  <a:pt x="357544" y="266376"/>
                  <a:pt x="359073" y="260264"/>
                  <a:pt x="359073" y="254152"/>
                </a:cubicBezTo>
                <a:cubicBezTo>
                  <a:pt x="359073" y="236326"/>
                  <a:pt x="347358" y="221556"/>
                  <a:pt x="331060" y="216462"/>
                </a:cubicBezTo>
                <a:cubicBezTo>
                  <a:pt x="333607" y="211369"/>
                  <a:pt x="335134" y="205257"/>
                  <a:pt x="335134" y="199145"/>
                </a:cubicBezTo>
                <a:cubicBezTo>
                  <a:pt x="335134" y="181319"/>
                  <a:pt x="323420" y="166549"/>
                  <a:pt x="307122" y="161455"/>
                </a:cubicBezTo>
                <a:cubicBezTo>
                  <a:pt x="309668" y="156362"/>
                  <a:pt x="311196" y="150250"/>
                  <a:pt x="311196" y="144138"/>
                </a:cubicBezTo>
                <a:cubicBezTo>
                  <a:pt x="311196" y="122238"/>
                  <a:pt x="293370" y="104411"/>
                  <a:pt x="271469" y="104411"/>
                </a:cubicBezTo>
                <a:lnTo>
                  <a:pt x="215953" y="104411"/>
                </a:lnTo>
                <a:lnTo>
                  <a:pt x="215953" y="77417"/>
                </a:lnTo>
                <a:cubicBezTo>
                  <a:pt x="231742" y="72324"/>
                  <a:pt x="243456" y="57554"/>
                  <a:pt x="243456" y="39727"/>
                </a:cubicBezTo>
                <a:cubicBezTo>
                  <a:pt x="243456" y="17826"/>
                  <a:pt x="225630" y="0"/>
                  <a:pt x="203729" y="0"/>
                </a:cubicBezTo>
                <a:cubicBezTo>
                  <a:pt x="181828" y="0"/>
                  <a:pt x="164002" y="17826"/>
                  <a:pt x="164002" y="39727"/>
                </a:cubicBezTo>
                <a:cubicBezTo>
                  <a:pt x="164002" y="57554"/>
                  <a:pt x="175716" y="72324"/>
                  <a:pt x="191505" y="77417"/>
                </a:cubicBezTo>
                <a:lnTo>
                  <a:pt x="191505" y="104411"/>
                </a:lnTo>
                <a:lnTo>
                  <a:pt x="135989" y="104411"/>
                </a:lnTo>
                <a:cubicBezTo>
                  <a:pt x="114088" y="104411"/>
                  <a:pt x="96262" y="122238"/>
                  <a:pt x="96262" y="144138"/>
                </a:cubicBezTo>
                <a:cubicBezTo>
                  <a:pt x="96262" y="150250"/>
                  <a:pt x="97790" y="156362"/>
                  <a:pt x="100336" y="161455"/>
                </a:cubicBezTo>
                <a:cubicBezTo>
                  <a:pt x="84038" y="166549"/>
                  <a:pt x="72324" y="181319"/>
                  <a:pt x="72324" y="199145"/>
                </a:cubicBezTo>
                <a:cubicBezTo>
                  <a:pt x="72324" y="205257"/>
                  <a:pt x="73852" y="211369"/>
                  <a:pt x="76398" y="216462"/>
                </a:cubicBezTo>
                <a:cubicBezTo>
                  <a:pt x="60100" y="221556"/>
                  <a:pt x="48386" y="236326"/>
                  <a:pt x="48386" y="254152"/>
                </a:cubicBezTo>
                <a:cubicBezTo>
                  <a:pt x="48386" y="260264"/>
                  <a:pt x="49914" y="266376"/>
                  <a:pt x="52460" y="271469"/>
                </a:cubicBezTo>
                <a:cubicBezTo>
                  <a:pt x="36162" y="276562"/>
                  <a:pt x="24447" y="291333"/>
                  <a:pt x="24447" y="309159"/>
                </a:cubicBezTo>
                <a:cubicBezTo>
                  <a:pt x="24447" y="314762"/>
                  <a:pt x="25466" y="320364"/>
                  <a:pt x="27503" y="324948"/>
                </a:cubicBezTo>
                <a:lnTo>
                  <a:pt x="11714" y="324948"/>
                </a:lnTo>
                <a:cubicBezTo>
                  <a:pt x="5093" y="324948"/>
                  <a:pt x="0" y="330041"/>
                  <a:pt x="0" y="336663"/>
                </a:cubicBezTo>
                <a:cubicBezTo>
                  <a:pt x="0" y="373843"/>
                  <a:pt x="30050" y="403893"/>
                  <a:pt x="67230" y="403893"/>
                </a:cubicBezTo>
                <a:lnTo>
                  <a:pt x="337681" y="403893"/>
                </a:lnTo>
                <a:cubicBezTo>
                  <a:pt x="374862" y="403893"/>
                  <a:pt x="404912" y="373843"/>
                  <a:pt x="404912" y="336663"/>
                </a:cubicBezTo>
                <a:cubicBezTo>
                  <a:pt x="407968" y="330041"/>
                  <a:pt x="402874" y="324948"/>
                  <a:pt x="396253" y="324948"/>
                </a:cubicBezTo>
                <a:close/>
                <a:moveTo>
                  <a:pt x="205766" y="22920"/>
                </a:moveTo>
                <a:cubicBezTo>
                  <a:pt x="214425" y="22920"/>
                  <a:pt x="221555" y="30050"/>
                  <a:pt x="221555" y="38709"/>
                </a:cubicBezTo>
                <a:cubicBezTo>
                  <a:pt x="221555" y="47367"/>
                  <a:pt x="214425" y="54497"/>
                  <a:pt x="205766" y="54497"/>
                </a:cubicBezTo>
                <a:cubicBezTo>
                  <a:pt x="197108" y="54497"/>
                  <a:pt x="189977" y="47367"/>
                  <a:pt x="189977" y="38709"/>
                </a:cubicBezTo>
                <a:cubicBezTo>
                  <a:pt x="189977" y="30050"/>
                  <a:pt x="197108" y="22920"/>
                  <a:pt x="205766" y="22920"/>
                </a:cubicBezTo>
                <a:close/>
                <a:moveTo>
                  <a:pt x="138536" y="127331"/>
                </a:moveTo>
                <a:lnTo>
                  <a:pt x="272997" y="127331"/>
                </a:lnTo>
                <a:cubicBezTo>
                  <a:pt x="281656" y="127331"/>
                  <a:pt x="288786" y="134461"/>
                  <a:pt x="288786" y="143120"/>
                </a:cubicBezTo>
                <a:cubicBezTo>
                  <a:pt x="288786" y="151778"/>
                  <a:pt x="281656" y="158909"/>
                  <a:pt x="272997" y="158909"/>
                </a:cubicBezTo>
                <a:lnTo>
                  <a:pt x="138536" y="158909"/>
                </a:lnTo>
                <a:cubicBezTo>
                  <a:pt x="129877" y="158909"/>
                  <a:pt x="122747" y="151778"/>
                  <a:pt x="122747" y="143120"/>
                </a:cubicBezTo>
                <a:cubicBezTo>
                  <a:pt x="122747" y="134461"/>
                  <a:pt x="129877" y="127331"/>
                  <a:pt x="138536" y="127331"/>
                </a:cubicBezTo>
                <a:close/>
                <a:moveTo>
                  <a:pt x="114598" y="182847"/>
                </a:moveTo>
                <a:lnTo>
                  <a:pt x="296426" y="182847"/>
                </a:lnTo>
                <a:cubicBezTo>
                  <a:pt x="305084" y="182847"/>
                  <a:pt x="312215" y="189978"/>
                  <a:pt x="312215" y="198636"/>
                </a:cubicBezTo>
                <a:cubicBezTo>
                  <a:pt x="312215" y="207294"/>
                  <a:pt x="305084" y="214425"/>
                  <a:pt x="296426" y="214425"/>
                </a:cubicBezTo>
                <a:lnTo>
                  <a:pt x="114598" y="214425"/>
                </a:lnTo>
                <a:cubicBezTo>
                  <a:pt x="105939" y="214425"/>
                  <a:pt x="98808" y="207294"/>
                  <a:pt x="98808" y="198636"/>
                </a:cubicBezTo>
                <a:cubicBezTo>
                  <a:pt x="98808" y="189978"/>
                  <a:pt x="105939" y="182847"/>
                  <a:pt x="114598" y="182847"/>
                </a:cubicBezTo>
                <a:close/>
                <a:moveTo>
                  <a:pt x="91169" y="237854"/>
                </a:moveTo>
                <a:lnTo>
                  <a:pt x="320364" y="237854"/>
                </a:lnTo>
                <a:cubicBezTo>
                  <a:pt x="329023" y="237854"/>
                  <a:pt x="336153" y="244984"/>
                  <a:pt x="336153" y="253643"/>
                </a:cubicBezTo>
                <a:cubicBezTo>
                  <a:pt x="336153" y="262301"/>
                  <a:pt x="329023" y="269432"/>
                  <a:pt x="320364" y="269432"/>
                </a:cubicBezTo>
                <a:lnTo>
                  <a:pt x="91169" y="269432"/>
                </a:lnTo>
                <a:cubicBezTo>
                  <a:pt x="82510" y="269432"/>
                  <a:pt x="75380" y="262301"/>
                  <a:pt x="75380" y="253643"/>
                </a:cubicBezTo>
                <a:cubicBezTo>
                  <a:pt x="75380" y="244984"/>
                  <a:pt x="82510" y="237854"/>
                  <a:pt x="91169" y="237854"/>
                </a:cubicBezTo>
                <a:close/>
                <a:moveTo>
                  <a:pt x="51441" y="309159"/>
                </a:moveTo>
                <a:cubicBezTo>
                  <a:pt x="51441" y="300501"/>
                  <a:pt x="58572" y="293370"/>
                  <a:pt x="67230" y="293370"/>
                </a:cubicBezTo>
                <a:lnTo>
                  <a:pt x="343793" y="293370"/>
                </a:lnTo>
                <a:cubicBezTo>
                  <a:pt x="352451" y="293370"/>
                  <a:pt x="359582" y="300501"/>
                  <a:pt x="359582" y="309159"/>
                </a:cubicBezTo>
                <a:cubicBezTo>
                  <a:pt x="359582" y="317818"/>
                  <a:pt x="352451" y="324948"/>
                  <a:pt x="343793" y="324948"/>
                </a:cubicBezTo>
                <a:lnTo>
                  <a:pt x="67230" y="324948"/>
                </a:lnTo>
                <a:cubicBezTo>
                  <a:pt x="58572" y="324948"/>
                  <a:pt x="51441" y="317818"/>
                  <a:pt x="51441" y="309159"/>
                </a:cubicBezTo>
                <a:close/>
                <a:moveTo>
                  <a:pt x="340737" y="380464"/>
                </a:moveTo>
                <a:lnTo>
                  <a:pt x="70287" y="380464"/>
                </a:lnTo>
                <a:cubicBezTo>
                  <a:pt x="50423" y="380464"/>
                  <a:pt x="33615" y="367222"/>
                  <a:pt x="28522" y="348886"/>
                </a:cubicBezTo>
                <a:lnTo>
                  <a:pt x="382501" y="348886"/>
                </a:lnTo>
                <a:cubicBezTo>
                  <a:pt x="377408" y="366713"/>
                  <a:pt x="360601" y="380464"/>
                  <a:pt x="340737" y="380464"/>
                </a:cubicBezTo>
                <a:lnTo>
                  <a:pt x="340737" y="3804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37" name="Google Shape;1737;p48"/>
          <p:cNvGrpSpPr/>
          <p:nvPr/>
        </p:nvGrpSpPr>
        <p:grpSpPr>
          <a:xfrm>
            <a:off x="4016853" y="1984292"/>
            <a:ext cx="348109" cy="348109"/>
            <a:chOff x="5543330" y="2691672"/>
            <a:chExt cx="404402" cy="404402"/>
          </a:xfrm>
        </p:grpSpPr>
        <p:sp>
          <p:nvSpPr>
            <p:cNvPr id="1738" name="Google Shape;1738;p48"/>
            <p:cNvSpPr/>
            <p:nvPr/>
          </p:nvSpPr>
          <p:spPr>
            <a:xfrm>
              <a:off x="5697264" y="2739039"/>
              <a:ext cx="97791" cy="119181"/>
            </a:xfrm>
            <a:custGeom>
              <a:rect b="b" l="l" r="r" t="t"/>
              <a:pathLst>
                <a:path extrusionOk="0" h="119181" w="97791">
                  <a:moveTo>
                    <a:pt x="68641" y="95753"/>
                  </a:moveTo>
                  <a:lnTo>
                    <a:pt x="74753" y="111542"/>
                  </a:lnTo>
                  <a:cubicBezTo>
                    <a:pt x="76790" y="116126"/>
                    <a:pt x="80864" y="119182"/>
                    <a:pt x="85958" y="119182"/>
                  </a:cubicBezTo>
                  <a:cubicBezTo>
                    <a:pt x="87486" y="119182"/>
                    <a:pt x="89013" y="119182"/>
                    <a:pt x="90032" y="118163"/>
                  </a:cubicBezTo>
                  <a:cubicBezTo>
                    <a:pt x="96144" y="115616"/>
                    <a:pt x="99200" y="108995"/>
                    <a:pt x="97163" y="102883"/>
                  </a:cubicBezTo>
                  <a:lnTo>
                    <a:pt x="62019" y="9168"/>
                  </a:lnTo>
                  <a:cubicBezTo>
                    <a:pt x="62019" y="9168"/>
                    <a:pt x="62019" y="9168"/>
                    <a:pt x="62019" y="8659"/>
                  </a:cubicBezTo>
                  <a:cubicBezTo>
                    <a:pt x="59982" y="3565"/>
                    <a:pt x="54889" y="0"/>
                    <a:pt x="49286" y="0"/>
                  </a:cubicBezTo>
                  <a:cubicBezTo>
                    <a:pt x="49286" y="0"/>
                    <a:pt x="49286" y="0"/>
                    <a:pt x="49286" y="0"/>
                  </a:cubicBezTo>
                  <a:cubicBezTo>
                    <a:pt x="43684" y="0"/>
                    <a:pt x="38591" y="3565"/>
                    <a:pt x="36553" y="8659"/>
                  </a:cubicBezTo>
                  <a:cubicBezTo>
                    <a:pt x="36553" y="8659"/>
                    <a:pt x="36553" y="8659"/>
                    <a:pt x="36553" y="9168"/>
                  </a:cubicBezTo>
                  <a:lnTo>
                    <a:pt x="901" y="102883"/>
                  </a:lnTo>
                  <a:cubicBezTo>
                    <a:pt x="-1646" y="108995"/>
                    <a:pt x="1410" y="115616"/>
                    <a:pt x="7522" y="118163"/>
                  </a:cubicBezTo>
                  <a:cubicBezTo>
                    <a:pt x="13634" y="120710"/>
                    <a:pt x="20255" y="117654"/>
                    <a:pt x="22801" y="111542"/>
                  </a:cubicBezTo>
                  <a:lnTo>
                    <a:pt x="28913" y="95753"/>
                  </a:lnTo>
                  <a:lnTo>
                    <a:pt x="68641" y="95753"/>
                  </a:lnTo>
                  <a:lnTo>
                    <a:pt x="68641" y="95753"/>
                  </a:lnTo>
                  <a:close/>
                  <a:moveTo>
                    <a:pt x="48268" y="41765"/>
                  </a:moveTo>
                  <a:lnTo>
                    <a:pt x="59473" y="71815"/>
                  </a:lnTo>
                  <a:lnTo>
                    <a:pt x="36553" y="71815"/>
                  </a:lnTo>
                  <a:lnTo>
                    <a:pt x="48268" y="417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48"/>
            <p:cNvSpPr/>
            <p:nvPr/>
          </p:nvSpPr>
          <p:spPr>
            <a:xfrm>
              <a:off x="5609542" y="2929526"/>
              <a:ext cx="81014" cy="118162"/>
            </a:xfrm>
            <a:custGeom>
              <a:rect b="b" l="l" r="r" t="t"/>
              <a:pathLst>
                <a:path extrusionOk="0" h="118162" w="81014">
                  <a:moveTo>
                    <a:pt x="67231" y="51951"/>
                  </a:moveTo>
                  <a:cubicBezTo>
                    <a:pt x="70796" y="46858"/>
                    <a:pt x="72833" y="40236"/>
                    <a:pt x="72833" y="33615"/>
                  </a:cubicBezTo>
                  <a:cubicBezTo>
                    <a:pt x="72833" y="15280"/>
                    <a:pt x="57554" y="0"/>
                    <a:pt x="39218" y="0"/>
                  </a:cubicBezTo>
                  <a:lnTo>
                    <a:pt x="11715" y="0"/>
                  </a:lnTo>
                  <a:cubicBezTo>
                    <a:pt x="5093" y="0"/>
                    <a:pt x="0" y="5093"/>
                    <a:pt x="0" y="11714"/>
                  </a:cubicBezTo>
                  <a:lnTo>
                    <a:pt x="0" y="106448"/>
                  </a:lnTo>
                  <a:cubicBezTo>
                    <a:pt x="0" y="109504"/>
                    <a:pt x="1019" y="112560"/>
                    <a:pt x="3565" y="114598"/>
                  </a:cubicBezTo>
                  <a:cubicBezTo>
                    <a:pt x="5603" y="116635"/>
                    <a:pt x="8659" y="118163"/>
                    <a:pt x="11715" y="118163"/>
                  </a:cubicBezTo>
                  <a:lnTo>
                    <a:pt x="11715" y="118163"/>
                  </a:lnTo>
                  <a:cubicBezTo>
                    <a:pt x="11715" y="118163"/>
                    <a:pt x="37181" y="118163"/>
                    <a:pt x="43802" y="118163"/>
                  </a:cubicBezTo>
                  <a:cubicBezTo>
                    <a:pt x="64175" y="118163"/>
                    <a:pt x="80982" y="101355"/>
                    <a:pt x="80982" y="80982"/>
                  </a:cubicBezTo>
                  <a:cubicBezTo>
                    <a:pt x="81492" y="69777"/>
                    <a:pt x="75889" y="59081"/>
                    <a:pt x="67231" y="51951"/>
                  </a:cubicBezTo>
                  <a:close/>
                  <a:moveTo>
                    <a:pt x="39218" y="23938"/>
                  </a:moveTo>
                  <a:cubicBezTo>
                    <a:pt x="44821" y="23938"/>
                    <a:pt x="49404" y="28522"/>
                    <a:pt x="49404" y="34125"/>
                  </a:cubicBezTo>
                  <a:cubicBezTo>
                    <a:pt x="49404" y="39727"/>
                    <a:pt x="44821" y="44311"/>
                    <a:pt x="39218" y="44311"/>
                  </a:cubicBezTo>
                  <a:cubicBezTo>
                    <a:pt x="37181" y="44311"/>
                    <a:pt x="23429" y="44311"/>
                    <a:pt x="23429" y="44311"/>
                  </a:cubicBezTo>
                  <a:lnTo>
                    <a:pt x="23429" y="24447"/>
                  </a:lnTo>
                  <a:lnTo>
                    <a:pt x="39218" y="24447"/>
                  </a:lnTo>
                  <a:close/>
                  <a:moveTo>
                    <a:pt x="43802" y="94734"/>
                  </a:moveTo>
                  <a:cubicBezTo>
                    <a:pt x="40237" y="94734"/>
                    <a:pt x="31069" y="94734"/>
                    <a:pt x="23429" y="94734"/>
                  </a:cubicBezTo>
                  <a:lnTo>
                    <a:pt x="23429" y="67740"/>
                  </a:lnTo>
                  <a:cubicBezTo>
                    <a:pt x="25466" y="67740"/>
                    <a:pt x="43802" y="67740"/>
                    <a:pt x="43802" y="67740"/>
                  </a:cubicBezTo>
                  <a:cubicBezTo>
                    <a:pt x="51442" y="67740"/>
                    <a:pt x="57554" y="73852"/>
                    <a:pt x="57554" y="81492"/>
                  </a:cubicBezTo>
                  <a:cubicBezTo>
                    <a:pt x="57554" y="88622"/>
                    <a:pt x="51442" y="94734"/>
                    <a:pt x="43802" y="94734"/>
                  </a:cubicBezTo>
                  <a:lnTo>
                    <a:pt x="43802" y="9473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48"/>
            <p:cNvSpPr/>
            <p:nvPr/>
          </p:nvSpPr>
          <p:spPr>
            <a:xfrm>
              <a:off x="5543330" y="2691672"/>
              <a:ext cx="404402" cy="404402"/>
            </a:xfrm>
            <a:custGeom>
              <a:rect b="b" l="l" r="r" t="t"/>
              <a:pathLst>
                <a:path extrusionOk="0" h="404402" w="404402">
                  <a:moveTo>
                    <a:pt x="392688" y="190487"/>
                  </a:moveTo>
                  <a:lnTo>
                    <a:pt x="309159" y="190487"/>
                  </a:lnTo>
                  <a:lnTo>
                    <a:pt x="309159" y="11714"/>
                  </a:lnTo>
                  <a:cubicBezTo>
                    <a:pt x="309159" y="5093"/>
                    <a:pt x="304066" y="0"/>
                    <a:pt x="297445" y="0"/>
                  </a:cubicBezTo>
                  <a:lnTo>
                    <a:pt x="106958" y="0"/>
                  </a:lnTo>
                  <a:cubicBezTo>
                    <a:pt x="100337" y="0"/>
                    <a:pt x="95243" y="5093"/>
                    <a:pt x="95243" y="11714"/>
                  </a:cubicBezTo>
                  <a:lnTo>
                    <a:pt x="95243" y="190487"/>
                  </a:lnTo>
                  <a:lnTo>
                    <a:pt x="11715" y="190487"/>
                  </a:lnTo>
                  <a:cubicBezTo>
                    <a:pt x="5093" y="190487"/>
                    <a:pt x="0" y="195580"/>
                    <a:pt x="0" y="202201"/>
                  </a:cubicBezTo>
                  <a:lnTo>
                    <a:pt x="0" y="392688"/>
                  </a:lnTo>
                  <a:cubicBezTo>
                    <a:pt x="0" y="399309"/>
                    <a:pt x="5093" y="404402"/>
                    <a:pt x="11715" y="404402"/>
                  </a:cubicBezTo>
                  <a:lnTo>
                    <a:pt x="392688" y="404402"/>
                  </a:lnTo>
                  <a:cubicBezTo>
                    <a:pt x="399309" y="404402"/>
                    <a:pt x="404403" y="399309"/>
                    <a:pt x="404403" y="392688"/>
                  </a:cubicBezTo>
                  <a:lnTo>
                    <a:pt x="404403" y="202201"/>
                  </a:lnTo>
                  <a:cubicBezTo>
                    <a:pt x="404403" y="195580"/>
                    <a:pt x="399309" y="190487"/>
                    <a:pt x="392688" y="190487"/>
                  </a:cubicBezTo>
                  <a:close/>
                  <a:moveTo>
                    <a:pt x="118673" y="23429"/>
                  </a:moveTo>
                  <a:lnTo>
                    <a:pt x="285221" y="23429"/>
                  </a:lnTo>
                  <a:lnTo>
                    <a:pt x="285221" y="189977"/>
                  </a:lnTo>
                  <a:lnTo>
                    <a:pt x="118673" y="189977"/>
                  </a:lnTo>
                  <a:lnTo>
                    <a:pt x="118673" y="23429"/>
                  </a:lnTo>
                  <a:close/>
                  <a:moveTo>
                    <a:pt x="23429" y="213916"/>
                  </a:moveTo>
                  <a:lnTo>
                    <a:pt x="189978" y="213916"/>
                  </a:lnTo>
                  <a:lnTo>
                    <a:pt x="189978" y="380464"/>
                  </a:lnTo>
                  <a:lnTo>
                    <a:pt x="23429" y="380464"/>
                  </a:lnTo>
                  <a:lnTo>
                    <a:pt x="23429" y="213916"/>
                  </a:lnTo>
                  <a:close/>
                  <a:moveTo>
                    <a:pt x="380464" y="380974"/>
                  </a:moveTo>
                  <a:lnTo>
                    <a:pt x="213916" y="380974"/>
                  </a:lnTo>
                  <a:lnTo>
                    <a:pt x="213916" y="213916"/>
                  </a:lnTo>
                  <a:lnTo>
                    <a:pt x="380464" y="213916"/>
                  </a:lnTo>
                  <a:lnTo>
                    <a:pt x="380464" y="3809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48"/>
            <p:cNvSpPr/>
            <p:nvPr/>
          </p:nvSpPr>
          <p:spPr>
            <a:xfrm>
              <a:off x="5790352" y="2930028"/>
              <a:ext cx="101015" cy="118170"/>
            </a:xfrm>
            <a:custGeom>
              <a:rect b="b" l="l" r="r" t="t"/>
              <a:pathLst>
                <a:path extrusionOk="0" h="118170" w="101015">
                  <a:moveTo>
                    <a:pt x="0" y="59089"/>
                  </a:moveTo>
                  <a:cubicBezTo>
                    <a:pt x="0" y="91685"/>
                    <a:pt x="26485" y="118170"/>
                    <a:pt x="59082" y="118170"/>
                  </a:cubicBezTo>
                  <a:cubicBezTo>
                    <a:pt x="72324" y="118170"/>
                    <a:pt x="84038" y="114096"/>
                    <a:pt x="93206" y="105946"/>
                  </a:cubicBezTo>
                  <a:cubicBezTo>
                    <a:pt x="95243" y="104418"/>
                    <a:pt x="96771" y="102381"/>
                    <a:pt x="98300" y="100853"/>
                  </a:cubicBezTo>
                  <a:cubicBezTo>
                    <a:pt x="102374" y="95760"/>
                    <a:pt x="101865" y="88120"/>
                    <a:pt x="96771" y="84045"/>
                  </a:cubicBezTo>
                  <a:cubicBezTo>
                    <a:pt x="91678" y="79971"/>
                    <a:pt x="84038" y="80480"/>
                    <a:pt x="79964" y="85573"/>
                  </a:cubicBezTo>
                  <a:cubicBezTo>
                    <a:pt x="78945" y="86592"/>
                    <a:pt x="78436" y="87611"/>
                    <a:pt x="77417" y="88120"/>
                  </a:cubicBezTo>
                  <a:cubicBezTo>
                    <a:pt x="72833" y="92195"/>
                    <a:pt x="66721" y="94741"/>
                    <a:pt x="59082" y="94741"/>
                  </a:cubicBezTo>
                  <a:cubicBezTo>
                    <a:pt x="39218" y="94741"/>
                    <a:pt x="23429" y="78952"/>
                    <a:pt x="23429" y="59089"/>
                  </a:cubicBezTo>
                  <a:cubicBezTo>
                    <a:pt x="23429" y="39225"/>
                    <a:pt x="39218" y="23436"/>
                    <a:pt x="59082" y="23436"/>
                  </a:cubicBezTo>
                  <a:cubicBezTo>
                    <a:pt x="66212" y="23436"/>
                    <a:pt x="72833" y="25473"/>
                    <a:pt x="78945" y="29548"/>
                  </a:cubicBezTo>
                  <a:cubicBezTo>
                    <a:pt x="84548" y="33113"/>
                    <a:pt x="91678" y="31585"/>
                    <a:pt x="95243" y="26492"/>
                  </a:cubicBezTo>
                  <a:cubicBezTo>
                    <a:pt x="98809" y="20889"/>
                    <a:pt x="97281" y="13759"/>
                    <a:pt x="92188" y="10194"/>
                  </a:cubicBezTo>
                  <a:cubicBezTo>
                    <a:pt x="82510" y="3572"/>
                    <a:pt x="70796" y="7"/>
                    <a:pt x="59082" y="7"/>
                  </a:cubicBezTo>
                  <a:cubicBezTo>
                    <a:pt x="26485" y="-502"/>
                    <a:pt x="0" y="26492"/>
                    <a:pt x="0" y="590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2" name="Google Shape;1742;p48"/>
          <p:cNvGrpSpPr/>
          <p:nvPr/>
        </p:nvGrpSpPr>
        <p:grpSpPr>
          <a:xfrm>
            <a:off x="4820377" y="1427931"/>
            <a:ext cx="234570" cy="348109"/>
            <a:chOff x="6476792" y="2045341"/>
            <a:chExt cx="272502" cy="404402"/>
          </a:xfrm>
        </p:grpSpPr>
        <p:sp>
          <p:nvSpPr>
            <p:cNvPr id="1743" name="Google Shape;1743;p48"/>
            <p:cNvSpPr/>
            <p:nvPr/>
          </p:nvSpPr>
          <p:spPr>
            <a:xfrm>
              <a:off x="6476792" y="2045341"/>
              <a:ext cx="272502" cy="404402"/>
            </a:xfrm>
            <a:custGeom>
              <a:rect b="b" l="l" r="r" t="t"/>
              <a:pathLst>
                <a:path extrusionOk="0" h="404402" w="272502">
                  <a:moveTo>
                    <a:pt x="261920" y="209332"/>
                  </a:moveTo>
                  <a:lnTo>
                    <a:pt x="227795" y="174698"/>
                  </a:lnTo>
                  <a:cubicBezTo>
                    <a:pt x="219136" y="166039"/>
                    <a:pt x="208950" y="159418"/>
                    <a:pt x="197744" y="155344"/>
                  </a:cubicBezTo>
                  <a:cubicBezTo>
                    <a:pt x="213024" y="139554"/>
                    <a:pt x="222192" y="118163"/>
                    <a:pt x="222192" y="94734"/>
                  </a:cubicBezTo>
                  <a:cubicBezTo>
                    <a:pt x="222192" y="91169"/>
                    <a:pt x="222192" y="87603"/>
                    <a:pt x="221683" y="84038"/>
                  </a:cubicBezTo>
                  <a:cubicBezTo>
                    <a:pt x="238490" y="77926"/>
                    <a:pt x="250205" y="62137"/>
                    <a:pt x="250205" y="43292"/>
                  </a:cubicBezTo>
                  <a:cubicBezTo>
                    <a:pt x="250205" y="19354"/>
                    <a:pt x="230850" y="0"/>
                    <a:pt x="206912" y="0"/>
                  </a:cubicBezTo>
                  <a:cubicBezTo>
                    <a:pt x="193670" y="0"/>
                    <a:pt x="181446" y="6112"/>
                    <a:pt x="173297" y="16298"/>
                  </a:cubicBezTo>
                  <a:cubicBezTo>
                    <a:pt x="162092" y="10696"/>
                    <a:pt x="149359" y="7640"/>
                    <a:pt x="136116" y="7640"/>
                  </a:cubicBezTo>
                  <a:cubicBezTo>
                    <a:pt x="122874" y="7640"/>
                    <a:pt x="110141" y="10696"/>
                    <a:pt x="98936" y="16298"/>
                  </a:cubicBezTo>
                  <a:cubicBezTo>
                    <a:pt x="90786" y="6112"/>
                    <a:pt x="78563" y="0"/>
                    <a:pt x="65320" y="0"/>
                  </a:cubicBezTo>
                  <a:cubicBezTo>
                    <a:pt x="41382" y="0"/>
                    <a:pt x="22028" y="19354"/>
                    <a:pt x="22028" y="43292"/>
                  </a:cubicBezTo>
                  <a:cubicBezTo>
                    <a:pt x="22028" y="62137"/>
                    <a:pt x="33743" y="77926"/>
                    <a:pt x="50550" y="84038"/>
                  </a:cubicBezTo>
                  <a:cubicBezTo>
                    <a:pt x="50041" y="87603"/>
                    <a:pt x="50041" y="91169"/>
                    <a:pt x="50041" y="94734"/>
                  </a:cubicBezTo>
                  <a:cubicBezTo>
                    <a:pt x="50041" y="118163"/>
                    <a:pt x="59209" y="139554"/>
                    <a:pt x="74488" y="155344"/>
                  </a:cubicBezTo>
                  <a:cubicBezTo>
                    <a:pt x="63284" y="159418"/>
                    <a:pt x="52587" y="166039"/>
                    <a:pt x="44438" y="174698"/>
                  </a:cubicBezTo>
                  <a:lnTo>
                    <a:pt x="10314" y="209332"/>
                  </a:lnTo>
                  <a:cubicBezTo>
                    <a:pt x="-3438" y="223083"/>
                    <a:pt x="-3438" y="246003"/>
                    <a:pt x="10314" y="259755"/>
                  </a:cubicBezTo>
                  <a:cubicBezTo>
                    <a:pt x="23047" y="271978"/>
                    <a:pt x="42401" y="273506"/>
                    <a:pt x="56153" y="263320"/>
                  </a:cubicBezTo>
                  <a:lnTo>
                    <a:pt x="45966" y="325967"/>
                  </a:lnTo>
                  <a:cubicBezTo>
                    <a:pt x="45457" y="329532"/>
                    <a:pt x="46476" y="333097"/>
                    <a:pt x="48513" y="335644"/>
                  </a:cubicBezTo>
                  <a:cubicBezTo>
                    <a:pt x="50550" y="338190"/>
                    <a:pt x="54115" y="339718"/>
                    <a:pt x="57681" y="339718"/>
                  </a:cubicBezTo>
                  <a:lnTo>
                    <a:pt x="77544" y="339718"/>
                  </a:lnTo>
                  <a:lnTo>
                    <a:pt x="77544" y="368750"/>
                  </a:lnTo>
                  <a:cubicBezTo>
                    <a:pt x="77544" y="388613"/>
                    <a:pt x="93333" y="404402"/>
                    <a:pt x="113197" y="404402"/>
                  </a:cubicBezTo>
                  <a:cubicBezTo>
                    <a:pt x="122365" y="404402"/>
                    <a:pt x="130514" y="400837"/>
                    <a:pt x="137135" y="395235"/>
                  </a:cubicBezTo>
                  <a:cubicBezTo>
                    <a:pt x="143247" y="400837"/>
                    <a:pt x="151905" y="404402"/>
                    <a:pt x="161073" y="404402"/>
                  </a:cubicBezTo>
                  <a:cubicBezTo>
                    <a:pt x="180937" y="404402"/>
                    <a:pt x="196726" y="388613"/>
                    <a:pt x="196726" y="368750"/>
                  </a:cubicBezTo>
                  <a:lnTo>
                    <a:pt x="196726" y="339718"/>
                  </a:lnTo>
                  <a:lnTo>
                    <a:pt x="216590" y="339718"/>
                  </a:lnTo>
                  <a:cubicBezTo>
                    <a:pt x="220155" y="339718"/>
                    <a:pt x="223210" y="338190"/>
                    <a:pt x="225757" y="335644"/>
                  </a:cubicBezTo>
                  <a:cubicBezTo>
                    <a:pt x="228304" y="333097"/>
                    <a:pt x="228814" y="329532"/>
                    <a:pt x="228304" y="325967"/>
                  </a:cubicBezTo>
                  <a:lnTo>
                    <a:pt x="218117" y="263320"/>
                  </a:lnTo>
                  <a:cubicBezTo>
                    <a:pt x="231869" y="272997"/>
                    <a:pt x="251733" y="271978"/>
                    <a:pt x="263956" y="259755"/>
                  </a:cubicBezTo>
                  <a:cubicBezTo>
                    <a:pt x="275671" y="245494"/>
                    <a:pt x="275671" y="223083"/>
                    <a:pt x="261920" y="209332"/>
                  </a:cubicBezTo>
                  <a:lnTo>
                    <a:pt x="261920" y="209332"/>
                  </a:lnTo>
                  <a:close/>
                  <a:moveTo>
                    <a:pt x="206403" y="23429"/>
                  </a:moveTo>
                  <a:cubicBezTo>
                    <a:pt x="217099" y="23429"/>
                    <a:pt x="226267" y="32087"/>
                    <a:pt x="226267" y="43292"/>
                  </a:cubicBezTo>
                  <a:cubicBezTo>
                    <a:pt x="226267" y="50932"/>
                    <a:pt x="221683" y="57553"/>
                    <a:pt x="215571" y="60609"/>
                  </a:cubicBezTo>
                  <a:cubicBezTo>
                    <a:pt x="210477" y="48386"/>
                    <a:pt x="202328" y="37690"/>
                    <a:pt x="192651" y="29031"/>
                  </a:cubicBezTo>
                  <a:cubicBezTo>
                    <a:pt x="195708" y="25466"/>
                    <a:pt x="200801" y="23429"/>
                    <a:pt x="206403" y="23429"/>
                  </a:cubicBezTo>
                  <a:lnTo>
                    <a:pt x="206403" y="23429"/>
                  </a:lnTo>
                  <a:close/>
                  <a:moveTo>
                    <a:pt x="193670" y="70796"/>
                  </a:moveTo>
                  <a:lnTo>
                    <a:pt x="170241" y="70796"/>
                  </a:lnTo>
                  <a:cubicBezTo>
                    <a:pt x="152924" y="70796"/>
                    <a:pt x="137645" y="61119"/>
                    <a:pt x="129496" y="45839"/>
                  </a:cubicBezTo>
                  <a:cubicBezTo>
                    <a:pt x="127458" y="41764"/>
                    <a:pt x="123383" y="39218"/>
                    <a:pt x="118799" y="39218"/>
                  </a:cubicBezTo>
                  <a:cubicBezTo>
                    <a:pt x="114216" y="39218"/>
                    <a:pt x="110141" y="41764"/>
                    <a:pt x="108104" y="45839"/>
                  </a:cubicBezTo>
                  <a:cubicBezTo>
                    <a:pt x="101483" y="58572"/>
                    <a:pt x="89768" y="67231"/>
                    <a:pt x="76017" y="70287"/>
                  </a:cubicBezTo>
                  <a:cubicBezTo>
                    <a:pt x="85693" y="47367"/>
                    <a:pt x="108104" y="31578"/>
                    <a:pt x="134079" y="31578"/>
                  </a:cubicBezTo>
                  <a:cubicBezTo>
                    <a:pt x="161583" y="31578"/>
                    <a:pt x="183993" y="47876"/>
                    <a:pt x="193670" y="70796"/>
                  </a:cubicBezTo>
                  <a:close/>
                  <a:moveTo>
                    <a:pt x="43929" y="43292"/>
                  </a:moveTo>
                  <a:cubicBezTo>
                    <a:pt x="43929" y="32597"/>
                    <a:pt x="52587" y="23429"/>
                    <a:pt x="63793" y="23429"/>
                  </a:cubicBezTo>
                  <a:cubicBezTo>
                    <a:pt x="69395" y="23429"/>
                    <a:pt x="73979" y="25466"/>
                    <a:pt x="77544" y="29031"/>
                  </a:cubicBezTo>
                  <a:cubicBezTo>
                    <a:pt x="67867" y="37690"/>
                    <a:pt x="59718" y="48386"/>
                    <a:pt x="54625" y="60609"/>
                  </a:cubicBezTo>
                  <a:cubicBezTo>
                    <a:pt x="48513" y="57553"/>
                    <a:pt x="43929" y="50932"/>
                    <a:pt x="43929" y="43292"/>
                  </a:cubicBezTo>
                  <a:close/>
                  <a:moveTo>
                    <a:pt x="71942" y="94734"/>
                  </a:moveTo>
                  <a:cubicBezTo>
                    <a:pt x="90277" y="93715"/>
                    <a:pt x="107085" y="85566"/>
                    <a:pt x="119309" y="72324"/>
                  </a:cubicBezTo>
                  <a:cubicBezTo>
                    <a:pt x="132042" y="86585"/>
                    <a:pt x="150378" y="94734"/>
                    <a:pt x="170241" y="94734"/>
                  </a:cubicBezTo>
                  <a:lnTo>
                    <a:pt x="198254" y="94734"/>
                  </a:lnTo>
                  <a:cubicBezTo>
                    <a:pt x="198254" y="129368"/>
                    <a:pt x="169732" y="157890"/>
                    <a:pt x="135098" y="157890"/>
                  </a:cubicBezTo>
                  <a:cubicBezTo>
                    <a:pt x="100464" y="157890"/>
                    <a:pt x="71942" y="129368"/>
                    <a:pt x="71942" y="94734"/>
                  </a:cubicBezTo>
                  <a:cubicBezTo>
                    <a:pt x="71942" y="94734"/>
                    <a:pt x="71942" y="94734"/>
                    <a:pt x="71942" y="94734"/>
                  </a:cubicBezTo>
                  <a:lnTo>
                    <a:pt x="71942" y="94734"/>
                  </a:lnTo>
                  <a:close/>
                  <a:moveTo>
                    <a:pt x="111159" y="380464"/>
                  </a:moveTo>
                  <a:cubicBezTo>
                    <a:pt x="104539" y="380464"/>
                    <a:pt x="99445" y="375371"/>
                    <a:pt x="99445" y="368750"/>
                  </a:cubicBezTo>
                  <a:lnTo>
                    <a:pt x="99445" y="339718"/>
                  </a:lnTo>
                  <a:lnTo>
                    <a:pt x="123383" y="339718"/>
                  </a:lnTo>
                  <a:lnTo>
                    <a:pt x="123383" y="368750"/>
                  </a:lnTo>
                  <a:cubicBezTo>
                    <a:pt x="123383" y="375371"/>
                    <a:pt x="117781" y="380464"/>
                    <a:pt x="111159" y="380464"/>
                  </a:cubicBezTo>
                  <a:close/>
                  <a:moveTo>
                    <a:pt x="170751" y="368750"/>
                  </a:moveTo>
                  <a:cubicBezTo>
                    <a:pt x="170751" y="375371"/>
                    <a:pt x="165657" y="380464"/>
                    <a:pt x="159036" y="380464"/>
                  </a:cubicBezTo>
                  <a:cubicBezTo>
                    <a:pt x="152415" y="380464"/>
                    <a:pt x="147322" y="375371"/>
                    <a:pt x="147322" y="368750"/>
                  </a:cubicBezTo>
                  <a:lnTo>
                    <a:pt x="147322" y="339718"/>
                  </a:lnTo>
                  <a:lnTo>
                    <a:pt x="171260" y="339718"/>
                  </a:lnTo>
                  <a:lnTo>
                    <a:pt x="171260" y="368750"/>
                  </a:lnTo>
                  <a:close/>
                  <a:moveTo>
                    <a:pt x="245112" y="242947"/>
                  </a:moveTo>
                  <a:cubicBezTo>
                    <a:pt x="240528" y="247531"/>
                    <a:pt x="232888" y="247531"/>
                    <a:pt x="228304" y="242947"/>
                  </a:cubicBezTo>
                  <a:lnTo>
                    <a:pt x="206912" y="221555"/>
                  </a:lnTo>
                  <a:cubicBezTo>
                    <a:pt x="203347" y="217990"/>
                    <a:pt x="197744" y="216972"/>
                    <a:pt x="193161" y="219518"/>
                  </a:cubicBezTo>
                  <a:cubicBezTo>
                    <a:pt x="188577" y="222065"/>
                    <a:pt x="186030" y="226649"/>
                    <a:pt x="187049" y="231742"/>
                  </a:cubicBezTo>
                  <a:lnTo>
                    <a:pt x="200801" y="315780"/>
                  </a:lnTo>
                  <a:lnTo>
                    <a:pt x="70414" y="315780"/>
                  </a:lnTo>
                  <a:lnTo>
                    <a:pt x="84166" y="231742"/>
                  </a:lnTo>
                  <a:cubicBezTo>
                    <a:pt x="85184" y="226649"/>
                    <a:pt x="82637" y="221555"/>
                    <a:pt x="78053" y="219518"/>
                  </a:cubicBezTo>
                  <a:cubicBezTo>
                    <a:pt x="73470" y="216972"/>
                    <a:pt x="67867" y="217990"/>
                    <a:pt x="64302" y="221555"/>
                  </a:cubicBezTo>
                  <a:lnTo>
                    <a:pt x="42911" y="242947"/>
                  </a:lnTo>
                  <a:cubicBezTo>
                    <a:pt x="38327" y="247531"/>
                    <a:pt x="30687" y="247531"/>
                    <a:pt x="26103" y="242947"/>
                  </a:cubicBezTo>
                  <a:cubicBezTo>
                    <a:pt x="21519" y="238363"/>
                    <a:pt x="21519" y="230723"/>
                    <a:pt x="26103" y="226139"/>
                  </a:cubicBezTo>
                  <a:lnTo>
                    <a:pt x="60227" y="191505"/>
                  </a:lnTo>
                  <a:cubicBezTo>
                    <a:pt x="70923" y="180810"/>
                    <a:pt x="85184" y="174698"/>
                    <a:pt x="99955" y="174188"/>
                  </a:cubicBezTo>
                  <a:cubicBezTo>
                    <a:pt x="111159" y="179282"/>
                    <a:pt x="123383" y="181828"/>
                    <a:pt x="136116" y="181828"/>
                  </a:cubicBezTo>
                  <a:cubicBezTo>
                    <a:pt x="148849" y="181828"/>
                    <a:pt x="161073" y="178772"/>
                    <a:pt x="172278" y="174188"/>
                  </a:cubicBezTo>
                  <a:cubicBezTo>
                    <a:pt x="187049" y="174698"/>
                    <a:pt x="201310" y="181319"/>
                    <a:pt x="212006" y="191505"/>
                  </a:cubicBezTo>
                  <a:lnTo>
                    <a:pt x="246130" y="226139"/>
                  </a:lnTo>
                  <a:cubicBezTo>
                    <a:pt x="249696" y="230723"/>
                    <a:pt x="249696" y="237854"/>
                    <a:pt x="245112" y="242947"/>
                  </a:cubicBezTo>
                  <a:lnTo>
                    <a:pt x="245112" y="24294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48"/>
            <p:cNvSpPr/>
            <p:nvPr/>
          </p:nvSpPr>
          <p:spPr>
            <a:xfrm>
              <a:off x="6600175" y="2250598"/>
              <a:ext cx="23428" cy="23428"/>
            </a:xfrm>
            <a:custGeom>
              <a:rect b="b" l="l" r="r" t="t"/>
              <a:pathLst>
                <a:path extrusionOk="0" h="23428" w="23428">
                  <a:moveTo>
                    <a:pt x="23429" y="11714"/>
                  </a:moveTo>
                  <a:cubicBezTo>
                    <a:pt x="23429" y="18184"/>
                    <a:pt x="18184" y="23429"/>
                    <a:pt x="11714" y="23429"/>
                  </a:cubicBezTo>
                  <a:cubicBezTo>
                    <a:pt x="5244" y="23429"/>
                    <a:pt x="-1" y="18184"/>
                    <a:pt x="-1" y="11714"/>
                  </a:cubicBezTo>
                  <a:cubicBezTo>
                    <a:pt x="-1" y="5245"/>
                    <a:pt x="5244"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48"/>
            <p:cNvSpPr/>
            <p:nvPr/>
          </p:nvSpPr>
          <p:spPr>
            <a:xfrm>
              <a:off x="6600175" y="2297965"/>
              <a:ext cx="23428" cy="23428"/>
            </a:xfrm>
            <a:custGeom>
              <a:rect b="b" l="l" r="r" t="t"/>
              <a:pathLst>
                <a:path extrusionOk="0" h="23428" w="23428">
                  <a:moveTo>
                    <a:pt x="23429" y="11714"/>
                  </a:moveTo>
                  <a:cubicBezTo>
                    <a:pt x="23429" y="18184"/>
                    <a:pt x="18184" y="23429"/>
                    <a:pt x="11714" y="23429"/>
                  </a:cubicBezTo>
                  <a:cubicBezTo>
                    <a:pt x="5244" y="23429"/>
                    <a:pt x="-1" y="18184"/>
                    <a:pt x="-1" y="11714"/>
                  </a:cubicBezTo>
                  <a:cubicBezTo>
                    <a:pt x="-1" y="5245"/>
                    <a:pt x="5244"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6" name="Google Shape;1746;p48"/>
          <p:cNvGrpSpPr/>
          <p:nvPr/>
        </p:nvGrpSpPr>
        <p:grpSpPr>
          <a:xfrm>
            <a:off x="4055435" y="1428370"/>
            <a:ext cx="267899" cy="347671"/>
            <a:chOff x="5588151" y="2045851"/>
            <a:chExt cx="311221" cy="403893"/>
          </a:xfrm>
        </p:grpSpPr>
        <p:sp>
          <p:nvSpPr>
            <p:cNvPr id="1747" name="Google Shape;1747;p48"/>
            <p:cNvSpPr/>
            <p:nvPr/>
          </p:nvSpPr>
          <p:spPr>
            <a:xfrm>
              <a:off x="5769470" y="2140075"/>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48"/>
            <p:cNvSpPr/>
            <p:nvPr/>
          </p:nvSpPr>
          <p:spPr>
            <a:xfrm>
              <a:off x="5698164" y="2140075"/>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48"/>
            <p:cNvSpPr/>
            <p:nvPr/>
          </p:nvSpPr>
          <p:spPr>
            <a:xfrm>
              <a:off x="5588151" y="2045851"/>
              <a:ext cx="311221" cy="403893"/>
            </a:xfrm>
            <a:custGeom>
              <a:rect b="b" l="l" r="r" t="t"/>
              <a:pathLst>
                <a:path extrusionOk="0" h="403893" w="311221">
                  <a:moveTo>
                    <a:pt x="280128" y="296935"/>
                  </a:moveTo>
                  <a:cubicBezTo>
                    <a:pt x="283693" y="295407"/>
                    <a:pt x="287258" y="293879"/>
                    <a:pt x="290823" y="291333"/>
                  </a:cubicBezTo>
                  <a:cubicBezTo>
                    <a:pt x="304575" y="281656"/>
                    <a:pt x="311705" y="265357"/>
                    <a:pt x="311196" y="244984"/>
                  </a:cubicBezTo>
                  <a:cubicBezTo>
                    <a:pt x="310687" y="226649"/>
                    <a:pt x="303556" y="206785"/>
                    <a:pt x="291333" y="189468"/>
                  </a:cubicBezTo>
                  <a:cubicBezTo>
                    <a:pt x="281146" y="175207"/>
                    <a:pt x="268413" y="163493"/>
                    <a:pt x="254661" y="156362"/>
                  </a:cubicBezTo>
                  <a:cubicBezTo>
                    <a:pt x="260264" y="143629"/>
                    <a:pt x="263320" y="128859"/>
                    <a:pt x="263320" y="114088"/>
                  </a:cubicBezTo>
                  <a:cubicBezTo>
                    <a:pt x="263320" y="105430"/>
                    <a:pt x="262301" y="97281"/>
                    <a:pt x="260264" y="89641"/>
                  </a:cubicBezTo>
                  <a:cubicBezTo>
                    <a:pt x="276053" y="82001"/>
                    <a:pt x="286749" y="65703"/>
                    <a:pt x="286749" y="47367"/>
                  </a:cubicBezTo>
                  <a:cubicBezTo>
                    <a:pt x="286749" y="21392"/>
                    <a:pt x="265357" y="0"/>
                    <a:pt x="239382" y="0"/>
                  </a:cubicBezTo>
                  <a:cubicBezTo>
                    <a:pt x="224611" y="0"/>
                    <a:pt x="210860" y="6621"/>
                    <a:pt x="202201" y="18336"/>
                  </a:cubicBezTo>
                  <a:cubicBezTo>
                    <a:pt x="188450" y="11714"/>
                    <a:pt x="172660" y="8149"/>
                    <a:pt x="156362" y="8149"/>
                  </a:cubicBezTo>
                  <a:cubicBezTo>
                    <a:pt x="140064" y="8149"/>
                    <a:pt x="124784" y="11714"/>
                    <a:pt x="110523" y="18336"/>
                  </a:cubicBezTo>
                  <a:cubicBezTo>
                    <a:pt x="101865" y="7131"/>
                    <a:pt x="88113" y="0"/>
                    <a:pt x="73342" y="0"/>
                  </a:cubicBezTo>
                  <a:cubicBezTo>
                    <a:pt x="47367" y="0"/>
                    <a:pt x="25975" y="21392"/>
                    <a:pt x="25975" y="47367"/>
                  </a:cubicBezTo>
                  <a:cubicBezTo>
                    <a:pt x="25975" y="65703"/>
                    <a:pt x="36671" y="82001"/>
                    <a:pt x="52460" y="89641"/>
                  </a:cubicBezTo>
                  <a:cubicBezTo>
                    <a:pt x="50423" y="97790"/>
                    <a:pt x="49404" y="105939"/>
                    <a:pt x="49404" y="114088"/>
                  </a:cubicBezTo>
                  <a:cubicBezTo>
                    <a:pt x="49404" y="129368"/>
                    <a:pt x="52460" y="143629"/>
                    <a:pt x="58063" y="156362"/>
                  </a:cubicBezTo>
                  <a:cubicBezTo>
                    <a:pt x="44311" y="163493"/>
                    <a:pt x="31578" y="175207"/>
                    <a:pt x="21391" y="189468"/>
                  </a:cubicBezTo>
                  <a:cubicBezTo>
                    <a:pt x="9168" y="206785"/>
                    <a:pt x="2037" y="226649"/>
                    <a:pt x="1528" y="244984"/>
                  </a:cubicBezTo>
                  <a:cubicBezTo>
                    <a:pt x="1018" y="265357"/>
                    <a:pt x="8149" y="281656"/>
                    <a:pt x="21901" y="291333"/>
                  </a:cubicBezTo>
                  <a:cubicBezTo>
                    <a:pt x="24957" y="293370"/>
                    <a:pt x="28522" y="295407"/>
                    <a:pt x="32596" y="296935"/>
                  </a:cubicBezTo>
                  <a:cubicBezTo>
                    <a:pt x="13242" y="305594"/>
                    <a:pt x="0" y="325457"/>
                    <a:pt x="0" y="347868"/>
                  </a:cubicBezTo>
                  <a:cubicBezTo>
                    <a:pt x="0" y="378936"/>
                    <a:pt x="24957" y="403893"/>
                    <a:pt x="56026" y="403893"/>
                  </a:cubicBezTo>
                  <a:cubicBezTo>
                    <a:pt x="73852" y="403893"/>
                    <a:pt x="89641" y="395744"/>
                    <a:pt x="99827" y="382502"/>
                  </a:cubicBezTo>
                  <a:cubicBezTo>
                    <a:pt x="116126" y="390141"/>
                    <a:pt x="135480" y="394216"/>
                    <a:pt x="155344" y="394216"/>
                  </a:cubicBezTo>
                  <a:cubicBezTo>
                    <a:pt x="175207" y="394216"/>
                    <a:pt x="194561" y="390141"/>
                    <a:pt x="210860" y="382502"/>
                  </a:cubicBezTo>
                  <a:cubicBezTo>
                    <a:pt x="221046" y="395744"/>
                    <a:pt x="236835" y="403893"/>
                    <a:pt x="254661" y="403893"/>
                  </a:cubicBezTo>
                  <a:cubicBezTo>
                    <a:pt x="285730" y="403893"/>
                    <a:pt x="310687" y="378936"/>
                    <a:pt x="310687" y="347868"/>
                  </a:cubicBezTo>
                  <a:cubicBezTo>
                    <a:pt x="312724" y="324948"/>
                    <a:pt x="299482" y="305594"/>
                    <a:pt x="280128" y="296935"/>
                  </a:cubicBezTo>
                  <a:lnTo>
                    <a:pt x="280128" y="296935"/>
                  </a:lnTo>
                  <a:close/>
                  <a:moveTo>
                    <a:pt x="91169" y="211878"/>
                  </a:moveTo>
                  <a:lnTo>
                    <a:pt x="102374" y="256189"/>
                  </a:lnTo>
                  <a:lnTo>
                    <a:pt x="70287" y="256189"/>
                  </a:lnTo>
                  <a:cubicBezTo>
                    <a:pt x="74361" y="240400"/>
                    <a:pt x="81492" y="225121"/>
                    <a:pt x="91169" y="211878"/>
                  </a:cubicBezTo>
                  <a:close/>
                  <a:moveTo>
                    <a:pt x="126821" y="256189"/>
                  </a:moveTo>
                  <a:lnTo>
                    <a:pt x="115616" y="212388"/>
                  </a:lnTo>
                  <a:cubicBezTo>
                    <a:pt x="128349" y="217990"/>
                    <a:pt x="142610" y="220537"/>
                    <a:pt x="156871" y="220537"/>
                  </a:cubicBezTo>
                  <a:cubicBezTo>
                    <a:pt x="171642" y="220537"/>
                    <a:pt x="185393" y="217481"/>
                    <a:pt x="198126" y="212388"/>
                  </a:cubicBezTo>
                  <a:lnTo>
                    <a:pt x="186921" y="256189"/>
                  </a:lnTo>
                  <a:lnTo>
                    <a:pt x="126821" y="256189"/>
                  </a:lnTo>
                  <a:close/>
                  <a:moveTo>
                    <a:pt x="157381" y="157381"/>
                  </a:moveTo>
                  <a:cubicBezTo>
                    <a:pt x="151778" y="157381"/>
                    <a:pt x="146175" y="154834"/>
                    <a:pt x="142610" y="150760"/>
                  </a:cubicBezTo>
                  <a:cubicBezTo>
                    <a:pt x="142610" y="150760"/>
                    <a:pt x="142101" y="150250"/>
                    <a:pt x="142610" y="149741"/>
                  </a:cubicBezTo>
                  <a:cubicBezTo>
                    <a:pt x="142610" y="149232"/>
                    <a:pt x="143120" y="149232"/>
                    <a:pt x="143120" y="149232"/>
                  </a:cubicBezTo>
                  <a:lnTo>
                    <a:pt x="171132" y="149232"/>
                  </a:lnTo>
                  <a:cubicBezTo>
                    <a:pt x="171132" y="149232"/>
                    <a:pt x="171642" y="149232"/>
                    <a:pt x="171642" y="149741"/>
                  </a:cubicBezTo>
                  <a:cubicBezTo>
                    <a:pt x="171642" y="150250"/>
                    <a:pt x="171642" y="150250"/>
                    <a:pt x="171642" y="150760"/>
                  </a:cubicBezTo>
                  <a:cubicBezTo>
                    <a:pt x="168077" y="154834"/>
                    <a:pt x="162983" y="157381"/>
                    <a:pt x="157381" y="157381"/>
                  </a:cubicBezTo>
                  <a:close/>
                  <a:moveTo>
                    <a:pt x="223083" y="211878"/>
                  </a:moveTo>
                  <a:cubicBezTo>
                    <a:pt x="232760" y="225121"/>
                    <a:pt x="239891" y="240400"/>
                    <a:pt x="243966" y="256189"/>
                  </a:cubicBezTo>
                  <a:lnTo>
                    <a:pt x="211878" y="256189"/>
                  </a:lnTo>
                  <a:lnTo>
                    <a:pt x="223083" y="211878"/>
                  </a:lnTo>
                  <a:close/>
                  <a:moveTo>
                    <a:pt x="272488" y="203220"/>
                  </a:moveTo>
                  <a:cubicBezTo>
                    <a:pt x="282165" y="216972"/>
                    <a:pt x="287258" y="232251"/>
                    <a:pt x="287767" y="246003"/>
                  </a:cubicBezTo>
                  <a:cubicBezTo>
                    <a:pt x="287767" y="253134"/>
                    <a:pt x="286749" y="265867"/>
                    <a:pt x="277072" y="272488"/>
                  </a:cubicBezTo>
                  <a:cubicBezTo>
                    <a:pt x="275544" y="273506"/>
                    <a:pt x="273506" y="274525"/>
                    <a:pt x="270960" y="275544"/>
                  </a:cubicBezTo>
                  <a:cubicBezTo>
                    <a:pt x="268413" y="243966"/>
                    <a:pt x="254661" y="212388"/>
                    <a:pt x="233779" y="188450"/>
                  </a:cubicBezTo>
                  <a:cubicBezTo>
                    <a:pt x="237344" y="184884"/>
                    <a:pt x="240400" y="181319"/>
                    <a:pt x="242947" y="177244"/>
                  </a:cubicBezTo>
                  <a:cubicBezTo>
                    <a:pt x="254152" y="182338"/>
                    <a:pt x="264338" y="191505"/>
                    <a:pt x="272488" y="203220"/>
                  </a:cubicBezTo>
                  <a:lnTo>
                    <a:pt x="272488" y="203220"/>
                  </a:lnTo>
                  <a:close/>
                  <a:moveTo>
                    <a:pt x="240400" y="22920"/>
                  </a:moveTo>
                  <a:cubicBezTo>
                    <a:pt x="253643" y="22920"/>
                    <a:pt x="264338" y="33615"/>
                    <a:pt x="264338" y="46858"/>
                  </a:cubicBezTo>
                  <a:cubicBezTo>
                    <a:pt x="264338" y="55007"/>
                    <a:pt x="260264" y="62647"/>
                    <a:pt x="253133" y="66721"/>
                  </a:cubicBezTo>
                  <a:cubicBezTo>
                    <a:pt x="246003" y="52460"/>
                    <a:pt x="235816" y="40237"/>
                    <a:pt x="223593" y="30050"/>
                  </a:cubicBezTo>
                  <a:cubicBezTo>
                    <a:pt x="227667" y="25466"/>
                    <a:pt x="233779" y="22920"/>
                    <a:pt x="240400" y="22920"/>
                  </a:cubicBezTo>
                  <a:close/>
                  <a:moveTo>
                    <a:pt x="240400" y="114088"/>
                  </a:moveTo>
                  <a:cubicBezTo>
                    <a:pt x="240400" y="155853"/>
                    <a:pt x="209332" y="190487"/>
                    <a:pt x="169095" y="196089"/>
                  </a:cubicBezTo>
                  <a:lnTo>
                    <a:pt x="169095" y="179282"/>
                  </a:lnTo>
                  <a:cubicBezTo>
                    <a:pt x="176735" y="177244"/>
                    <a:pt x="183865" y="172661"/>
                    <a:pt x="189468" y="166549"/>
                  </a:cubicBezTo>
                  <a:cubicBezTo>
                    <a:pt x="196089" y="159418"/>
                    <a:pt x="197617" y="149232"/>
                    <a:pt x="193543" y="140064"/>
                  </a:cubicBezTo>
                  <a:cubicBezTo>
                    <a:pt x="189468" y="130896"/>
                    <a:pt x="180810" y="125803"/>
                    <a:pt x="171132" y="125803"/>
                  </a:cubicBezTo>
                  <a:lnTo>
                    <a:pt x="143120" y="125803"/>
                  </a:lnTo>
                  <a:cubicBezTo>
                    <a:pt x="133442" y="125803"/>
                    <a:pt x="124784" y="131405"/>
                    <a:pt x="120709" y="140064"/>
                  </a:cubicBezTo>
                  <a:cubicBezTo>
                    <a:pt x="116635" y="149232"/>
                    <a:pt x="118163" y="158909"/>
                    <a:pt x="124784" y="166549"/>
                  </a:cubicBezTo>
                  <a:cubicBezTo>
                    <a:pt x="130387" y="172661"/>
                    <a:pt x="137517" y="177244"/>
                    <a:pt x="145157" y="179282"/>
                  </a:cubicBezTo>
                  <a:lnTo>
                    <a:pt x="145157" y="196089"/>
                  </a:lnTo>
                  <a:cubicBezTo>
                    <a:pt x="104920" y="190487"/>
                    <a:pt x="73852" y="155853"/>
                    <a:pt x="73852" y="114088"/>
                  </a:cubicBezTo>
                  <a:cubicBezTo>
                    <a:pt x="73852" y="68249"/>
                    <a:pt x="111032" y="31069"/>
                    <a:pt x="156871" y="31069"/>
                  </a:cubicBezTo>
                  <a:cubicBezTo>
                    <a:pt x="203220" y="31069"/>
                    <a:pt x="240400" y="68249"/>
                    <a:pt x="240400" y="114088"/>
                  </a:cubicBezTo>
                  <a:lnTo>
                    <a:pt x="240400" y="114088"/>
                  </a:lnTo>
                  <a:close/>
                  <a:moveTo>
                    <a:pt x="50423" y="46858"/>
                  </a:moveTo>
                  <a:cubicBezTo>
                    <a:pt x="50423" y="33615"/>
                    <a:pt x="61119" y="22920"/>
                    <a:pt x="74361" y="22920"/>
                  </a:cubicBezTo>
                  <a:cubicBezTo>
                    <a:pt x="80982" y="22920"/>
                    <a:pt x="87094" y="25466"/>
                    <a:pt x="91169" y="30050"/>
                  </a:cubicBezTo>
                  <a:cubicBezTo>
                    <a:pt x="78945" y="39727"/>
                    <a:pt x="68759" y="52460"/>
                    <a:pt x="61628" y="66721"/>
                  </a:cubicBezTo>
                  <a:cubicBezTo>
                    <a:pt x="55007" y="62647"/>
                    <a:pt x="50423" y="55007"/>
                    <a:pt x="50423" y="46858"/>
                  </a:cubicBezTo>
                  <a:close/>
                  <a:moveTo>
                    <a:pt x="26994" y="245494"/>
                  </a:moveTo>
                  <a:cubicBezTo>
                    <a:pt x="27503" y="231742"/>
                    <a:pt x="32596" y="216462"/>
                    <a:pt x="42274" y="202711"/>
                  </a:cubicBezTo>
                  <a:cubicBezTo>
                    <a:pt x="50423" y="191505"/>
                    <a:pt x="60609" y="181828"/>
                    <a:pt x="71305" y="176226"/>
                  </a:cubicBezTo>
                  <a:cubicBezTo>
                    <a:pt x="74361" y="180300"/>
                    <a:pt x="77417" y="183866"/>
                    <a:pt x="80473" y="187431"/>
                  </a:cubicBezTo>
                  <a:cubicBezTo>
                    <a:pt x="59591" y="211369"/>
                    <a:pt x="45839" y="242947"/>
                    <a:pt x="43292" y="274525"/>
                  </a:cubicBezTo>
                  <a:cubicBezTo>
                    <a:pt x="41255" y="274016"/>
                    <a:pt x="39218" y="272997"/>
                    <a:pt x="37181" y="271469"/>
                  </a:cubicBezTo>
                  <a:cubicBezTo>
                    <a:pt x="28013" y="265357"/>
                    <a:pt x="26485" y="252624"/>
                    <a:pt x="26994" y="245494"/>
                  </a:cubicBezTo>
                  <a:lnTo>
                    <a:pt x="26994" y="245494"/>
                  </a:lnTo>
                  <a:close/>
                  <a:moveTo>
                    <a:pt x="57553" y="379955"/>
                  </a:moveTo>
                  <a:cubicBezTo>
                    <a:pt x="39727" y="379955"/>
                    <a:pt x="24957" y="365185"/>
                    <a:pt x="24957" y="347358"/>
                  </a:cubicBezTo>
                  <a:cubicBezTo>
                    <a:pt x="24957" y="329532"/>
                    <a:pt x="39727" y="314762"/>
                    <a:pt x="57553" y="314762"/>
                  </a:cubicBezTo>
                  <a:cubicBezTo>
                    <a:pt x="75380" y="314762"/>
                    <a:pt x="90150" y="329532"/>
                    <a:pt x="90150" y="347358"/>
                  </a:cubicBezTo>
                  <a:cubicBezTo>
                    <a:pt x="90150" y="365185"/>
                    <a:pt x="75380" y="379955"/>
                    <a:pt x="57553" y="379955"/>
                  </a:cubicBezTo>
                  <a:close/>
                  <a:moveTo>
                    <a:pt x="157381" y="370787"/>
                  </a:moveTo>
                  <a:cubicBezTo>
                    <a:pt x="141082" y="370787"/>
                    <a:pt x="125803" y="367731"/>
                    <a:pt x="112051" y="361110"/>
                  </a:cubicBezTo>
                  <a:cubicBezTo>
                    <a:pt x="113069" y="357035"/>
                    <a:pt x="113579" y="352451"/>
                    <a:pt x="113579" y="347868"/>
                  </a:cubicBezTo>
                  <a:cubicBezTo>
                    <a:pt x="113579" y="319855"/>
                    <a:pt x="93206" y="296935"/>
                    <a:pt x="66212" y="292351"/>
                  </a:cubicBezTo>
                  <a:cubicBezTo>
                    <a:pt x="66212" y="290314"/>
                    <a:pt x="66212" y="288277"/>
                    <a:pt x="66212" y="286749"/>
                  </a:cubicBezTo>
                  <a:cubicBezTo>
                    <a:pt x="66212" y="284712"/>
                    <a:pt x="66212" y="282165"/>
                    <a:pt x="66212" y="280128"/>
                  </a:cubicBezTo>
                  <a:lnTo>
                    <a:pt x="247531" y="280128"/>
                  </a:lnTo>
                  <a:cubicBezTo>
                    <a:pt x="247531" y="282165"/>
                    <a:pt x="247531" y="284712"/>
                    <a:pt x="247531" y="286749"/>
                  </a:cubicBezTo>
                  <a:cubicBezTo>
                    <a:pt x="247531" y="288786"/>
                    <a:pt x="247531" y="290314"/>
                    <a:pt x="247531" y="292351"/>
                  </a:cubicBezTo>
                  <a:cubicBezTo>
                    <a:pt x="221046" y="296426"/>
                    <a:pt x="200164" y="319855"/>
                    <a:pt x="200164" y="347868"/>
                  </a:cubicBezTo>
                  <a:cubicBezTo>
                    <a:pt x="200164" y="352451"/>
                    <a:pt x="200673" y="357035"/>
                    <a:pt x="201692" y="361110"/>
                  </a:cubicBezTo>
                  <a:cubicBezTo>
                    <a:pt x="188959" y="367222"/>
                    <a:pt x="173679" y="370787"/>
                    <a:pt x="157381" y="370787"/>
                  </a:cubicBezTo>
                  <a:lnTo>
                    <a:pt x="157381" y="370787"/>
                  </a:lnTo>
                  <a:close/>
                  <a:moveTo>
                    <a:pt x="256699" y="379955"/>
                  </a:moveTo>
                  <a:cubicBezTo>
                    <a:pt x="238872" y="379955"/>
                    <a:pt x="224102" y="365185"/>
                    <a:pt x="224102" y="347358"/>
                  </a:cubicBezTo>
                  <a:cubicBezTo>
                    <a:pt x="224102" y="329532"/>
                    <a:pt x="238872" y="314762"/>
                    <a:pt x="256699" y="314762"/>
                  </a:cubicBezTo>
                  <a:cubicBezTo>
                    <a:pt x="274525" y="314762"/>
                    <a:pt x="289295" y="329532"/>
                    <a:pt x="289295" y="347358"/>
                  </a:cubicBezTo>
                  <a:cubicBezTo>
                    <a:pt x="289295" y="365185"/>
                    <a:pt x="274525" y="379955"/>
                    <a:pt x="256699" y="3799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50" name="Google Shape;1750;p48"/>
          <p:cNvGrpSpPr/>
          <p:nvPr/>
        </p:nvGrpSpPr>
        <p:grpSpPr>
          <a:xfrm>
            <a:off x="3313181" y="2533200"/>
            <a:ext cx="268315" cy="348986"/>
            <a:chOff x="4725867" y="3329344"/>
            <a:chExt cx="311704" cy="405421"/>
          </a:xfrm>
        </p:grpSpPr>
        <p:sp>
          <p:nvSpPr>
            <p:cNvPr id="1751" name="Google Shape;1751;p48"/>
            <p:cNvSpPr/>
            <p:nvPr/>
          </p:nvSpPr>
          <p:spPr>
            <a:xfrm>
              <a:off x="4778845" y="3410471"/>
              <a:ext cx="219919" cy="324294"/>
            </a:xfrm>
            <a:custGeom>
              <a:rect b="b" l="l" r="r" t="t"/>
              <a:pathLst>
                <a:path extrusionOk="0" h="324294" w="219919">
                  <a:moveTo>
                    <a:pt x="190479" y="12589"/>
                  </a:moveTo>
                  <a:cubicBezTo>
                    <a:pt x="146677" y="-9821"/>
                    <a:pt x="81993" y="-1672"/>
                    <a:pt x="39719" y="31943"/>
                  </a:cubicBezTo>
                  <a:cubicBezTo>
                    <a:pt x="1010" y="62503"/>
                    <a:pt x="-1536" y="118528"/>
                    <a:pt x="501" y="168951"/>
                  </a:cubicBezTo>
                  <a:lnTo>
                    <a:pt x="501" y="169970"/>
                  </a:lnTo>
                  <a:cubicBezTo>
                    <a:pt x="2029" y="209188"/>
                    <a:pt x="4576" y="267760"/>
                    <a:pt x="36663" y="299338"/>
                  </a:cubicBezTo>
                  <a:cubicBezTo>
                    <a:pt x="50924" y="313089"/>
                    <a:pt x="72825" y="322767"/>
                    <a:pt x="95744" y="324295"/>
                  </a:cubicBezTo>
                  <a:cubicBezTo>
                    <a:pt x="97272" y="324295"/>
                    <a:pt x="98800" y="324295"/>
                    <a:pt x="100328" y="324295"/>
                  </a:cubicBezTo>
                  <a:cubicBezTo>
                    <a:pt x="116627" y="324295"/>
                    <a:pt x="131397" y="318183"/>
                    <a:pt x="142602" y="307487"/>
                  </a:cubicBezTo>
                  <a:cubicBezTo>
                    <a:pt x="154826" y="295263"/>
                    <a:pt x="161447" y="277946"/>
                    <a:pt x="160938" y="260120"/>
                  </a:cubicBezTo>
                  <a:cubicBezTo>
                    <a:pt x="160938" y="254517"/>
                    <a:pt x="159919" y="248915"/>
                    <a:pt x="157882" y="242803"/>
                  </a:cubicBezTo>
                  <a:cubicBezTo>
                    <a:pt x="157882" y="242803"/>
                    <a:pt x="157882" y="242803"/>
                    <a:pt x="157882" y="242803"/>
                  </a:cubicBezTo>
                  <a:cubicBezTo>
                    <a:pt x="154826" y="232616"/>
                    <a:pt x="150242" y="223449"/>
                    <a:pt x="145658" y="214281"/>
                  </a:cubicBezTo>
                  <a:cubicBezTo>
                    <a:pt x="139546" y="202567"/>
                    <a:pt x="134453" y="191871"/>
                    <a:pt x="132925" y="180665"/>
                  </a:cubicBezTo>
                  <a:cubicBezTo>
                    <a:pt x="131397" y="165386"/>
                    <a:pt x="140056" y="152143"/>
                    <a:pt x="159410" y="138392"/>
                  </a:cubicBezTo>
                  <a:cubicBezTo>
                    <a:pt x="161447" y="137373"/>
                    <a:pt x="162975" y="135845"/>
                    <a:pt x="165012" y="134826"/>
                  </a:cubicBezTo>
                  <a:cubicBezTo>
                    <a:pt x="186913" y="119547"/>
                    <a:pt x="211870" y="102739"/>
                    <a:pt x="218491" y="72689"/>
                  </a:cubicBezTo>
                  <a:cubicBezTo>
                    <a:pt x="224094" y="47732"/>
                    <a:pt x="212889" y="23794"/>
                    <a:pt x="190479" y="12589"/>
                  </a:cubicBezTo>
                  <a:close/>
                  <a:moveTo>
                    <a:pt x="195572" y="66577"/>
                  </a:moveTo>
                  <a:cubicBezTo>
                    <a:pt x="190988" y="87459"/>
                    <a:pt x="171124" y="101211"/>
                    <a:pt x="151770" y="114453"/>
                  </a:cubicBezTo>
                  <a:cubicBezTo>
                    <a:pt x="149733" y="115982"/>
                    <a:pt x="148205" y="117000"/>
                    <a:pt x="146167" y="118528"/>
                  </a:cubicBezTo>
                  <a:cubicBezTo>
                    <a:pt x="119173" y="137373"/>
                    <a:pt x="106950" y="158765"/>
                    <a:pt x="109496" y="182703"/>
                  </a:cubicBezTo>
                  <a:cubicBezTo>
                    <a:pt x="111024" y="198492"/>
                    <a:pt x="118155" y="211734"/>
                    <a:pt x="124776" y="224977"/>
                  </a:cubicBezTo>
                  <a:cubicBezTo>
                    <a:pt x="128850" y="233126"/>
                    <a:pt x="132925" y="241275"/>
                    <a:pt x="135472" y="249424"/>
                  </a:cubicBezTo>
                  <a:cubicBezTo>
                    <a:pt x="136490" y="253499"/>
                    <a:pt x="137509" y="257573"/>
                    <a:pt x="137509" y="261139"/>
                  </a:cubicBezTo>
                  <a:cubicBezTo>
                    <a:pt x="138018" y="272853"/>
                    <a:pt x="133944" y="283040"/>
                    <a:pt x="126304" y="290679"/>
                  </a:cubicBezTo>
                  <a:cubicBezTo>
                    <a:pt x="119173" y="297810"/>
                    <a:pt x="108477" y="301375"/>
                    <a:pt x="97272" y="300866"/>
                  </a:cubicBezTo>
                  <a:cubicBezTo>
                    <a:pt x="79955" y="299847"/>
                    <a:pt x="63657" y="293226"/>
                    <a:pt x="53471" y="283040"/>
                  </a:cubicBezTo>
                  <a:cubicBezTo>
                    <a:pt x="28004" y="258083"/>
                    <a:pt x="25967" y="204604"/>
                    <a:pt x="24439" y="169461"/>
                  </a:cubicBezTo>
                  <a:lnTo>
                    <a:pt x="24439" y="168442"/>
                  </a:lnTo>
                  <a:cubicBezTo>
                    <a:pt x="22402" y="124131"/>
                    <a:pt x="24439" y="75236"/>
                    <a:pt x="54999" y="51298"/>
                  </a:cubicBezTo>
                  <a:cubicBezTo>
                    <a:pt x="76899" y="33980"/>
                    <a:pt x="106440" y="24304"/>
                    <a:pt x="134453" y="24304"/>
                  </a:cubicBezTo>
                  <a:cubicBezTo>
                    <a:pt x="150751" y="24304"/>
                    <a:pt x="166540" y="27359"/>
                    <a:pt x="179783" y="34490"/>
                  </a:cubicBezTo>
                  <a:cubicBezTo>
                    <a:pt x="192516" y="40092"/>
                    <a:pt x="198628" y="52825"/>
                    <a:pt x="195572" y="66577"/>
                  </a:cubicBezTo>
                  <a:lnTo>
                    <a:pt x="195572" y="6657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48"/>
            <p:cNvSpPr/>
            <p:nvPr/>
          </p:nvSpPr>
          <p:spPr>
            <a:xfrm>
              <a:off x="4950987" y="3331382"/>
              <a:ext cx="86584" cy="86584"/>
            </a:xfrm>
            <a:custGeom>
              <a:rect b="b" l="l" r="r" t="t"/>
              <a:pathLst>
                <a:path extrusionOk="0" h="86584" w="86584">
                  <a:moveTo>
                    <a:pt x="43292" y="0"/>
                  </a:moveTo>
                  <a:cubicBezTo>
                    <a:pt x="19354" y="0"/>
                    <a:pt x="0" y="19354"/>
                    <a:pt x="0" y="43292"/>
                  </a:cubicBezTo>
                  <a:cubicBezTo>
                    <a:pt x="0" y="67231"/>
                    <a:pt x="19354" y="86585"/>
                    <a:pt x="43292" y="86585"/>
                  </a:cubicBezTo>
                  <a:cubicBezTo>
                    <a:pt x="67231" y="86585"/>
                    <a:pt x="86585" y="67231"/>
                    <a:pt x="86585" y="43292"/>
                  </a:cubicBezTo>
                  <a:cubicBezTo>
                    <a:pt x="86585" y="19354"/>
                    <a:pt x="67231" y="0"/>
                    <a:pt x="43292" y="0"/>
                  </a:cubicBezTo>
                  <a:close/>
                  <a:moveTo>
                    <a:pt x="43292" y="63156"/>
                  </a:moveTo>
                  <a:cubicBezTo>
                    <a:pt x="32597" y="63156"/>
                    <a:pt x="23429" y="54497"/>
                    <a:pt x="23429" y="43292"/>
                  </a:cubicBezTo>
                  <a:cubicBezTo>
                    <a:pt x="23429" y="32087"/>
                    <a:pt x="32087" y="23429"/>
                    <a:pt x="43292" y="23429"/>
                  </a:cubicBezTo>
                  <a:cubicBezTo>
                    <a:pt x="54498" y="23429"/>
                    <a:pt x="63156" y="32087"/>
                    <a:pt x="63156" y="43292"/>
                  </a:cubicBezTo>
                  <a:cubicBezTo>
                    <a:pt x="63156" y="54497"/>
                    <a:pt x="53988" y="63156"/>
                    <a:pt x="43292" y="631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48"/>
            <p:cNvSpPr/>
            <p:nvPr/>
          </p:nvSpPr>
          <p:spPr>
            <a:xfrm>
              <a:off x="4868987" y="3329344"/>
              <a:ext cx="71305" cy="71305"/>
            </a:xfrm>
            <a:custGeom>
              <a:rect b="b" l="l" r="r" t="t"/>
              <a:pathLst>
                <a:path extrusionOk="0" h="71305" w="71305">
                  <a:moveTo>
                    <a:pt x="35653" y="71305"/>
                  </a:moveTo>
                  <a:cubicBezTo>
                    <a:pt x="55516" y="71305"/>
                    <a:pt x="71305" y="55516"/>
                    <a:pt x="71305" y="35653"/>
                  </a:cubicBezTo>
                  <a:cubicBezTo>
                    <a:pt x="71305" y="15789"/>
                    <a:pt x="55516" y="0"/>
                    <a:pt x="35653" y="0"/>
                  </a:cubicBezTo>
                  <a:cubicBezTo>
                    <a:pt x="15789" y="0"/>
                    <a:pt x="0" y="15789"/>
                    <a:pt x="0" y="35653"/>
                  </a:cubicBezTo>
                  <a:cubicBezTo>
                    <a:pt x="0" y="55516"/>
                    <a:pt x="16298" y="71305"/>
                    <a:pt x="35653" y="71305"/>
                  </a:cubicBezTo>
                  <a:close/>
                  <a:moveTo>
                    <a:pt x="35653" y="23938"/>
                  </a:moveTo>
                  <a:cubicBezTo>
                    <a:pt x="42274" y="23938"/>
                    <a:pt x="47367" y="29031"/>
                    <a:pt x="47367" y="35653"/>
                  </a:cubicBezTo>
                  <a:cubicBezTo>
                    <a:pt x="47367" y="42274"/>
                    <a:pt x="42274" y="47367"/>
                    <a:pt x="35653" y="47367"/>
                  </a:cubicBezTo>
                  <a:cubicBezTo>
                    <a:pt x="29031" y="47367"/>
                    <a:pt x="23938" y="42274"/>
                    <a:pt x="23938" y="35653"/>
                  </a:cubicBezTo>
                  <a:cubicBezTo>
                    <a:pt x="23938" y="29031"/>
                    <a:pt x="29031" y="23938"/>
                    <a:pt x="35653" y="23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48"/>
            <p:cNvSpPr/>
            <p:nvPr/>
          </p:nvSpPr>
          <p:spPr>
            <a:xfrm>
              <a:off x="4789532" y="3349208"/>
              <a:ext cx="71305" cy="71305"/>
            </a:xfrm>
            <a:custGeom>
              <a:rect b="b" l="l" r="r" t="t"/>
              <a:pathLst>
                <a:path extrusionOk="0" h="71305" w="71305">
                  <a:moveTo>
                    <a:pt x="35653" y="71305"/>
                  </a:moveTo>
                  <a:cubicBezTo>
                    <a:pt x="55516" y="71305"/>
                    <a:pt x="71305" y="55516"/>
                    <a:pt x="71305" y="35652"/>
                  </a:cubicBezTo>
                  <a:cubicBezTo>
                    <a:pt x="71305" y="15789"/>
                    <a:pt x="55516" y="0"/>
                    <a:pt x="35653" y="0"/>
                  </a:cubicBezTo>
                  <a:cubicBezTo>
                    <a:pt x="15789" y="0"/>
                    <a:pt x="0" y="15789"/>
                    <a:pt x="0" y="35652"/>
                  </a:cubicBezTo>
                  <a:cubicBezTo>
                    <a:pt x="0" y="55516"/>
                    <a:pt x="15789" y="71305"/>
                    <a:pt x="35653" y="71305"/>
                  </a:cubicBezTo>
                  <a:close/>
                  <a:moveTo>
                    <a:pt x="35653" y="23938"/>
                  </a:moveTo>
                  <a:cubicBezTo>
                    <a:pt x="42274" y="23938"/>
                    <a:pt x="47367" y="29031"/>
                    <a:pt x="47367" y="35652"/>
                  </a:cubicBezTo>
                  <a:cubicBezTo>
                    <a:pt x="47367" y="42274"/>
                    <a:pt x="42274" y="47367"/>
                    <a:pt x="35653" y="47367"/>
                  </a:cubicBezTo>
                  <a:cubicBezTo>
                    <a:pt x="29031" y="47367"/>
                    <a:pt x="23938" y="42274"/>
                    <a:pt x="23938" y="35652"/>
                  </a:cubicBezTo>
                  <a:cubicBezTo>
                    <a:pt x="23429" y="29541"/>
                    <a:pt x="29031" y="23938"/>
                    <a:pt x="35653" y="23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48"/>
            <p:cNvSpPr/>
            <p:nvPr/>
          </p:nvSpPr>
          <p:spPr>
            <a:xfrm>
              <a:off x="4725867" y="3400650"/>
              <a:ext cx="71305" cy="71305"/>
            </a:xfrm>
            <a:custGeom>
              <a:rect b="b" l="l" r="r" t="t"/>
              <a:pathLst>
                <a:path extrusionOk="0" h="71305" w="71305">
                  <a:moveTo>
                    <a:pt x="71305" y="35653"/>
                  </a:moveTo>
                  <a:cubicBezTo>
                    <a:pt x="71305" y="15789"/>
                    <a:pt x="55516" y="0"/>
                    <a:pt x="35653" y="0"/>
                  </a:cubicBezTo>
                  <a:cubicBezTo>
                    <a:pt x="15789" y="0"/>
                    <a:pt x="0" y="15789"/>
                    <a:pt x="0" y="35653"/>
                  </a:cubicBezTo>
                  <a:cubicBezTo>
                    <a:pt x="0" y="55516"/>
                    <a:pt x="15789" y="71305"/>
                    <a:pt x="35653" y="71305"/>
                  </a:cubicBezTo>
                  <a:cubicBezTo>
                    <a:pt x="55516" y="71305"/>
                    <a:pt x="71305" y="55516"/>
                    <a:pt x="71305" y="35653"/>
                  </a:cubicBezTo>
                  <a:close/>
                  <a:moveTo>
                    <a:pt x="35653" y="47876"/>
                  </a:moveTo>
                  <a:cubicBezTo>
                    <a:pt x="29031" y="47876"/>
                    <a:pt x="23938" y="42783"/>
                    <a:pt x="23938" y="36162"/>
                  </a:cubicBezTo>
                  <a:cubicBezTo>
                    <a:pt x="23938" y="29541"/>
                    <a:pt x="29031" y="24447"/>
                    <a:pt x="35653" y="24447"/>
                  </a:cubicBezTo>
                  <a:cubicBezTo>
                    <a:pt x="42274" y="24447"/>
                    <a:pt x="47367" y="29541"/>
                    <a:pt x="47367" y="36162"/>
                  </a:cubicBezTo>
                  <a:cubicBezTo>
                    <a:pt x="47876" y="42274"/>
                    <a:pt x="42274" y="47876"/>
                    <a:pt x="35653" y="478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56" name="Google Shape;1756;p48"/>
          <p:cNvGrpSpPr/>
          <p:nvPr/>
        </p:nvGrpSpPr>
        <p:grpSpPr>
          <a:xfrm>
            <a:off x="3273394" y="1984292"/>
            <a:ext cx="347999" cy="348109"/>
            <a:chOff x="4679646" y="2691672"/>
            <a:chExt cx="404274" cy="404402"/>
          </a:xfrm>
        </p:grpSpPr>
        <p:sp>
          <p:nvSpPr>
            <p:cNvPr id="1757" name="Google Shape;1757;p48"/>
            <p:cNvSpPr/>
            <p:nvPr/>
          </p:nvSpPr>
          <p:spPr>
            <a:xfrm>
              <a:off x="4679646" y="2691672"/>
              <a:ext cx="404274" cy="404402"/>
            </a:xfrm>
            <a:custGeom>
              <a:rect b="b" l="l" r="r" t="t"/>
              <a:pathLst>
                <a:path extrusionOk="0" h="404402" w="404274">
                  <a:moveTo>
                    <a:pt x="311578" y="197108"/>
                  </a:moveTo>
                  <a:cubicBezTo>
                    <a:pt x="335517" y="195580"/>
                    <a:pt x="358436" y="185393"/>
                    <a:pt x="375244" y="168586"/>
                  </a:cubicBezTo>
                  <a:cubicBezTo>
                    <a:pt x="413952" y="129877"/>
                    <a:pt x="413952" y="67231"/>
                    <a:pt x="375244" y="29031"/>
                  </a:cubicBezTo>
                  <a:cubicBezTo>
                    <a:pt x="336535" y="-9677"/>
                    <a:pt x="273888" y="-9677"/>
                    <a:pt x="235689" y="29031"/>
                  </a:cubicBezTo>
                  <a:cubicBezTo>
                    <a:pt x="218372" y="46348"/>
                    <a:pt x="208186" y="68759"/>
                    <a:pt x="207167" y="92697"/>
                  </a:cubicBezTo>
                  <a:cubicBezTo>
                    <a:pt x="206148" y="106958"/>
                    <a:pt x="200036" y="120710"/>
                    <a:pt x="189850" y="130896"/>
                  </a:cubicBezTo>
                  <a:lnTo>
                    <a:pt x="178136" y="142610"/>
                  </a:lnTo>
                  <a:cubicBezTo>
                    <a:pt x="176098" y="138536"/>
                    <a:pt x="173552" y="134461"/>
                    <a:pt x="172024" y="129877"/>
                  </a:cubicBezTo>
                  <a:lnTo>
                    <a:pt x="149614" y="82001"/>
                  </a:lnTo>
                  <a:cubicBezTo>
                    <a:pt x="148085" y="78436"/>
                    <a:pt x="144520" y="75889"/>
                    <a:pt x="140955" y="75380"/>
                  </a:cubicBezTo>
                  <a:cubicBezTo>
                    <a:pt x="137390" y="74871"/>
                    <a:pt x="133315" y="75889"/>
                    <a:pt x="130769" y="78436"/>
                  </a:cubicBezTo>
                  <a:lnTo>
                    <a:pt x="85948" y="123256"/>
                  </a:lnTo>
                  <a:cubicBezTo>
                    <a:pt x="77799" y="131405"/>
                    <a:pt x="73215" y="142610"/>
                    <a:pt x="73215" y="153816"/>
                  </a:cubicBezTo>
                  <a:cubicBezTo>
                    <a:pt x="73215" y="165530"/>
                    <a:pt x="77799" y="176226"/>
                    <a:pt x="85948" y="184375"/>
                  </a:cubicBezTo>
                  <a:lnTo>
                    <a:pt x="86967" y="185393"/>
                  </a:lnTo>
                  <a:cubicBezTo>
                    <a:pt x="66594" y="189977"/>
                    <a:pt x="47749" y="200164"/>
                    <a:pt x="32469" y="215444"/>
                  </a:cubicBezTo>
                  <a:cubicBezTo>
                    <a:pt x="-10823" y="258736"/>
                    <a:pt x="-10823" y="329023"/>
                    <a:pt x="32469" y="371806"/>
                  </a:cubicBezTo>
                  <a:cubicBezTo>
                    <a:pt x="53861" y="393197"/>
                    <a:pt x="82383" y="404402"/>
                    <a:pt x="110905" y="404402"/>
                  </a:cubicBezTo>
                  <a:cubicBezTo>
                    <a:pt x="139427" y="404402"/>
                    <a:pt x="167440" y="393707"/>
                    <a:pt x="189341" y="371806"/>
                  </a:cubicBezTo>
                  <a:cubicBezTo>
                    <a:pt x="204620" y="356526"/>
                    <a:pt x="214807" y="337681"/>
                    <a:pt x="219391" y="317308"/>
                  </a:cubicBezTo>
                  <a:lnTo>
                    <a:pt x="220409" y="318327"/>
                  </a:lnTo>
                  <a:cubicBezTo>
                    <a:pt x="229068" y="326985"/>
                    <a:pt x="239764" y="331060"/>
                    <a:pt x="250969" y="331060"/>
                  </a:cubicBezTo>
                  <a:cubicBezTo>
                    <a:pt x="262174" y="331060"/>
                    <a:pt x="273379" y="326985"/>
                    <a:pt x="281528" y="318327"/>
                  </a:cubicBezTo>
                  <a:lnTo>
                    <a:pt x="326348" y="273506"/>
                  </a:lnTo>
                  <a:cubicBezTo>
                    <a:pt x="328895" y="270960"/>
                    <a:pt x="330423" y="266885"/>
                    <a:pt x="329405" y="263320"/>
                  </a:cubicBezTo>
                  <a:cubicBezTo>
                    <a:pt x="328895" y="259755"/>
                    <a:pt x="326348" y="256189"/>
                    <a:pt x="322783" y="254661"/>
                  </a:cubicBezTo>
                  <a:lnTo>
                    <a:pt x="274907" y="232251"/>
                  </a:lnTo>
                  <a:cubicBezTo>
                    <a:pt x="270832" y="230214"/>
                    <a:pt x="266248" y="228177"/>
                    <a:pt x="262174" y="226139"/>
                  </a:cubicBezTo>
                  <a:lnTo>
                    <a:pt x="273888" y="214425"/>
                  </a:lnTo>
                  <a:cubicBezTo>
                    <a:pt x="284075" y="204239"/>
                    <a:pt x="297317" y="198127"/>
                    <a:pt x="311578" y="197108"/>
                  </a:cubicBezTo>
                  <a:lnTo>
                    <a:pt x="311578" y="197108"/>
                  </a:lnTo>
                  <a:close/>
                  <a:moveTo>
                    <a:pt x="172024" y="355507"/>
                  </a:moveTo>
                  <a:cubicBezTo>
                    <a:pt x="137899" y="389632"/>
                    <a:pt x="82892" y="389632"/>
                    <a:pt x="49277" y="355507"/>
                  </a:cubicBezTo>
                  <a:cubicBezTo>
                    <a:pt x="15152" y="321383"/>
                    <a:pt x="15152" y="266376"/>
                    <a:pt x="49277" y="232761"/>
                  </a:cubicBezTo>
                  <a:cubicBezTo>
                    <a:pt x="65066" y="216972"/>
                    <a:pt x="85948" y="207804"/>
                    <a:pt x="108358" y="207294"/>
                  </a:cubicBezTo>
                  <a:lnTo>
                    <a:pt x="197999" y="296935"/>
                  </a:lnTo>
                  <a:cubicBezTo>
                    <a:pt x="196981" y="318836"/>
                    <a:pt x="187813" y="339209"/>
                    <a:pt x="172024" y="355507"/>
                  </a:cubicBezTo>
                  <a:lnTo>
                    <a:pt x="172024" y="355507"/>
                  </a:lnTo>
                  <a:close/>
                  <a:moveTo>
                    <a:pt x="297317" y="269432"/>
                  </a:moveTo>
                  <a:lnTo>
                    <a:pt x="264721" y="302028"/>
                  </a:lnTo>
                  <a:cubicBezTo>
                    <a:pt x="257081" y="309668"/>
                    <a:pt x="244348" y="309668"/>
                    <a:pt x="236708" y="302028"/>
                  </a:cubicBezTo>
                  <a:lnTo>
                    <a:pt x="102756" y="168077"/>
                  </a:lnTo>
                  <a:cubicBezTo>
                    <a:pt x="99191" y="164511"/>
                    <a:pt x="97153" y="159418"/>
                    <a:pt x="97153" y="154325"/>
                  </a:cubicBezTo>
                  <a:cubicBezTo>
                    <a:pt x="97153" y="149232"/>
                    <a:pt x="99191" y="144138"/>
                    <a:pt x="102756" y="140573"/>
                  </a:cubicBezTo>
                  <a:lnTo>
                    <a:pt x="135352" y="107976"/>
                  </a:lnTo>
                  <a:lnTo>
                    <a:pt x="150632" y="140573"/>
                  </a:lnTo>
                  <a:cubicBezTo>
                    <a:pt x="162347" y="165530"/>
                    <a:pt x="178136" y="187940"/>
                    <a:pt x="197490" y="207804"/>
                  </a:cubicBezTo>
                  <a:cubicBezTo>
                    <a:pt x="216844" y="227158"/>
                    <a:pt x="239764" y="242947"/>
                    <a:pt x="264721" y="254661"/>
                  </a:cubicBezTo>
                  <a:lnTo>
                    <a:pt x="297317" y="269432"/>
                  </a:lnTo>
                  <a:close/>
                  <a:moveTo>
                    <a:pt x="214297" y="189977"/>
                  </a:moveTo>
                  <a:cubicBezTo>
                    <a:pt x="205639" y="181319"/>
                    <a:pt x="197999" y="172151"/>
                    <a:pt x="191378" y="162474"/>
                  </a:cubicBezTo>
                  <a:lnTo>
                    <a:pt x="206658" y="147194"/>
                  </a:lnTo>
                  <a:cubicBezTo>
                    <a:pt x="221428" y="132424"/>
                    <a:pt x="230087" y="113579"/>
                    <a:pt x="231105" y="93715"/>
                  </a:cubicBezTo>
                  <a:cubicBezTo>
                    <a:pt x="232124" y="75380"/>
                    <a:pt x="239764" y="58063"/>
                    <a:pt x="253006" y="45330"/>
                  </a:cubicBezTo>
                  <a:cubicBezTo>
                    <a:pt x="282038" y="16298"/>
                    <a:pt x="329914" y="16298"/>
                    <a:pt x="358945" y="45330"/>
                  </a:cubicBezTo>
                  <a:cubicBezTo>
                    <a:pt x="387977" y="74361"/>
                    <a:pt x="387977" y="122237"/>
                    <a:pt x="358945" y="151269"/>
                  </a:cubicBezTo>
                  <a:cubicBezTo>
                    <a:pt x="346212" y="164002"/>
                    <a:pt x="328895" y="172151"/>
                    <a:pt x="310560" y="173170"/>
                  </a:cubicBezTo>
                  <a:cubicBezTo>
                    <a:pt x="290696" y="174188"/>
                    <a:pt x="271342" y="182847"/>
                    <a:pt x="257081" y="197617"/>
                  </a:cubicBezTo>
                  <a:lnTo>
                    <a:pt x="241801" y="212897"/>
                  </a:lnTo>
                  <a:cubicBezTo>
                    <a:pt x="231615" y="206276"/>
                    <a:pt x="222447" y="198636"/>
                    <a:pt x="214297" y="189977"/>
                  </a:cubicBezTo>
                  <a:lnTo>
                    <a:pt x="214297" y="18997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48"/>
            <p:cNvSpPr/>
            <p:nvPr/>
          </p:nvSpPr>
          <p:spPr>
            <a:xfrm>
              <a:off x="5001920" y="2750244"/>
              <a:ext cx="23428" cy="23428"/>
            </a:xfrm>
            <a:custGeom>
              <a:rect b="b" l="l" r="r" t="t"/>
              <a:pathLst>
                <a:path extrusionOk="0" h="23428" w="23428">
                  <a:moveTo>
                    <a:pt x="23429" y="11714"/>
                  </a:moveTo>
                  <a:cubicBezTo>
                    <a:pt x="23429" y="18184"/>
                    <a:pt x="18184" y="23429"/>
                    <a:pt x="11715" y="23429"/>
                  </a:cubicBezTo>
                  <a:cubicBezTo>
                    <a:pt x="5245" y="23429"/>
                    <a:pt x="0" y="18184"/>
                    <a:pt x="0" y="11714"/>
                  </a:cubicBezTo>
                  <a:cubicBezTo>
                    <a:pt x="0" y="5245"/>
                    <a:pt x="5245" y="0"/>
                    <a:pt x="11715"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59" name="Google Shape;1759;p48"/>
          <p:cNvGrpSpPr/>
          <p:nvPr/>
        </p:nvGrpSpPr>
        <p:grpSpPr>
          <a:xfrm>
            <a:off x="3362284" y="3074656"/>
            <a:ext cx="170109" cy="347671"/>
            <a:chOff x="4782911" y="3958358"/>
            <a:chExt cx="197617" cy="403893"/>
          </a:xfrm>
        </p:grpSpPr>
        <p:sp>
          <p:nvSpPr>
            <p:cNvPr id="1760" name="Google Shape;1760;p48"/>
            <p:cNvSpPr/>
            <p:nvPr/>
          </p:nvSpPr>
          <p:spPr>
            <a:xfrm>
              <a:off x="4782911" y="3958358"/>
              <a:ext cx="197617" cy="403893"/>
            </a:xfrm>
            <a:custGeom>
              <a:rect b="b" l="l" r="r" t="t"/>
              <a:pathLst>
                <a:path extrusionOk="0" h="403893" w="197617">
                  <a:moveTo>
                    <a:pt x="197617" y="130387"/>
                  </a:moveTo>
                  <a:cubicBezTo>
                    <a:pt x="197617" y="114598"/>
                    <a:pt x="187431" y="101355"/>
                    <a:pt x="173170" y="96771"/>
                  </a:cubicBezTo>
                  <a:cubicBezTo>
                    <a:pt x="170114" y="72833"/>
                    <a:pt x="155853" y="51951"/>
                    <a:pt x="134461" y="40746"/>
                  </a:cubicBezTo>
                  <a:lnTo>
                    <a:pt x="134461" y="35653"/>
                  </a:lnTo>
                  <a:cubicBezTo>
                    <a:pt x="134461" y="16298"/>
                    <a:pt x="118672" y="0"/>
                    <a:pt x="98809" y="0"/>
                  </a:cubicBezTo>
                  <a:cubicBezTo>
                    <a:pt x="79455" y="0"/>
                    <a:pt x="63156" y="15789"/>
                    <a:pt x="63156" y="35653"/>
                  </a:cubicBezTo>
                  <a:lnTo>
                    <a:pt x="63156" y="40746"/>
                  </a:lnTo>
                  <a:cubicBezTo>
                    <a:pt x="41765" y="51951"/>
                    <a:pt x="27504" y="72833"/>
                    <a:pt x="24447" y="96771"/>
                  </a:cubicBezTo>
                  <a:cubicBezTo>
                    <a:pt x="10186" y="101355"/>
                    <a:pt x="0" y="114598"/>
                    <a:pt x="0" y="130387"/>
                  </a:cubicBezTo>
                  <a:cubicBezTo>
                    <a:pt x="0" y="140573"/>
                    <a:pt x="4584" y="149741"/>
                    <a:pt x="11205" y="156362"/>
                  </a:cubicBezTo>
                  <a:cubicBezTo>
                    <a:pt x="4075" y="164002"/>
                    <a:pt x="0" y="174189"/>
                    <a:pt x="0" y="185393"/>
                  </a:cubicBezTo>
                  <a:lnTo>
                    <a:pt x="0" y="360601"/>
                  </a:lnTo>
                  <a:cubicBezTo>
                    <a:pt x="0" y="384539"/>
                    <a:pt x="19354" y="403893"/>
                    <a:pt x="43292" y="403893"/>
                  </a:cubicBezTo>
                  <a:lnTo>
                    <a:pt x="153816" y="403893"/>
                  </a:lnTo>
                  <a:cubicBezTo>
                    <a:pt x="177754" y="403893"/>
                    <a:pt x="197108" y="384539"/>
                    <a:pt x="197108" y="360601"/>
                  </a:cubicBezTo>
                  <a:lnTo>
                    <a:pt x="197108" y="185393"/>
                  </a:lnTo>
                  <a:cubicBezTo>
                    <a:pt x="197108" y="174189"/>
                    <a:pt x="193034" y="164002"/>
                    <a:pt x="185903" y="156362"/>
                  </a:cubicBezTo>
                  <a:cubicBezTo>
                    <a:pt x="193543" y="150250"/>
                    <a:pt x="197617" y="141083"/>
                    <a:pt x="197617" y="130387"/>
                  </a:cubicBezTo>
                  <a:close/>
                  <a:moveTo>
                    <a:pt x="79455" y="59081"/>
                  </a:moveTo>
                  <a:cubicBezTo>
                    <a:pt x="84038" y="57044"/>
                    <a:pt x="87094" y="52969"/>
                    <a:pt x="87094" y="47876"/>
                  </a:cubicBezTo>
                  <a:lnTo>
                    <a:pt x="87094" y="35143"/>
                  </a:lnTo>
                  <a:cubicBezTo>
                    <a:pt x="87094" y="28522"/>
                    <a:pt x="92188" y="23429"/>
                    <a:pt x="98809" y="23429"/>
                  </a:cubicBezTo>
                  <a:cubicBezTo>
                    <a:pt x="105430" y="23429"/>
                    <a:pt x="110523" y="28522"/>
                    <a:pt x="110523" y="35143"/>
                  </a:cubicBezTo>
                  <a:lnTo>
                    <a:pt x="110523" y="47876"/>
                  </a:lnTo>
                  <a:cubicBezTo>
                    <a:pt x="110523" y="52460"/>
                    <a:pt x="113579" y="57044"/>
                    <a:pt x="118163" y="59081"/>
                  </a:cubicBezTo>
                  <a:cubicBezTo>
                    <a:pt x="133952" y="65702"/>
                    <a:pt x="145157" y="78945"/>
                    <a:pt x="148722" y="94734"/>
                  </a:cubicBezTo>
                  <a:lnTo>
                    <a:pt x="48895" y="94734"/>
                  </a:lnTo>
                  <a:cubicBezTo>
                    <a:pt x="52460" y="78945"/>
                    <a:pt x="64175" y="65702"/>
                    <a:pt x="79455" y="59081"/>
                  </a:cubicBezTo>
                  <a:lnTo>
                    <a:pt x="79455" y="59081"/>
                  </a:lnTo>
                  <a:close/>
                  <a:moveTo>
                    <a:pt x="35653" y="118672"/>
                  </a:moveTo>
                  <a:lnTo>
                    <a:pt x="161965" y="118672"/>
                  </a:lnTo>
                  <a:cubicBezTo>
                    <a:pt x="168586" y="118672"/>
                    <a:pt x="173679" y="123765"/>
                    <a:pt x="173679" y="130387"/>
                  </a:cubicBezTo>
                  <a:cubicBezTo>
                    <a:pt x="173679" y="137008"/>
                    <a:pt x="168586" y="142101"/>
                    <a:pt x="161965" y="142101"/>
                  </a:cubicBezTo>
                  <a:lnTo>
                    <a:pt x="35653" y="142101"/>
                  </a:lnTo>
                  <a:cubicBezTo>
                    <a:pt x="29031" y="142101"/>
                    <a:pt x="23938" y="137008"/>
                    <a:pt x="23938" y="130387"/>
                  </a:cubicBezTo>
                  <a:cubicBezTo>
                    <a:pt x="23938" y="124275"/>
                    <a:pt x="29031" y="118672"/>
                    <a:pt x="35653" y="118672"/>
                  </a:cubicBezTo>
                  <a:close/>
                  <a:moveTo>
                    <a:pt x="174189" y="361619"/>
                  </a:moveTo>
                  <a:cubicBezTo>
                    <a:pt x="174189" y="372315"/>
                    <a:pt x="165530" y="381483"/>
                    <a:pt x="154325" y="381483"/>
                  </a:cubicBezTo>
                  <a:lnTo>
                    <a:pt x="43802" y="381483"/>
                  </a:lnTo>
                  <a:cubicBezTo>
                    <a:pt x="33106" y="381483"/>
                    <a:pt x="23938" y="372824"/>
                    <a:pt x="23938" y="361619"/>
                  </a:cubicBezTo>
                  <a:lnTo>
                    <a:pt x="23938" y="186412"/>
                  </a:lnTo>
                  <a:cubicBezTo>
                    <a:pt x="23938" y="175716"/>
                    <a:pt x="32597" y="166549"/>
                    <a:pt x="43802" y="166549"/>
                  </a:cubicBezTo>
                  <a:lnTo>
                    <a:pt x="154325" y="166549"/>
                  </a:lnTo>
                  <a:cubicBezTo>
                    <a:pt x="165021" y="166549"/>
                    <a:pt x="174189" y="175207"/>
                    <a:pt x="174189" y="186412"/>
                  </a:cubicBezTo>
                  <a:lnTo>
                    <a:pt x="174189" y="36161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48"/>
            <p:cNvSpPr/>
            <p:nvPr/>
          </p:nvSpPr>
          <p:spPr>
            <a:xfrm>
              <a:off x="4870005" y="4291455"/>
              <a:ext cx="63155" cy="23429"/>
            </a:xfrm>
            <a:custGeom>
              <a:rect b="b" l="l" r="r" t="t"/>
              <a:pathLst>
                <a:path extrusionOk="0" h="23429" w="63155">
                  <a:moveTo>
                    <a:pt x="51441" y="0"/>
                  </a:moveTo>
                  <a:lnTo>
                    <a:pt x="11714" y="0"/>
                  </a:lnTo>
                  <a:cubicBezTo>
                    <a:pt x="5093" y="0"/>
                    <a:pt x="0" y="5093"/>
                    <a:pt x="0" y="11715"/>
                  </a:cubicBezTo>
                  <a:cubicBezTo>
                    <a:pt x="0" y="18336"/>
                    <a:pt x="5093" y="23429"/>
                    <a:pt x="11714" y="23429"/>
                  </a:cubicBezTo>
                  <a:lnTo>
                    <a:pt x="51441" y="23429"/>
                  </a:lnTo>
                  <a:cubicBezTo>
                    <a:pt x="58063" y="23429"/>
                    <a:pt x="63156" y="18336"/>
                    <a:pt x="63156" y="11715"/>
                  </a:cubicBezTo>
                  <a:cubicBezTo>
                    <a:pt x="63156" y="5093"/>
                    <a:pt x="58063" y="0"/>
                    <a:pt x="514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48"/>
            <p:cNvSpPr/>
            <p:nvPr/>
          </p:nvSpPr>
          <p:spPr>
            <a:xfrm>
              <a:off x="4885794" y="4244088"/>
              <a:ext cx="47366" cy="23429"/>
            </a:xfrm>
            <a:custGeom>
              <a:rect b="b" l="l" r="r" t="t"/>
              <a:pathLst>
                <a:path extrusionOk="0" h="23429" w="47366">
                  <a:moveTo>
                    <a:pt x="35653" y="0"/>
                  </a:moveTo>
                  <a:lnTo>
                    <a:pt x="11714" y="0"/>
                  </a:lnTo>
                  <a:cubicBezTo>
                    <a:pt x="5093" y="0"/>
                    <a:pt x="0" y="5093"/>
                    <a:pt x="0" y="11714"/>
                  </a:cubicBezTo>
                  <a:cubicBezTo>
                    <a:pt x="0" y="18336"/>
                    <a:pt x="5093" y="23429"/>
                    <a:pt x="11714" y="23429"/>
                  </a:cubicBezTo>
                  <a:lnTo>
                    <a:pt x="35653" y="23429"/>
                  </a:lnTo>
                  <a:cubicBezTo>
                    <a:pt x="42274" y="23429"/>
                    <a:pt x="47367" y="18336"/>
                    <a:pt x="47367" y="11714"/>
                  </a:cubicBezTo>
                  <a:cubicBezTo>
                    <a:pt x="47367" y="5093"/>
                    <a:pt x="42274" y="0"/>
                    <a:pt x="3565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48"/>
            <p:cNvSpPr/>
            <p:nvPr/>
          </p:nvSpPr>
          <p:spPr>
            <a:xfrm>
              <a:off x="4870005" y="4196212"/>
              <a:ext cx="63155" cy="23428"/>
            </a:xfrm>
            <a:custGeom>
              <a:rect b="b" l="l" r="r" t="t"/>
              <a:pathLst>
                <a:path extrusionOk="0" h="23428" w="63155">
                  <a:moveTo>
                    <a:pt x="51441" y="0"/>
                  </a:moveTo>
                  <a:lnTo>
                    <a:pt x="11714" y="0"/>
                  </a:lnTo>
                  <a:cubicBezTo>
                    <a:pt x="5093" y="0"/>
                    <a:pt x="0" y="5093"/>
                    <a:pt x="0" y="11714"/>
                  </a:cubicBezTo>
                  <a:cubicBezTo>
                    <a:pt x="0" y="18336"/>
                    <a:pt x="5093" y="23429"/>
                    <a:pt x="11714" y="23429"/>
                  </a:cubicBezTo>
                  <a:lnTo>
                    <a:pt x="51441" y="23429"/>
                  </a:lnTo>
                  <a:cubicBezTo>
                    <a:pt x="58063" y="23429"/>
                    <a:pt x="63156" y="18336"/>
                    <a:pt x="63156" y="11714"/>
                  </a:cubicBezTo>
                  <a:cubicBezTo>
                    <a:pt x="63156" y="5602"/>
                    <a:pt x="58063" y="0"/>
                    <a:pt x="5144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48"/>
            <p:cNvSpPr/>
            <p:nvPr/>
          </p:nvSpPr>
          <p:spPr>
            <a:xfrm>
              <a:off x="4885794" y="4148845"/>
              <a:ext cx="47366" cy="23429"/>
            </a:xfrm>
            <a:custGeom>
              <a:rect b="b" l="l" r="r" t="t"/>
              <a:pathLst>
                <a:path extrusionOk="0" h="23429" w="47366">
                  <a:moveTo>
                    <a:pt x="35653" y="0"/>
                  </a:moveTo>
                  <a:lnTo>
                    <a:pt x="11714" y="0"/>
                  </a:lnTo>
                  <a:cubicBezTo>
                    <a:pt x="5093" y="0"/>
                    <a:pt x="0" y="5093"/>
                    <a:pt x="0" y="11715"/>
                  </a:cubicBezTo>
                  <a:cubicBezTo>
                    <a:pt x="0" y="18336"/>
                    <a:pt x="5093" y="23429"/>
                    <a:pt x="11714" y="23429"/>
                  </a:cubicBezTo>
                  <a:lnTo>
                    <a:pt x="35653" y="23429"/>
                  </a:lnTo>
                  <a:cubicBezTo>
                    <a:pt x="42274" y="23429"/>
                    <a:pt x="47367" y="18336"/>
                    <a:pt x="47367" y="11715"/>
                  </a:cubicBezTo>
                  <a:cubicBezTo>
                    <a:pt x="47367" y="5603"/>
                    <a:pt x="42274" y="0"/>
                    <a:pt x="3565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65" name="Google Shape;1765;p48"/>
          <p:cNvGrpSpPr/>
          <p:nvPr/>
        </p:nvGrpSpPr>
        <p:grpSpPr>
          <a:xfrm>
            <a:off x="3290820" y="1427931"/>
            <a:ext cx="313035" cy="348547"/>
            <a:chOff x="4699891" y="2045341"/>
            <a:chExt cx="363656" cy="404911"/>
          </a:xfrm>
        </p:grpSpPr>
        <p:sp>
          <p:nvSpPr>
            <p:cNvPr id="1766" name="Google Shape;1766;p48"/>
            <p:cNvSpPr/>
            <p:nvPr/>
          </p:nvSpPr>
          <p:spPr>
            <a:xfrm>
              <a:off x="4699891" y="2045341"/>
              <a:ext cx="363656" cy="404911"/>
            </a:xfrm>
            <a:custGeom>
              <a:rect b="b" l="l" r="r" t="t"/>
              <a:pathLst>
                <a:path extrusionOk="0" h="404911" w="363656">
                  <a:moveTo>
                    <a:pt x="328004" y="193543"/>
                  </a:moveTo>
                  <a:lnTo>
                    <a:pt x="300501" y="193543"/>
                  </a:lnTo>
                  <a:lnTo>
                    <a:pt x="300501" y="185394"/>
                  </a:lnTo>
                  <a:cubicBezTo>
                    <a:pt x="300501" y="168586"/>
                    <a:pt x="290823" y="153815"/>
                    <a:pt x="276562" y="146685"/>
                  </a:cubicBezTo>
                  <a:cubicBezTo>
                    <a:pt x="279109" y="141592"/>
                    <a:pt x="280637" y="135989"/>
                    <a:pt x="280637" y="130387"/>
                  </a:cubicBezTo>
                  <a:cubicBezTo>
                    <a:pt x="280637" y="114598"/>
                    <a:pt x="270450" y="101355"/>
                    <a:pt x="256189" y="96771"/>
                  </a:cubicBezTo>
                  <a:cubicBezTo>
                    <a:pt x="253134" y="72833"/>
                    <a:pt x="238873" y="51951"/>
                    <a:pt x="217481" y="40746"/>
                  </a:cubicBezTo>
                  <a:lnTo>
                    <a:pt x="217481" y="35653"/>
                  </a:lnTo>
                  <a:cubicBezTo>
                    <a:pt x="217481" y="16298"/>
                    <a:pt x="201692" y="0"/>
                    <a:pt x="181828" y="0"/>
                  </a:cubicBezTo>
                  <a:cubicBezTo>
                    <a:pt x="162474" y="0"/>
                    <a:pt x="146176" y="15789"/>
                    <a:pt x="146176" y="35653"/>
                  </a:cubicBezTo>
                  <a:lnTo>
                    <a:pt x="146176" y="40746"/>
                  </a:lnTo>
                  <a:cubicBezTo>
                    <a:pt x="124784" y="51951"/>
                    <a:pt x="110523" y="72833"/>
                    <a:pt x="107467" y="96771"/>
                  </a:cubicBezTo>
                  <a:cubicBezTo>
                    <a:pt x="93206" y="101355"/>
                    <a:pt x="83020" y="114598"/>
                    <a:pt x="83020" y="130387"/>
                  </a:cubicBezTo>
                  <a:cubicBezTo>
                    <a:pt x="83020" y="136498"/>
                    <a:pt x="84547" y="142101"/>
                    <a:pt x="87094" y="146685"/>
                  </a:cubicBezTo>
                  <a:cubicBezTo>
                    <a:pt x="72833" y="153815"/>
                    <a:pt x="63156" y="168586"/>
                    <a:pt x="63156" y="185394"/>
                  </a:cubicBezTo>
                  <a:lnTo>
                    <a:pt x="63156" y="193543"/>
                  </a:lnTo>
                  <a:lnTo>
                    <a:pt x="35653" y="193543"/>
                  </a:lnTo>
                  <a:cubicBezTo>
                    <a:pt x="15789" y="193543"/>
                    <a:pt x="0" y="209332"/>
                    <a:pt x="0" y="229195"/>
                  </a:cubicBezTo>
                  <a:lnTo>
                    <a:pt x="0" y="270451"/>
                  </a:lnTo>
                  <a:cubicBezTo>
                    <a:pt x="0" y="288277"/>
                    <a:pt x="9168" y="304575"/>
                    <a:pt x="23938" y="314252"/>
                  </a:cubicBezTo>
                  <a:lnTo>
                    <a:pt x="63156" y="338700"/>
                  </a:lnTo>
                  <a:lnTo>
                    <a:pt x="63156" y="361619"/>
                  </a:lnTo>
                  <a:cubicBezTo>
                    <a:pt x="63156" y="385557"/>
                    <a:pt x="82510" y="404912"/>
                    <a:pt x="106449" y="404912"/>
                  </a:cubicBezTo>
                  <a:lnTo>
                    <a:pt x="257208" y="404912"/>
                  </a:lnTo>
                  <a:cubicBezTo>
                    <a:pt x="281146" y="404912"/>
                    <a:pt x="300501" y="385557"/>
                    <a:pt x="300501" y="361619"/>
                  </a:cubicBezTo>
                  <a:lnTo>
                    <a:pt x="300501" y="338700"/>
                  </a:lnTo>
                  <a:lnTo>
                    <a:pt x="339718" y="314252"/>
                  </a:lnTo>
                  <a:cubicBezTo>
                    <a:pt x="354998" y="304575"/>
                    <a:pt x="363657" y="288277"/>
                    <a:pt x="363657" y="270451"/>
                  </a:cubicBezTo>
                  <a:lnTo>
                    <a:pt x="363657" y="229195"/>
                  </a:lnTo>
                  <a:cubicBezTo>
                    <a:pt x="363657" y="209332"/>
                    <a:pt x="347868" y="193543"/>
                    <a:pt x="328004" y="193543"/>
                  </a:cubicBezTo>
                  <a:close/>
                  <a:moveTo>
                    <a:pt x="162474" y="58572"/>
                  </a:moveTo>
                  <a:cubicBezTo>
                    <a:pt x="167058" y="56535"/>
                    <a:pt x="170114" y="52460"/>
                    <a:pt x="170114" y="47367"/>
                  </a:cubicBezTo>
                  <a:lnTo>
                    <a:pt x="170114" y="35143"/>
                  </a:lnTo>
                  <a:cubicBezTo>
                    <a:pt x="170114" y="28522"/>
                    <a:pt x="175207" y="23429"/>
                    <a:pt x="181828" y="23429"/>
                  </a:cubicBezTo>
                  <a:cubicBezTo>
                    <a:pt x="188450" y="23429"/>
                    <a:pt x="193543" y="28522"/>
                    <a:pt x="193543" y="35143"/>
                  </a:cubicBezTo>
                  <a:lnTo>
                    <a:pt x="193543" y="47876"/>
                  </a:lnTo>
                  <a:cubicBezTo>
                    <a:pt x="193543" y="52460"/>
                    <a:pt x="196599" y="57044"/>
                    <a:pt x="201183" y="59081"/>
                  </a:cubicBezTo>
                  <a:cubicBezTo>
                    <a:pt x="216971" y="65703"/>
                    <a:pt x="228177" y="78945"/>
                    <a:pt x="231742" y="94734"/>
                  </a:cubicBezTo>
                  <a:lnTo>
                    <a:pt x="131915" y="94734"/>
                  </a:lnTo>
                  <a:cubicBezTo>
                    <a:pt x="135480" y="78436"/>
                    <a:pt x="147194" y="65193"/>
                    <a:pt x="162474" y="58572"/>
                  </a:cubicBezTo>
                  <a:lnTo>
                    <a:pt x="162474" y="58572"/>
                  </a:lnTo>
                  <a:close/>
                  <a:moveTo>
                    <a:pt x="118672" y="118163"/>
                  </a:moveTo>
                  <a:lnTo>
                    <a:pt x="244984" y="118163"/>
                  </a:lnTo>
                  <a:cubicBezTo>
                    <a:pt x="251606" y="118163"/>
                    <a:pt x="256699" y="123256"/>
                    <a:pt x="256699" y="129877"/>
                  </a:cubicBezTo>
                  <a:cubicBezTo>
                    <a:pt x="256699" y="136498"/>
                    <a:pt x="251606" y="141592"/>
                    <a:pt x="244984" y="141592"/>
                  </a:cubicBezTo>
                  <a:lnTo>
                    <a:pt x="118672" y="141592"/>
                  </a:lnTo>
                  <a:cubicBezTo>
                    <a:pt x="112051" y="141592"/>
                    <a:pt x="106958" y="136498"/>
                    <a:pt x="106958" y="129877"/>
                  </a:cubicBezTo>
                  <a:cubicBezTo>
                    <a:pt x="106958" y="123765"/>
                    <a:pt x="112051" y="118163"/>
                    <a:pt x="118672" y="118163"/>
                  </a:cubicBezTo>
                  <a:close/>
                  <a:moveTo>
                    <a:pt x="36671" y="293879"/>
                  </a:moveTo>
                  <a:cubicBezTo>
                    <a:pt x="28522" y="288786"/>
                    <a:pt x="23429" y="280128"/>
                    <a:pt x="23429" y="270451"/>
                  </a:cubicBezTo>
                  <a:lnTo>
                    <a:pt x="23429" y="229195"/>
                  </a:lnTo>
                  <a:cubicBezTo>
                    <a:pt x="23429" y="222574"/>
                    <a:pt x="28522" y="217481"/>
                    <a:pt x="35143" y="217481"/>
                  </a:cubicBezTo>
                  <a:lnTo>
                    <a:pt x="62647" y="217481"/>
                  </a:lnTo>
                  <a:lnTo>
                    <a:pt x="62647" y="310178"/>
                  </a:lnTo>
                  <a:lnTo>
                    <a:pt x="36671" y="293879"/>
                  </a:lnTo>
                  <a:close/>
                  <a:moveTo>
                    <a:pt x="276562" y="361110"/>
                  </a:moveTo>
                  <a:cubicBezTo>
                    <a:pt x="276562" y="371806"/>
                    <a:pt x="267904" y="380974"/>
                    <a:pt x="256699" y="380974"/>
                  </a:cubicBezTo>
                  <a:lnTo>
                    <a:pt x="106449" y="380974"/>
                  </a:lnTo>
                  <a:cubicBezTo>
                    <a:pt x="95753" y="380974"/>
                    <a:pt x="86585" y="372315"/>
                    <a:pt x="86585" y="361110"/>
                  </a:cubicBezTo>
                  <a:lnTo>
                    <a:pt x="86585" y="185903"/>
                  </a:lnTo>
                  <a:cubicBezTo>
                    <a:pt x="86585" y="175207"/>
                    <a:pt x="95243" y="166039"/>
                    <a:pt x="106449" y="166039"/>
                  </a:cubicBezTo>
                  <a:lnTo>
                    <a:pt x="257208" y="166039"/>
                  </a:lnTo>
                  <a:cubicBezTo>
                    <a:pt x="267904" y="166039"/>
                    <a:pt x="277072" y="174698"/>
                    <a:pt x="277072" y="185903"/>
                  </a:cubicBezTo>
                  <a:lnTo>
                    <a:pt x="277072" y="361110"/>
                  </a:lnTo>
                  <a:close/>
                  <a:moveTo>
                    <a:pt x="340228" y="270451"/>
                  </a:moveTo>
                  <a:cubicBezTo>
                    <a:pt x="340228" y="280128"/>
                    <a:pt x="335134" y="288786"/>
                    <a:pt x="326985" y="293879"/>
                  </a:cubicBezTo>
                  <a:lnTo>
                    <a:pt x="300501" y="310687"/>
                  </a:lnTo>
                  <a:lnTo>
                    <a:pt x="300501" y="217481"/>
                  </a:lnTo>
                  <a:lnTo>
                    <a:pt x="328004" y="217481"/>
                  </a:lnTo>
                  <a:cubicBezTo>
                    <a:pt x="334625" y="217481"/>
                    <a:pt x="339718" y="222574"/>
                    <a:pt x="339718" y="229195"/>
                  </a:cubicBezTo>
                  <a:lnTo>
                    <a:pt x="339718" y="27045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7" name="Google Shape;1767;p48"/>
            <p:cNvSpPr/>
            <p:nvPr/>
          </p:nvSpPr>
          <p:spPr>
            <a:xfrm>
              <a:off x="4889869" y="2377929"/>
              <a:ext cx="63156" cy="23428"/>
            </a:xfrm>
            <a:custGeom>
              <a:rect b="b" l="l" r="r" t="t"/>
              <a:pathLst>
                <a:path extrusionOk="0" h="23428" w="63156">
                  <a:moveTo>
                    <a:pt x="51442" y="0"/>
                  </a:moveTo>
                  <a:lnTo>
                    <a:pt x="11714" y="0"/>
                  </a:lnTo>
                  <a:cubicBezTo>
                    <a:pt x="5093" y="0"/>
                    <a:pt x="0" y="5093"/>
                    <a:pt x="0" y="11715"/>
                  </a:cubicBezTo>
                  <a:cubicBezTo>
                    <a:pt x="0" y="18336"/>
                    <a:pt x="5093" y="23429"/>
                    <a:pt x="11714" y="23429"/>
                  </a:cubicBezTo>
                  <a:lnTo>
                    <a:pt x="51442" y="23429"/>
                  </a:lnTo>
                  <a:cubicBezTo>
                    <a:pt x="58063" y="23429"/>
                    <a:pt x="63156" y="18336"/>
                    <a:pt x="63156" y="11715"/>
                  </a:cubicBezTo>
                  <a:cubicBezTo>
                    <a:pt x="63156" y="5093"/>
                    <a:pt x="57553" y="0"/>
                    <a:pt x="5144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8" name="Google Shape;1768;p48"/>
            <p:cNvSpPr/>
            <p:nvPr/>
          </p:nvSpPr>
          <p:spPr>
            <a:xfrm>
              <a:off x="4905658" y="2330562"/>
              <a:ext cx="47366" cy="23428"/>
            </a:xfrm>
            <a:custGeom>
              <a:rect b="b" l="l" r="r" t="t"/>
              <a:pathLst>
                <a:path extrusionOk="0" h="23428" w="47366">
                  <a:moveTo>
                    <a:pt x="35653" y="0"/>
                  </a:moveTo>
                  <a:lnTo>
                    <a:pt x="11714" y="0"/>
                  </a:lnTo>
                  <a:cubicBezTo>
                    <a:pt x="5093" y="0"/>
                    <a:pt x="0" y="5093"/>
                    <a:pt x="0" y="11714"/>
                  </a:cubicBezTo>
                  <a:cubicBezTo>
                    <a:pt x="0" y="18336"/>
                    <a:pt x="5093" y="23429"/>
                    <a:pt x="11714" y="23429"/>
                  </a:cubicBezTo>
                  <a:lnTo>
                    <a:pt x="35653" y="23429"/>
                  </a:lnTo>
                  <a:cubicBezTo>
                    <a:pt x="42274" y="23429"/>
                    <a:pt x="47367" y="18336"/>
                    <a:pt x="47367" y="11714"/>
                  </a:cubicBezTo>
                  <a:cubicBezTo>
                    <a:pt x="47367" y="5093"/>
                    <a:pt x="41764" y="0"/>
                    <a:pt x="3565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48"/>
            <p:cNvSpPr/>
            <p:nvPr/>
          </p:nvSpPr>
          <p:spPr>
            <a:xfrm>
              <a:off x="4889869" y="2283195"/>
              <a:ext cx="63156" cy="23428"/>
            </a:xfrm>
            <a:custGeom>
              <a:rect b="b" l="l" r="r" t="t"/>
              <a:pathLst>
                <a:path extrusionOk="0" h="23428" w="63156">
                  <a:moveTo>
                    <a:pt x="51442" y="0"/>
                  </a:moveTo>
                  <a:lnTo>
                    <a:pt x="11714" y="0"/>
                  </a:lnTo>
                  <a:cubicBezTo>
                    <a:pt x="5093" y="0"/>
                    <a:pt x="0" y="5093"/>
                    <a:pt x="0" y="11715"/>
                  </a:cubicBezTo>
                  <a:cubicBezTo>
                    <a:pt x="0" y="18336"/>
                    <a:pt x="5093" y="23429"/>
                    <a:pt x="11714" y="23429"/>
                  </a:cubicBezTo>
                  <a:lnTo>
                    <a:pt x="51442" y="23429"/>
                  </a:lnTo>
                  <a:cubicBezTo>
                    <a:pt x="58063" y="23429"/>
                    <a:pt x="63156" y="18336"/>
                    <a:pt x="63156" y="11715"/>
                  </a:cubicBezTo>
                  <a:cubicBezTo>
                    <a:pt x="63156" y="5093"/>
                    <a:pt x="57553" y="0"/>
                    <a:pt x="5144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48"/>
            <p:cNvSpPr/>
            <p:nvPr/>
          </p:nvSpPr>
          <p:spPr>
            <a:xfrm>
              <a:off x="4905658" y="2235828"/>
              <a:ext cx="47366" cy="23428"/>
            </a:xfrm>
            <a:custGeom>
              <a:rect b="b" l="l" r="r" t="t"/>
              <a:pathLst>
                <a:path extrusionOk="0" h="23428" w="47366">
                  <a:moveTo>
                    <a:pt x="35653" y="0"/>
                  </a:moveTo>
                  <a:lnTo>
                    <a:pt x="11714" y="0"/>
                  </a:lnTo>
                  <a:cubicBezTo>
                    <a:pt x="5093" y="0"/>
                    <a:pt x="0" y="5093"/>
                    <a:pt x="0" y="11714"/>
                  </a:cubicBezTo>
                  <a:cubicBezTo>
                    <a:pt x="0" y="18336"/>
                    <a:pt x="5093" y="23429"/>
                    <a:pt x="11714" y="23429"/>
                  </a:cubicBezTo>
                  <a:lnTo>
                    <a:pt x="35653" y="23429"/>
                  </a:lnTo>
                  <a:cubicBezTo>
                    <a:pt x="42274" y="23429"/>
                    <a:pt x="47367" y="18336"/>
                    <a:pt x="47367" y="11714"/>
                  </a:cubicBezTo>
                  <a:cubicBezTo>
                    <a:pt x="47367" y="5093"/>
                    <a:pt x="41764" y="0"/>
                    <a:pt x="3565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71" name="Google Shape;1771;p48"/>
          <p:cNvSpPr/>
          <p:nvPr/>
        </p:nvSpPr>
        <p:spPr>
          <a:xfrm>
            <a:off x="2514466" y="3638909"/>
            <a:ext cx="350248" cy="320841"/>
          </a:xfrm>
          <a:custGeom>
            <a:rect b="b" l="l" r="r" t="t"/>
            <a:pathLst>
              <a:path extrusionOk="0" h="370914" w="404911">
                <a:moveTo>
                  <a:pt x="404912" y="161583"/>
                </a:moveTo>
                <a:cubicBezTo>
                  <a:pt x="404912" y="141719"/>
                  <a:pt x="389123" y="125930"/>
                  <a:pt x="369259" y="125930"/>
                </a:cubicBezTo>
                <a:lnTo>
                  <a:pt x="205766" y="125930"/>
                </a:lnTo>
                <a:lnTo>
                  <a:pt x="89641" y="10314"/>
                </a:lnTo>
                <a:cubicBezTo>
                  <a:pt x="75889" y="-3438"/>
                  <a:pt x="52970" y="-3438"/>
                  <a:pt x="39218" y="10314"/>
                </a:cubicBezTo>
                <a:cubicBezTo>
                  <a:pt x="32597" y="16935"/>
                  <a:pt x="29031" y="26103"/>
                  <a:pt x="29031" y="35270"/>
                </a:cubicBezTo>
                <a:cubicBezTo>
                  <a:pt x="29031" y="44948"/>
                  <a:pt x="32597" y="53606"/>
                  <a:pt x="39218" y="60227"/>
                </a:cubicBezTo>
                <a:lnTo>
                  <a:pt x="104921" y="125930"/>
                </a:lnTo>
                <a:lnTo>
                  <a:pt x="35653" y="125930"/>
                </a:lnTo>
                <a:cubicBezTo>
                  <a:pt x="15789" y="125930"/>
                  <a:pt x="0" y="141719"/>
                  <a:pt x="0" y="161583"/>
                </a:cubicBezTo>
                <a:cubicBezTo>
                  <a:pt x="0" y="177372"/>
                  <a:pt x="10186" y="190614"/>
                  <a:pt x="24448" y="195198"/>
                </a:cubicBezTo>
                <a:lnTo>
                  <a:pt x="24448" y="303684"/>
                </a:lnTo>
                <a:cubicBezTo>
                  <a:pt x="24448" y="340864"/>
                  <a:pt x="54498" y="370914"/>
                  <a:pt x="91678" y="370914"/>
                </a:cubicBezTo>
                <a:lnTo>
                  <a:pt x="312724" y="370914"/>
                </a:lnTo>
                <a:cubicBezTo>
                  <a:pt x="349905" y="370914"/>
                  <a:pt x="379955" y="340864"/>
                  <a:pt x="379955" y="303684"/>
                </a:cubicBezTo>
                <a:lnTo>
                  <a:pt x="379955" y="195198"/>
                </a:lnTo>
                <a:cubicBezTo>
                  <a:pt x="394725" y="190614"/>
                  <a:pt x="404912" y="177372"/>
                  <a:pt x="404912" y="161583"/>
                </a:cubicBezTo>
                <a:lnTo>
                  <a:pt x="404912" y="161583"/>
                </a:lnTo>
                <a:close/>
                <a:moveTo>
                  <a:pt x="56026" y="43420"/>
                </a:moveTo>
                <a:cubicBezTo>
                  <a:pt x="53988" y="41382"/>
                  <a:pt x="52460" y="38327"/>
                  <a:pt x="52460" y="35270"/>
                </a:cubicBezTo>
                <a:cubicBezTo>
                  <a:pt x="52460" y="32215"/>
                  <a:pt x="53479" y="29159"/>
                  <a:pt x="56026" y="27121"/>
                </a:cubicBezTo>
                <a:cubicBezTo>
                  <a:pt x="60609" y="22537"/>
                  <a:pt x="68249" y="22537"/>
                  <a:pt x="72833" y="27121"/>
                </a:cubicBezTo>
                <a:lnTo>
                  <a:pt x="172151" y="126439"/>
                </a:lnTo>
                <a:lnTo>
                  <a:pt x="138536" y="126439"/>
                </a:lnTo>
                <a:lnTo>
                  <a:pt x="56026" y="43420"/>
                </a:lnTo>
                <a:close/>
                <a:moveTo>
                  <a:pt x="48386" y="284330"/>
                </a:moveTo>
                <a:lnTo>
                  <a:pt x="48386" y="260391"/>
                </a:lnTo>
                <a:lnTo>
                  <a:pt x="356526" y="260391"/>
                </a:lnTo>
                <a:lnTo>
                  <a:pt x="356526" y="284330"/>
                </a:lnTo>
                <a:lnTo>
                  <a:pt x="48386" y="284330"/>
                </a:lnTo>
                <a:close/>
                <a:moveTo>
                  <a:pt x="48386" y="236963"/>
                </a:moveTo>
                <a:lnTo>
                  <a:pt x="48386" y="197235"/>
                </a:lnTo>
                <a:lnTo>
                  <a:pt x="356526" y="197235"/>
                </a:lnTo>
                <a:lnTo>
                  <a:pt x="356526" y="236963"/>
                </a:lnTo>
                <a:lnTo>
                  <a:pt x="48386" y="236963"/>
                </a:lnTo>
                <a:close/>
                <a:moveTo>
                  <a:pt x="313234" y="347485"/>
                </a:moveTo>
                <a:lnTo>
                  <a:pt x="92187" y="347485"/>
                </a:lnTo>
                <a:cubicBezTo>
                  <a:pt x="69777" y="347485"/>
                  <a:pt x="50932" y="330169"/>
                  <a:pt x="48895" y="307758"/>
                </a:cubicBezTo>
                <a:lnTo>
                  <a:pt x="356526" y="307758"/>
                </a:lnTo>
                <a:cubicBezTo>
                  <a:pt x="354489" y="330169"/>
                  <a:pt x="335644" y="347485"/>
                  <a:pt x="313234" y="347485"/>
                </a:cubicBezTo>
                <a:close/>
                <a:moveTo>
                  <a:pt x="369259" y="173297"/>
                </a:moveTo>
                <a:lnTo>
                  <a:pt x="35653" y="173297"/>
                </a:lnTo>
                <a:cubicBezTo>
                  <a:pt x="29031" y="173297"/>
                  <a:pt x="23938" y="168204"/>
                  <a:pt x="23938" y="161583"/>
                </a:cubicBezTo>
                <a:cubicBezTo>
                  <a:pt x="23938" y="154961"/>
                  <a:pt x="29031" y="149868"/>
                  <a:pt x="35653" y="149868"/>
                </a:cubicBezTo>
                <a:lnTo>
                  <a:pt x="369259" y="149868"/>
                </a:lnTo>
                <a:cubicBezTo>
                  <a:pt x="375880" y="149868"/>
                  <a:pt x="380974" y="154961"/>
                  <a:pt x="380974" y="161583"/>
                </a:cubicBezTo>
                <a:cubicBezTo>
                  <a:pt x="380974" y="168204"/>
                  <a:pt x="375880" y="173297"/>
                  <a:pt x="369259" y="1732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2" name="Google Shape;1772;p48"/>
          <p:cNvGrpSpPr/>
          <p:nvPr/>
        </p:nvGrpSpPr>
        <p:grpSpPr>
          <a:xfrm>
            <a:off x="2513054" y="3074656"/>
            <a:ext cx="349864" cy="348986"/>
            <a:chOff x="3796352" y="3958358"/>
            <a:chExt cx="406440" cy="405420"/>
          </a:xfrm>
        </p:grpSpPr>
        <p:sp>
          <p:nvSpPr>
            <p:cNvPr id="1773" name="Google Shape;1773;p48"/>
            <p:cNvSpPr/>
            <p:nvPr/>
          </p:nvSpPr>
          <p:spPr>
            <a:xfrm>
              <a:off x="3796352" y="3958358"/>
              <a:ext cx="191505" cy="405420"/>
            </a:xfrm>
            <a:custGeom>
              <a:rect b="b" l="l" r="r" t="t"/>
              <a:pathLst>
                <a:path extrusionOk="0" h="405420" w="191505">
                  <a:moveTo>
                    <a:pt x="191505" y="202710"/>
                  </a:moveTo>
                  <a:cubicBezTo>
                    <a:pt x="191505" y="166549"/>
                    <a:pt x="182338" y="132424"/>
                    <a:pt x="165021" y="106958"/>
                  </a:cubicBezTo>
                  <a:cubicBezTo>
                    <a:pt x="161455" y="101355"/>
                    <a:pt x="157381" y="95753"/>
                    <a:pt x="152797" y="91169"/>
                  </a:cubicBezTo>
                  <a:lnTo>
                    <a:pt x="185394" y="42274"/>
                  </a:lnTo>
                  <a:cubicBezTo>
                    <a:pt x="187940" y="38708"/>
                    <a:pt x="187940" y="34125"/>
                    <a:pt x="185903" y="30050"/>
                  </a:cubicBezTo>
                  <a:cubicBezTo>
                    <a:pt x="183866" y="25975"/>
                    <a:pt x="179791" y="23938"/>
                    <a:pt x="175207" y="23938"/>
                  </a:cubicBezTo>
                  <a:cubicBezTo>
                    <a:pt x="158909" y="23938"/>
                    <a:pt x="151269" y="19354"/>
                    <a:pt x="141592" y="13752"/>
                  </a:cubicBezTo>
                  <a:cubicBezTo>
                    <a:pt x="130896" y="7640"/>
                    <a:pt x="119182" y="0"/>
                    <a:pt x="95753" y="0"/>
                  </a:cubicBezTo>
                  <a:cubicBezTo>
                    <a:pt x="72833" y="0"/>
                    <a:pt x="60609" y="7130"/>
                    <a:pt x="49914" y="13752"/>
                  </a:cubicBezTo>
                  <a:cubicBezTo>
                    <a:pt x="40236" y="19354"/>
                    <a:pt x="33106" y="23938"/>
                    <a:pt x="16298" y="23938"/>
                  </a:cubicBezTo>
                  <a:cubicBezTo>
                    <a:pt x="11714" y="23938"/>
                    <a:pt x="8149" y="26485"/>
                    <a:pt x="5603" y="30050"/>
                  </a:cubicBezTo>
                  <a:cubicBezTo>
                    <a:pt x="3565" y="34125"/>
                    <a:pt x="3565" y="38708"/>
                    <a:pt x="6112" y="42274"/>
                  </a:cubicBezTo>
                  <a:lnTo>
                    <a:pt x="38709" y="91169"/>
                  </a:lnTo>
                  <a:cubicBezTo>
                    <a:pt x="34634" y="95753"/>
                    <a:pt x="30559" y="100846"/>
                    <a:pt x="26485" y="106958"/>
                  </a:cubicBezTo>
                  <a:cubicBezTo>
                    <a:pt x="9677" y="132933"/>
                    <a:pt x="0" y="167058"/>
                    <a:pt x="0" y="202710"/>
                  </a:cubicBezTo>
                  <a:cubicBezTo>
                    <a:pt x="0" y="238872"/>
                    <a:pt x="9168" y="272997"/>
                    <a:pt x="26485" y="298463"/>
                  </a:cubicBezTo>
                  <a:cubicBezTo>
                    <a:pt x="30050" y="304066"/>
                    <a:pt x="34125" y="309668"/>
                    <a:pt x="38709" y="314252"/>
                  </a:cubicBezTo>
                  <a:lnTo>
                    <a:pt x="6112" y="363147"/>
                  </a:lnTo>
                  <a:cubicBezTo>
                    <a:pt x="3565" y="366713"/>
                    <a:pt x="3565" y="371296"/>
                    <a:pt x="5603" y="375371"/>
                  </a:cubicBezTo>
                  <a:cubicBezTo>
                    <a:pt x="7640" y="379446"/>
                    <a:pt x="11714" y="381483"/>
                    <a:pt x="16298" y="381483"/>
                  </a:cubicBezTo>
                  <a:cubicBezTo>
                    <a:pt x="32597" y="381483"/>
                    <a:pt x="40236" y="386067"/>
                    <a:pt x="49914" y="391669"/>
                  </a:cubicBezTo>
                  <a:cubicBezTo>
                    <a:pt x="60609" y="397781"/>
                    <a:pt x="72324" y="405421"/>
                    <a:pt x="95753" y="405421"/>
                  </a:cubicBezTo>
                  <a:cubicBezTo>
                    <a:pt x="118672" y="405421"/>
                    <a:pt x="130896" y="398291"/>
                    <a:pt x="141592" y="391669"/>
                  </a:cubicBezTo>
                  <a:cubicBezTo>
                    <a:pt x="151269" y="386067"/>
                    <a:pt x="158399" y="381483"/>
                    <a:pt x="175207" y="381483"/>
                  </a:cubicBezTo>
                  <a:cubicBezTo>
                    <a:pt x="179791" y="381483"/>
                    <a:pt x="183356" y="378936"/>
                    <a:pt x="185903" y="375371"/>
                  </a:cubicBezTo>
                  <a:cubicBezTo>
                    <a:pt x="187940" y="371296"/>
                    <a:pt x="187940" y="366713"/>
                    <a:pt x="185394" y="363147"/>
                  </a:cubicBezTo>
                  <a:lnTo>
                    <a:pt x="152797" y="314252"/>
                  </a:lnTo>
                  <a:cubicBezTo>
                    <a:pt x="156872" y="309668"/>
                    <a:pt x="160946" y="304575"/>
                    <a:pt x="165021" y="298463"/>
                  </a:cubicBezTo>
                  <a:cubicBezTo>
                    <a:pt x="181828" y="272488"/>
                    <a:pt x="191505" y="238363"/>
                    <a:pt x="191505" y="202710"/>
                  </a:cubicBezTo>
                  <a:lnTo>
                    <a:pt x="191505" y="202710"/>
                  </a:lnTo>
                  <a:close/>
                  <a:moveTo>
                    <a:pt x="47876" y="285221"/>
                  </a:moveTo>
                  <a:cubicBezTo>
                    <a:pt x="39727" y="272997"/>
                    <a:pt x="33615" y="257717"/>
                    <a:pt x="30050" y="241928"/>
                  </a:cubicBezTo>
                  <a:lnTo>
                    <a:pt x="104411" y="316289"/>
                  </a:lnTo>
                  <a:cubicBezTo>
                    <a:pt x="101865" y="316799"/>
                    <a:pt x="99318" y="316799"/>
                    <a:pt x="96771" y="316799"/>
                  </a:cubicBezTo>
                  <a:cubicBezTo>
                    <a:pt x="78436" y="317308"/>
                    <a:pt x="61119" y="306103"/>
                    <a:pt x="47876" y="285221"/>
                  </a:cubicBezTo>
                  <a:close/>
                  <a:moveTo>
                    <a:pt x="127331" y="305594"/>
                  </a:moveTo>
                  <a:lnTo>
                    <a:pt x="25466" y="203729"/>
                  </a:lnTo>
                  <a:cubicBezTo>
                    <a:pt x="25466" y="203220"/>
                    <a:pt x="25466" y="202710"/>
                    <a:pt x="25466" y="202201"/>
                  </a:cubicBezTo>
                  <a:cubicBezTo>
                    <a:pt x="25466" y="185393"/>
                    <a:pt x="27503" y="169095"/>
                    <a:pt x="32087" y="154325"/>
                  </a:cubicBezTo>
                  <a:lnTo>
                    <a:pt x="151778" y="274016"/>
                  </a:lnTo>
                  <a:cubicBezTo>
                    <a:pt x="149741" y="278090"/>
                    <a:pt x="147704" y="281656"/>
                    <a:pt x="145157" y="285221"/>
                  </a:cubicBezTo>
                  <a:cubicBezTo>
                    <a:pt x="139554" y="293879"/>
                    <a:pt x="133443" y="300501"/>
                    <a:pt x="127331" y="305594"/>
                  </a:cubicBezTo>
                  <a:lnTo>
                    <a:pt x="127331" y="305594"/>
                  </a:lnTo>
                  <a:close/>
                  <a:moveTo>
                    <a:pt x="41255" y="130387"/>
                  </a:moveTo>
                  <a:cubicBezTo>
                    <a:pt x="43292" y="126312"/>
                    <a:pt x="45330" y="122747"/>
                    <a:pt x="47876" y="119181"/>
                  </a:cubicBezTo>
                  <a:cubicBezTo>
                    <a:pt x="53479" y="111032"/>
                    <a:pt x="59591" y="103902"/>
                    <a:pt x="66212" y="98808"/>
                  </a:cubicBezTo>
                  <a:lnTo>
                    <a:pt x="168076" y="200673"/>
                  </a:lnTo>
                  <a:cubicBezTo>
                    <a:pt x="168076" y="201183"/>
                    <a:pt x="168076" y="201692"/>
                    <a:pt x="168076" y="202201"/>
                  </a:cubicBezTo>
                  <a:cubicBezTo>
                    <a:pt x="168076" y="219009"/>
                    <a:pt x="166039" y="235307"/>
                    <a:pt x="161455" y="250077"/>
                  </a:cubicBezTo>
                  <a:lnTo>
                    <a:pt x="41255" y="130387"/>
                  </a:lnTo>
                  <a:close/>
                  <a:moveTo>
                    <a:pt x="145157" y="119691"/>
                  </a:moveTo>
                  <a:cubicBezTo>
                    <a:pt x="153306" y="131914"/>
                    <a:pt x="159418" y="147194"/>
                    <a:pt x="162983" y="162983"/>
                  </a:cubicBezTo>
                  <a:lnTo>
                    <a:pt x="88622" y="88622"/>
                  </a:lnTo>
                  <a:cubicBezTo>
                    <a:pt x="91169" y="88113"/>
                    <a:pt x="93715" y="88113"/>
                    <a:pt x="96262" y="88113"/>
                  </a:cubicBezTo>
                  <a:cubicBezTo>
                    <a:pt x="114598" y="88113"/>
                    <a:pt x="131915" y="99318"/>
                    <a:pt x="145157" y="119691"/>
                  </a:cubicBezTo>
                  <a:lnTo>
                    <a:pt x="145157" y="119691"/>
                  </a:lnTo>
                  <a:close/>
                  <a:moveTo>
                    <a:pt x="63156" y="34125"/>
                  </a:moveTo>
                  <a:cubicBezTo>
                    <a:pt x="72833" y="28522"/>
                    <a:pt x="79964" y="23938"/>
                    <a:pt x="96771" y="23938"/>
                  </a:cubicBezTo>
                  <a:cubicBezTo>
                    <a:pt x="113070" y="23938"/>
                    <a:pt x="120709" y="28522"/>
                    <a:pt x="130387" y="34125"/>
                  </a:cubicBezTo>
                  <a:cubicBezTo>
                    <a:pt x="137008" y="38199"/>
                    <a:pt x="144648" y="42783"/>
                    <a:pt x="155343" y="45330"/>
                  </a:cubicBezTo>
                  <a:lnTo>
                    <a:pt x="134970" y="75889"/>
                  </a:lnTo>
                  <a:cubicBezTo>
                    <a:pt x="123256" y="68249"/>
                    <a:pt x="110014" y="64684"/>
                    <a:pt x="96771" y="64684"/>
                  </a:cubicBezTo>
                  <a:cubicBezTo>
                    <a:pt x="83529" y="64684"/>
                    <a:pt x="70287" y="68759"/>
                    <a:pt x="58572" y="75889"/>
                  </a:cubicBezTo>
                  <a:lnTo>
                    <a:pt x="38199" y="45330"/>
                  </a:lnTo>
                  <a:cubicBezTo>
                    <a:pt x="48895" y="42783"/>
                    <a:pt x="56026" y="38199"/>
                    <a:pt x="63156" y="34125"/>
                  </a:cubicBezTo>
                  <a:close/>
                  <a:moveTo>
                    <a:pt x="129877" y="370787"/>
                  </a:moveTo>
                  <a:cubicBezTo>
                    <a:pt x="120200" y="376389"/>
                    <a:pt x="113070" y="380974"/>
                    <a:pt x="96262" y="380974"/>
                  </a:cubicBezTo>
                  <a:cubicBezTo>
                    <a:pt x="79964" y="380974"/>
                    <a:pt x="72324" y="376389"/>
                    <a:pt x="62647" y="370787"/>
                  </a:cubicBezTo>
                  <a:cubicBezTo>
                    <a:pt x="56026" y="366713"/>
                    <a:pt x="48386" y="362129"/>
                    <a:pt x="37690" y="359582"/>
                  </a:cubicBezTo>
                  <a:lnTo>
                    <a:pt x="58063" y="329023"/>
                  </a:lnTo>
                  <a:cubicBezTo>
                    <a:pt x="69777" y="336662"/>
                    <a:pt x="83020" y="340228"/>
                    <a:pt x="96262" y="340228"/>
                  </a:cubicBezTo>
                  <a:cubicBezTo>
                    <a:pt x="109504" y="340228"/>
                    <a:pt x="122747" y="336153"/>
                    <a:pt x="134461" y="329023"/>
                  </a:cubicBezTo>
                  <a:lnTo>
                    <a:pt x="154834" y="359582"/>
                  </a:lnTo>
                  <a:cubicBezTo>
                    <a:pt x="144139" y="362638"/>
                    <a:pt x="137008" y="366713"/>
                    <a:pt x="129877" y="370787"/>
                  </a:cubicBezTo>
                  <a:lnTo>
                    <a:pt x="129877" y="3707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48"/>
            <p:cNvSpPr/>
            <p:nvPr/>
          </p:nvSpPr>
          <p:spPr>
            <a:xfrm>
              <a:off x="4011287" y="3958358"/>
              <a:ext cx="191505" cy="405420"/>
            </a:xfrm>
            <a:custGeom>
              <a:rect b="b" l="l" r="r" t="t"/>
              <a:pathLst>
                <a:path extrusionOk="0" h="405420" w="191505">
                  <a:moveTo>
                    <a:pt x="152797" y="314252"/>
                  </a:moveTo>
                  <a:cubicBezTo>
                    <a:pt x="156871" y="309668"/>
                    <a:pt x="160946" y="304575"/>
                    <a:pt x="165021" y="298463"/>
                  </a:cubicBezTo>
                  <a:cubicBezTo>
                    <a:pt x="181828" y="272488"/>
                    <a:pt x="191506" y="238363"/>
                    <a:pt x="191506" y="202710"/>
                  </a:cubicBezTo>
                  <a:cubicBezTo>
                    <a:pt x="191506" y="167058"/>
                    <a:pt x="182338" y="132424"/>
                    <a:pt x="165021" y="106958"/>
                  </a:cubicBezTo>
                  <a:cubicBezTo>
                    <a:pt x="161455" y="101355"/>
                    <a:pt x="157381" y="95753"/>
                    <a:pt x="152797" y="91169"/>
                  </a:cubicBezTo>
                  <a:lnTo>
                    <a:pt x="185394" y="42274"/>
                  </a:lnTo>
                  <a:cubicBezTo>
                    <a:pt x="187940" y="38708"/>
                    <a:pt x="187940" y="34125"/>
                    <a:pt x="185903" y="30050"/>
                  </a:cubicBezTo>
                  <a:cubicBezTo>
                    <a:pt x="183866" y="25975"/>
                    <a:pt x="179791" y="23938"/>
                    <a:pt x="175207" y="23938"/>
                  </a:cubicBezTo>
                  <a:cubicBezTo>
                    <a:pt x="158909" y="23938"/>
                    <a:pt x="151269" y="19354"/>
                    <a:pt x="141592" y="13752"/>
                  </a:cubicBezTo>
                  <a:cubicBezTo>
                    <a:pt x="130896" y="7640"/>
                    <a:pt x="119182" y="0"/>
                    <a:pt x="95753" y="0"/>
                  </a:cubicBezTo>
                  <a:cubicBezTo>
                    <a:pt x="72324" y="0"/>
                    <a:pt x="60610" y="7130"/>
                    <a:pt x="49914" y="13752"/>
                  </a:cubicBezTo>
                  <a:cubicBezTo>
                    <a:pt x="40237" y="19354"/>
                    <a:pt x="33106" y="23938"/>
                    <a:pt x="16298" y="23938"/>
                  </a:cubicBezTo>
                  <a:cubicBezTo>
                    <a:pt x="11714" y="23938"/>
                    <a:pt x="8149" y="26485"/>
                    <a:pt x="5603" y="30050"/>
                  </a:cubicBezTo>
                  <a:cubicBezTo>
                    <a:pt x="3565" y="34125"/>
                    <a:pt x="3565" y="38708"/>
                    <a:pt x="6112" y="42274"/>
                  </a:cubicBezTo>
                  <a:lnTo>
                    <a:pt x="38709" y="91169"/>
                  </a:lnTo>
                  <a:cubicBezTo>
                    <a:pt x="34634" y="95753"/>
                    <a:pt x="30559" y="100846"/>
                    <a:pt x="26485" y="106958"/>
                  </a:cubicBezTo>
                  <a:cubicBezTo>
                    <a:pt x="9677" y="132933"/>
                    <a:pt x="0" y="167058"/>
                    <a:pt x="0" y="202710"/>
                  </a:cubicBezTo>
                  <a:cubicBezTo>
                    <a:pt x="0" y="238872"/>
                    <a:pt x="9168" y="272997"/>
                    <a:pt x="26485" y="298463"/>
                  </a:cubicBezTo>
                  <a:cubicBezTo>
                    <a:pt x="30050" y="304066"/>
                    <a:pt x="34125" y="309668"/>
                    <a:pt x="38709" y="314252"/>
                  </a:cubicBezTo>
                  <a:lnTo>
                    <a:pt x="6112" y="363147"/>
                  </a:lnTo>
                  <a:cubicBezTo>
                    <a:pt x="3565" y="366713"/>
                    <a:pt x="3565" y="371296"/>
                    <a:pt x="5603" y="375371"/>
                  </a:cubicBezTo>
                  <a:cubicBezTo>
                    <a:pt x="7640" y="379446"/>
                    <a:pt x="11714" y="381483"/>
                    <a:pt x="16298" y="381483"/>
                  </a:cubicBezTo>
                  <a:cubicBezTo>
                    <a:pt x="32597" y="381483"/>
                    <a:pt x="40237" y="386067"/>
                    <a:pt x="49914" y="391669"/>
                  </a:cubicBezTo>
                  <a:cubicBezTo>
                    <a:pt x="60610" y="397781"/>
                    <a:pt x="72324" y="405421"/>
                    <a:pt x="95753" y="405421"/>
                  </a:cubicBezTo>
                  <a:cubicBezTo>
                    <a:pt x="119182" y="405421"/>
                    <a:pt x="130896" y="398291"/>
                    <a:pt x="141592" y="391669"/>
                  </a:cubicBezTo>
                  <a:cubicBezTo>
                    <a:pt x="151269" y="386067"/>
                    <a:pt x="158400" y="381483"/>
                    <a:pt x="175207" y="381483"/>
                  </a:cubicBezTo>
                  <a:cubicBezTo>
                    <a:pt x="179791" y="381483"/>
                    <a:pt x="183356" y="378936"/>
                    <a:pt x="185903" y="375371"/>
                  </a:cubicBezTo>
                  <a:cubicBezTo>
                    <a:pt x="187940" y="371296"/>
                    <a:pt x="187940" y="366713"/>
                    <a:pt x="185394" y="363147"/>
                  </a:cubicBezTo>
                  <a:lnTo>
                    <a:pt x="152797" y="314252"/>
                  </a:lnTo>
                  <a:close/>
                  <a:moveTo>
                    <a:pt x="47876" y="285221"/>
                  </a:moveTo>
                  <a:cubicBezTo>
                    <a:pt x="39727" y="272997"/>
                    <a:pt x="33616" y="257717"/>
                    <a:pt x="30050" y="241928"/>
                  </a:cubicBezTo>
                  <a:lnTo>
                    <a:pt x="104411" y="316289"/>
                  </a:lnTo>
                  <a:cubicBezTo>
                    <a:pt x="101865" y="316799"/>
                    <a:pt x="99318" y="316799"/>
                    <a:pt x="96771" y="316799"/>
                  </a:cubicBezTo>
                  <a:cubicBezTo>
                    <a:pt x="78436" y="317308"/>
                    <a:pt x="61119" y="306103"/>
                    <a:pt x="47876" y="285221"/>
                  </a:cubicBezTo>
                  <a:close/>
                  <a:moveTo>
                    <a:pt x="145157" y="119691"/>
                  </a:moveTo>
                  <a:cubicBezTo>
                    <a:pt x="153306" y="131914"/>
                    <a:pt x="159418" y="147194"/>
                    <a:pt x="162983" y="162983"/>
                  </a:cubicBezTo>
                  <a:lnTo>
                    <a:pt x="88622" y="88622"/>
                  </a:lnTo>
                  <a:cubicBezTo>
                    <a:pt x="91169" y="88113"/>
                    <a:pt x="93716" y="88113"/>
                    <a:pt x="96262" y="88113"/>
                  </a:cubicBezTo>
                  <a:cubicBezTo>
                    <a:pt x="114598" y="88113"/>
                    <a:pt x="131915" y="99318"/>
                    <a:pt x="145157" y="119691"/>
                  </a:cubicBezTo>
                  <a:lnTo>
                    <a:pt x="145157" y="119691"/>
                  </a:lnTo>
                  <a:close/>
                  <a:moveTo>
                    <a:pt x="66212" y="99318"/>
                  </a:moveTo>
                  <a:lnTo>
                    <a:pt x="168077" y="201183"/>
                  </a:lnTo>
                  <a:cubicBezTo>
                    <a:pt x="168077" y="201692"/>
                    <a:pt x="168077" y="202201"/>
                    <a:pt x="168077" y="202710"/>
                  </a:cubicBezTo>
                  <a:cubicBezTo>
                    <a:pt x="168077" y="219518"/>
                    <a:pt x="166039" y="235816"/>
                    <a:pt x="161455" y="250587"/>
                  </a:cubicBezTo>
                  <a:lnTo>
                    <a:pt x="41765" y="130896"/>
                  </a:lnTo>
                  <a:cubicBezTo>
                    <a:pt x="43802" y="126821"/>
                    <a:pt x="45839" y="123256"/>
                    <a:pt x="48386" y="119691"/>
                  </a:cubicBezTo>
                  <a:cubicBezTo>
                    <a:pt x="53479" y="111032"/>
                    <a:pt x="59591" y="104411"/>
                    <a:pt x="66212" y="99318"/>
                  </a:cubicBezTo>
                  <a:close/>
                  <a:moveTo>
                    <a:pt x="151778" y="274525"/>
                  </a:moveTo>
                  <a:cubicBezTo>
                    <a:pt x="149741" y="278600"/>
                    <a:pt x="147704" y="282165"/>
                    <a:pt x="145157" y="285730"/>
                  </a:cubicBezTo>
                  <a:cubicBezTo>
                    <a:pt x="139555" y="293879"/>
                    <a:pt x="133443" y="301010"/>
                    <a:pt x="126822" y="306103"/>
                  </a:cubicBezTo>
                  <a:lnTo>
                    <a:pt x="24957" y="204238"/>
                  </a:lnTo>
                  <a:cubicBezTo>
                    <a:pt x="24957" y="203729"/>
                    <a:pt x="24957" y="203220"/>
                    <a:pt x="24957" y="202710"/>
                  </a:cubicBezTo>
                  <a:cubicBezTo>
                    <a:pt x="24957" y="185903"/>
                    <a:pt x="26994" y="169604"/>
                    <a:pt x="31578" y="154834"/>
                  </a:cubicBezTo>
                  <a:lnTo>
                    <a:pt x="151778" y="274525"/>
                  </a:lnTo>
                  <a:close/>
                  <a:moveTo>
                    <a:pt x="63156" y="34125"/>
                  </a:moveTo>
                  <a:cubicBezTo>
                    <a:pt x="72833" y="28522"/>
                    <a:pt x="79964" y="23938"/>
                    <a:pt x="96771" y="23938"/>
                  </a:cubicBezTo>
                  <a:cubicBezTo>
                    <a:pt x="113579" y="23938"/>
                    <a:pt x="120710" y="28522"/>
                    <a:pt x="130387" y="34125"/>
                  </a:cubicBezTo>
                  <a:cubicBezTo>
                    <a:pt x="137008" y="38199"/>
                    <a:pt x="144648" y="42783"/>
                    <a:pt x="155344" y="45330"/>
                  </a:cubicBezTo>
                  <a:lnTo>
                    <a:pt x="134971" y="75889"/>
                  </a:lnTo>
                  <a:cubicBezTo>
                    <a:pt x="123256" y="68249"/>
                    <a:pt x="110014" y="64684"/>
                    <a:pt x="96771" y="64684"/>
                  </a:cubicBezTo>
                  <a:cubicBezTo>
                    <a:pt x="83529" y="64684"/>
                    <a:pt x="70287" y="68759"/>
                    <a:pt x="58572" y="75889"/>
                  </a:cubicBezTo>
                  <a:lnTo>
                    <a:pt x="38199" y="45330"/>
                  </a:lnTo>
                  <a:cubicBezTo>
                    <a:pt x="48895" y="42783"/>
                    <a:pt x="56026" y="38199"/>
                    <a:pt x="63156" y="34125"/>
                  </a:cubicBezTo>
                  <a:lnTo>
                    <a:pt x="63156" y="34125"/>
                  </a:lnTo>
                  <a:close/>
                  <a:moveTo>
                    <a:pt x="129877" y="370787"/>
                  </a:moveTo>
                  <a:cubicBezTo>
                    <a:pt x="120200" y="376389"/>
                    <a:pt x="113070" y="380974"/>
                    <a:pt x="96262" y="380974"/>
                  </a:cubicBezTo>
                  <a:cubicBezTo>
                    <a:pt x="79455" y="380974"/>
                    <a:pt x="72324" y="376389"/>
                    <a:pt x="62647" y="370787"/>
                  </a:cubicBezTo>
                  <a:cubicBezTo>
                    <a:pt x="56026" y="366713"/>
                    <a:pt x="48386" y="362129"/>
                    <a:pt x="37690" y="359582"/>
                  </a:cubicBezTo>
                  <a:lnTo>
                    <a:pt x="58063" y="329023"/>
                  </a:lnTo>
                  <a:cubicBezTo>
                    <a:pt x="69777" y="336662"/>
                    <a:pt x="83020" y="340228"/>
                    <a:pt x="96262" y="340228"/>
                  </a:cubicBezTo>
                  <a:cubicBezTo>
                    <a:pt x="109504" y="340228"/>
                    <a:pt x="122747" y="336153"/>
                    <a:pt x="134461" y="329023"/>
                  </a:cubicBezTo>
                  <a:lnTo>
                    <a:pt x="154834" y="359582"/>
                  </a:lnTo>
                  <a:cubicBezTo>
                    <a:pt x="144138" y="362638"/>
                    <a:pt x="137008" y="366713"/>
                    <a:pt x="129877" y="370787"/>
                  </a:cubicBezTo>
                  <a:lnTo>
                    <a:pt x="129877" y="3707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5" name="Google Shape;1775;p48"/>
          <p:cNvGrpSpPr/>
          <p:nvPr/>
        </p:nvGrpSpPr>
        <p:grpSpPr>
          <a:xfrm>
            <a:off x="1829111" y="3624003"/>
            <a:ext cx="264808" cy="348547"/>
            <a:chOff x="3001809" y="4596540"/>
            <a:chExt cx="307630" cy="404911"/>
          </a:xfrm>
        </p:grpSpPr>
        <p:sp>
          <p:nvSpPr>
            <p:cNvPr id="1776" name="Google Shape;1776;p48"/>
            <p:cNvSpPr/>
            <p:nvPr/>
          </p:nvSpPr>
          <p:spPr>
            <a:xfrm>
              <a:off x="3001809" y="4597049"/>
              <a:ext cx="134461" cy="404402"/>
            </a:xfrm>
            <a:custGeom>
              <a:rect b="b" l="l" r="r" t="t"/>
              <a:pathLst>
                <a:path extrusionOk="0" h="404402" w="134461">
                  <a:moveTo>
                    <a:pt x="121728" y="0"/>
                  </a:moveTo>
                  <a:cubicBezTo>
                    <a:pt x="115107" y="0"/>
                    <a:pt x="110014" y="5093"/>
                    <a:pt x="110014" y="11715"/>
                  </a:cubicBezTo>
                  <a:lnTo>
                    <a:pt x="110014" y="94734"/>
                  </a:lnTo>
                  <a:lnTo>
                    <a:pt x="78436" y="94734"/>
                  </a:lnTo>
                  <a:lnTo>
                    <a:pt x="78436" y="11715"/>
                  </a:lnTo>
                  <a:cubicBezTo>
                    <a:pt x="78436" y="5093"/>
                    <a:pt x="73342" y="0"/>
                    <a:pt x="66721" y="0"/>
                  </a:cubicBezTo>
                  <a:cubicBezTo>
                    <a:pt x="60100" y="0"/>
                    <a:pt x="55007" y="5093"/>
                    <a:pt x="55007" y="11715"/>
                  </a:cubicBezTo>
                  <a:lnTo>
                    <a:pt x="55007" y="94734"/>
                  </a:lnTo>
                  <a:lnTo>
                    <a:pt x="23429" y="94734"/>
                  </a:lnTo>
                  <a:lnTo>
                    <a:pt x="23429" y="11715"/>
                  </a:lnTo>
                  <a:cubicBezTo>
                    <a:pt x="23429" y="5093"/>
                    <a:pt x="18336" y="0"/>
                    <a:pt x="11714" y="0"/>
                  </a:cubicBezTo>
                  <a:cubicBezTo>
                    <a:pt x="5093" y="0"/>
                    <a:pt x="0" y="5093"/>
                    <a:pt x="0" y="11715"/>
                  </a:cubicBezTo>
                  <a:lnTo>
                    <a:pt x="0" y="130387"/>
                  </a:lnTo>
                  <a:cubicBezTo>
                    <a:pt x="0" y="148722"/>
                    <a:pt x="13752" y="164002"/>
                    <a:pt x="31578" y="165530"/>
                  </a:cubicBezTo>
                  <a:lnTo>
                    <a:pt x="31578" y="368750"/>
                  </a:lnTo>
                  <a:cubicBezTo>
                    <a:pt x="31578" y="388614"/>
                    <a:pt x="47367" y="404403"/>
                    <a:pt x="67231" y="404403"/>
                  </a:cubicBezTo>
                  <a:cubicBezTo>
                    <a:pt x="87094" y="404403"/>
                    <a:pt x="102883" y="388614"/>
                    <a:pt x="102883" y="368750"/>
                  </a:cubicBezTo>
                  <a:lnTo>
                    <a:pt x="102883" y="165530"/>
                  </a:lnTo>
                  <a:cubicBezTo>
                    <a:pt x="120709" y="163493"/>
                    <a:pt x="134461" y="148213"/>
                    <a:pt x="134461" y="130387"/>
                  </a:cubicBezTo>
                  <a:lnTo>
                    <a:pt x="134461" y="11715"/>
                  </a:lnTo>
                  <a:cubicBezTo>
                    <a:pt x="133443" y="5093"/>
                    <a:pt x="128349" y="0"/>
                    <a:pt x="121728" y="0"/>
                  </a:cubicBezTo>
                  <a:close/>
                  <a:moveTo>
                    <a:pt x="78436" y="368750"/>
                  </a:moveTo>
                  <a:cubicBezTo>
                    <a:pt x="78436" y="375371"/>
                    <a:pt x="73342" y="380464"/>
                    <a:pt x="66721" y="380464"/>
                  </a:cubicBezTo>
                  <a:cubicBezTo>
                    <a:pt x="60100" y="380464"/>
                    <a:pt x="55007" y="375371"/>
                    <a:pt x="55007" y="368750"/>
                  </a:cubicBezTo>
                  <a:lnTo>
                    <a:pt x="55007" y="165530"/>
                  </a:lnTo>
                  <a:lnTo>
                    <a:pt x="78945" y="165530"/>
                  </a:lnTo>
                  <a:lnTo>
                    <a:pt x="78945" y="368750"/>
                  </a:lnTo>
                  <a:close/>
                  <a:moveTo>
                    <a:pt x="110014" y="130387"/>
                  </a:moveTo>
                  <a:cubicBezTo>
                    <a:pt x="110014" y="137008"/>
                    <a:pt x="104921" y="142101"/>
                    <a:pt x="98299" y="142101"/>
                  </a:cubicBezTo>
                  <a:lnTo>
                    <a:pt x="35143" y="142101"/>
                  </a:lnTo>
                  <a:cubicBezTo>
                    <a:pt x="28522" y="142101"/>
                    <a:pt x="23429" y="137008"/>
                    <a:pt x="23429" y="130387"/>
                  </a:cubicBezTo>
                  <a:lnTo>
                    <a:pt x="23429" y="118673"/>
                  </a:lnTo>
                  <a:lnTo>
                    <a:pt x="110523" y="118673"/>
                  </a:lnTo>
                  <a:lnTo>
                    <a:pt x="110523" y="13038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48"/>
            <p:cNvSpPr/>
            <p:nvPr/>
          </p:nvSpPr>
          <p:spPr>
            <a:xfrm>
              <a:off x="3174978" y="4596540"/>
              <a:ext cx="134461" cy="404911"/>
            </a:xfrm>
            <a:custGeom>
              <a:rect b="b" l="l" r="r" t="t"/>
              <a:pathLst>
                <a:path extrusionOk="0" h="404911" w="134461">
                  <a:moveTo>
                    <a:pt x="116635" y="34634"/>
                  </a:moveTo>
                  <a:cubicBezTo>
                    <a:pt x="103393" y="12224"/>
                    <a:pt x="86076" y="0"/>
                    <a:pt x="67231" y="0"/>
                  </a:cubicBezTo>
                  <a:cubicBezTo>
                    <a:pt x="48386" y="0"/>
                    <a:pt x="31069" y="12224"/>
                    <a:pt x="17826" y="34634"/>
                  </a:cubicBezTo>
                  <a:cubicBezTo>
                    <a:pt x="6621" y="53479"/>
                    <a:pt x="0" y="77417"/>
                    <a:pt x="0" y="98809"/>
                  </a:cubicBezTo>
                  <a:cubicBezTo>
                    <a:pt x="0" y="126312"/>
                    <a:pt x="11205" y="142101"/>
                    <a:pt x="20373" y="150250"/>
                  </a:cubicBezTo>
                  <a:cubicBezTo>
                    <a:pt x="23938" y="153306"/>
                    <a:pt x="27503" y="155853"/>
                    <a:pt x="31578" y="157890"/>
                  </a:cubicBezTo>
                  <a:lnTo>
                    <a:pt x="31578" y="369259"/>
                  </a:lnTo>
                  <a:cubicBezTo>
                    <a:pt x="31578" y="389123"/>
                    <a:pt x="47367" y="404912"/>
                    <a:pt x="67231" y="404912"/>
                  </a:cubicBezTo>
                  <a:cubicBezTo>
                    <a:pt x="87094" y="404912"/>
                    <a:pt x="102883" y="389123"/>
                    <a:pt x="102883" y="369259"/>
                  </a:cubicBezTo>
                  <a:lnTo>
                    <a:pt x="102883" y="157890"/>
                  </a:lnTo>
                  <a:cubicBezTo>
                    <a:pt x="106958" y="155853"/>
                    <a:pt x="111032" y="153306"/>
                    <a:pt x="114088" y="150250"/>
                  </a:cubicBezTo>
                  <a:cubicBezTo>
                    <a:pt x="123256" y="142101"/>
                    <a:pt x="134461" y="126312"/>
                    <a:pt x="134461" y="98809"/>
                  </a:cubicBezTo>
                  <a:cubicBezTo>
                    <a:pt x="134461" y="77417"/>
                    <a:pt x="127840" y="53479"/>
                    <a:pt x="116635" y="34634"/>
                  </a:cubicBezTo>
                  <a:lnTo>
                    <a:pt x="116635" y="34634"/>
                  </a:lnTo>
                  <a:close/>
                  <a:moveTo>
                    <a:pt x="78945" y="369259"/>
                  </a:moveTo>
                  <a:cubicBezTo>
                    <a:pt x="78945" y="375880"/>
                    <a:pt x="73852" y="380974"/>
                    <a:pt x="67231" y="380974"/>
                  </a:cubicBezTo>
                  <a:cubicBezTo>
                    <a:pt x="60609" y="380974"/>
                    <a:pt x="55516" y="375880"/>
                    <a:pt x="55516" y="369259"/>
                  </a:cubicBezTo>
                  <a:lnTo>
                    <a:pt x="55516" y="165530"/>
                  </a:lnTo>
                  <a:cubicBezTo>
                    <a:pt x="59081" y="166039"/>
                    <a:pt x="63156" y="166549"/>
                    <a:pt x="67231" y="166549"/>
                  </a:cubicBezTo>
                  <a:cubicBezTo>
                    <a:pt x="71305" y="166549"/>
                    <a:pt x="75380" y="166039"/>
                    <a:pt x="78945" y="165530"/>
                  </a:cubicBezTo>
                  <a:lnTo>
                    <a:pt x="78945" y="369259"/>
                  </a:lnTo>
                  <a:close/>
                  <a:moveTo>
                    <a:pt x="67231" y="142610"/>
                  </a:moveTo>
                  <a:cubicBezTo>
                    <a:pt x="47367" y="142610"/>
                    <a:pt x="23938" y="134971"/>
                    <a:pt x="23938" y="99318"/>
                  </a:cubicBezTo>
                  <a:cubicBezTo>
                    <a:pt x="23938" y="82001"/>
                    <a:pt x="29541" y="62647"/>
                    <a:pt x="38709" y="47367"/>
                  </a:cubicBezTo>
                  <a:cubicBezTo>
                    <a:pt x="47367" y="32597"/>
                    <a:pt x="58063" y="24447"/>
                    <a:pt x="67740" y="24447"/>
                  </a:cubicBezTo>
                  <a:cubicBezTo>
                    <a:pt x="77417" y="24447"/>
                    <a:pt x="88113" y="32597"/>
                    <a:pt x="96771" y="47367"/>
                  </a:cubicBezTo>
                  <a:cubicBezTo>
                    <a:pt x="105939" y="62647"/>
                    <a:pt x="111542" y="82001"/>
                    <a:pt x="111542" y="99318"/>
                  </a:cubicBezTo>
                  <a:cubicBezTo>
                    <a:pt x="110523" y="134971"/>
                    <a:pt x="87094" y="142610"/>
                    <a:pt x="67231" y="1426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8" name="Google Shape;1778;p48"/>
          <p:cNvGrpSpPr/>
          <p:nvPr/>
        </p:nvGrpSpPr>
        <p:grpSpPr>
          <a:xfrm>
            <a:off x="1787461" y="3074656"/>
            <a:ext cx="347671" cy="348547"/>
            <a:chOff x="2953423" y="3958358"/>
            <a:chExt cx="403893" cy="404911"/>
          </a:xfrm>
        </p:grpSpPr>
        <p:sp>
          <p:nvSpPr>
            <p:cNvPr id="1779" name="Google Shape;1779;p48"/>
            <p:cNvSpPr/>
            <p:nvPr/>
          </p:nvSpPr>
          <p:spPr>
            <a:xfrm>
              <a:off x="3222855" y="3958358"/>
              <a:ext cx="134461" cy="404911"/>
            </a:xfrm>
            <a:custGeom>
              <a:rect b="b" l="l" r="r" t="t"/>
              <a:pathLst>
                <a:path extrusionOk="0" h="404911" w="134461">
                  <a:moveTo>
                    <a:pt x="116635" y="34634"/>
                  </a:moveTo>
                  <a:cubicBezTo>
                    <a:pt x="103393" y="12224"/>
                    <a:pt x="86076" y="0"/>
                    <a:pt x="67231" y="0"/>
                  </a:cubicBezTo>
                  <a:cubicBezTo>
                    <a:pt x="48386" y="0"/>
                    <a:pt x="31069" y="12224"/>
                    <a:pt x="17826" y="34634"/>
                  </a:cubicBezTo>
                  <a:cubicBezTo>
                    <a:pt x="6621" y="53479"/>
                    <a:pt x="0" y="77417"/>
                    <a:pt x="0" y="98808"/>
                  </a:cubicBezTo>
                  <a:cubicBezTo>
                    <a:pt x="0" y="126312"/>
                    <a:pt x="11205" y="142101"/>
                    <a:pt x="20373" y="150250"/>
                  </a:cubicBezTo>
                  <a:cubicBezTo>
                    <a:pt x="23938" y="153306"/>
                    <a:pt x="27503" y="155853"/>
                    <a:pt x="31578" y="157890"/>
                  </a:cubicBezTo>
                  <a:lnTo>
                    <a:pt x="31578" y="369259"/>
                  </a:lnTo>
                  <a:cubicBezTo>
                    <a:pt x="31578" y="389123"/>
                    <a:pt x="47367" y="404912"/>
                    <a:pt x="67231" y="404912"/>
                  </a:cubicBezTo>
                  <a:cubicBezTo>
                    <a:pt x="87094" y="404912"/>
                    <a:pt x="102883" y="389123"/>
                    <a:pt x="102883" y="369259"/>
                  </a:cubicBezTo>
                  <a:lnTo>
                    <a:pt x="102883" y="157890"/>
                  </a:lnTo>
                  <a:cubicBezTo>
                    <a:pt x="106958" y="155853"/>
                    <a:pt x="111032" y="153306"/>
                    <a:pt x="114088" y="150250"/>
                  </a:cubicBezTo>
                  <a:cubicBezTo>
                    <a:pt x="123256" y="142101"/>
                    <a:pt x="134461" y="126312"/>
                    <a:pt x="134461" y="98808"/>
                  </a:cubicBezTo>
                  <a:cubicBezTo>
                    <a:pt x="134461" y="77417"/>
                    <a:pt x="127840" y="53479"/>
                    <a:pt x="116635" y="34634"/>
                  </a:cubicBezTo>
                  <a:lnTo>
                    <a:pt x="116635" y="34634"/>
                  </a:lnTo>
                  <a:close/>
                  <a:moveTo>
                    <a:pt x="79454" y="369259"/>
                  </a:moveTo>
                  <a:cubicBezTo>
                    <a:pt x="79454" y="375880"/>
                    <a:pt x="74361" y="380974"/>
                    <a:pt x="67740" y="380974"/>
                  </a:cubicBezTo>
                  <a:cubicBezTo>
                    <a:pt x="61119" y="380974"/>
                    <a:pt x="56026" y="375880"/>
                    <a:pt x="56026" y="369259"/>
                  </a:cubicBezTo>
                  <a:lnTo>
                    <a:pt x="56026" y="165530"/>
                  </a:lnTo>
                  <a:cubicBezTo>
                    <a:pt x="59591" y="166039"/>
                    <a:pt x="63665" y="166549"/>
                    <a:pt x="67740" y="166549"/>
                  </a:cubicBezTo>
                  <a:cubicBezTo>
                    <a:pt x="71815" y="166549"/>
                    <a:pt x="75889" y="166039"/>
                    <a:pt x="79454" y="165530"/>
                  </a:cubicBezTo>
                  <a:lnTo>
                    <a:pt x="79454" y="369259"/>
                  </a:lnTo>
                  <a:close/>
                  <a:moveTo>
                    <a:pt x="67740" y="142610"/>
                  </a:moveTo>
                  <a:cubicBezTo>
                    <a:pt x="47876" y="142610"/>
                    <a:pt x="24447" y="134971"/>
                    <a:pt x="24447" y="99318"/>
                  </a:cubicBezTo>
                  <a:cubicBezTo>
                    <a:pt x="24447" y="82001"/>
                    <a:pt x="30050" y="62647"/>
                    <a:pt x="39218" y="47367"/>
                  </a:cubicBezTo>
                  <a:cubicBezTo>
                    <a:pt x="47876" y="32596"/>
                    <a:pt x="58572" y="24447"/>
                    <a:pt x="68249" y="24447"/>
                  </a:cubicBezTo>
                  <a:cubicBezTo>
                    <a:pt x="77926" y="24447"/>
                    <a:pt x="88622" y="32596"/>
                    <a:pt x="97281" y="47367"/>
                  </a:cubicBezTo>
                  <a:cubicBezTo>
                    <a:pt x="106448" y="62647"/>
                    <a:pt x="112051" y="82001"/>
                    <a:pt x="112051" y="99318"/>
                  </a:cubicBezTo>
                  <a:cubicBezTo>
                    <a:pt x="111032" y="134971"/>
                    <a:pt x="87094" y="142610"/>
                    <a:pt x="67740" y="1426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48"/>
            <p:cNvSpPr/>
            <p:nvPr/>
          </p:nvSpPr>
          <p:spPr>
            <a:xfrm>
              <a:off x="2953423" y="3958358"/>
              <a:ext cx="260264" cy="404911"/>
            </a:xfrm>
            <a:custGeom>
              <a:rect b="b" l="l" r="r" t="t"/>
              <a:pathLst>
                <a:path extrusionOk="0" h="404911" w="260264">
                  <a:moveTo>
                    <a:pt x="216972" y="90659"/>
                  </a:moveTo>
                  <a:lnTo>
                    <a:pt x="216972" y="71305"/>
                  </a:lnTo>
                  <a:lnTo>
                    <a:pt x="225121" y="71305"/>
                  </a:lnTo>
                  <a:cubicBezTo>
                    <a:pt x="231742" y="71305"/>
                    <a:pt x="236835" y="66212"/>
                    <a:pt x="236835" y="59591"/>
                  </a:cubicBezTo>
                  <a:lnTo>
                    <a:pt x="236835" y="35653"/>
                  </a:lnTo>
                  <a:cubicBezTo>
                    <a:pt x="236835" y="15789"/>
                    <a:pt x="221046" y="0"/>
                    <a:pt x="201183" y="0"/>
                  </a:cubicBezTo>
                  <a:lnTo>
                    <a:pt x="59081" y="0"/>
                  </a:lnTo>
                  <a:cubicBezTo>
                    <a:pt x="39218" y="0"/>
                    <a:pt x="23429" y="15789"/>
                    <a:pt x="23429" y="35653"/>
                  </a:cubicBezTo>
                  <a:lnTo>
                    <a:pt x="23429" y="59591"/>
                  </a:lnTo>
                  <a:cubicBezTo>
                    <a:pt x="23429" y="66212"/>
                    <a:pt x="28522" y="71305"/>
                    <a:pt x="35143" y="71305"/>
                  </a:cubicBezTo>
                  <a:lnTo>
                    <a:pt x="43292" y="71305"/>
                  </a:lnTo>
                  <a:lnTo>
                    <a:pt x="43292" y="90659"/>
                  </a:lnTo>
                  <a:lnTo>
                    <a:pt x="17826" y="116126"/>
                  </a:lnTo>
                  <a:cubicBezTo>
                    <a:pt x="6621" y="127331"/>
                    <a:pt x="0" y="142610"/>
                    <a:pt x="0" y="158399"/>
                  </a:cubicBezTo>
                  <a:lnTo>
                    <a:pt x="0" y="361619"/>
                  </a:lnTo>
                  <a:cubicBezTo>
                    <a:pt x="0" y="385558"/>
                    <a:pt x="19354" y="404912"/>
                    <a:pt x="43292" y="404912"/>
                  </a:cubicBezTo>
                  <a:lnTo>
                    <a:pt x="216972" y="404912"/>
                  </a:lnTo>
                  <a:cubicBezTo>
                    <a:pt x="240910" y="404912"/>
                    <a:pt x="260264" y="385558"/>
                    <a:pt x="260264" y="361619"/>
                  </a:cubicBezTo>
                  <a:lnTo>
                    <a:pt x="260264" y="158399"/>
                  </a:lnTo>
                  <a:cubicBezTo>
                    <a:pt x="260264" y="142610"/>
                    <a:pt x="253643" y="127331"/>
                    <a:pt x="242438" y="116126"/>
                  </a:cubicBezTo>
                  <a:lnTo>
                    <a:pt x="216972" y="90659"/>
                  </a:lnTo>
                  <a:close/>
                  <a:moveTo>
                    <a:pt x="46858" y="35653"/>
                  </a:moveTo>
                  <a:cubicBezTo>
                    <a:pt x="46858" y="29031"/>
                    <a:pt x="51951" y="23938"/>
                    <a:pt x="58572" y="23938"/>
                  </a:cubicBezTo>
                  <a:lnTo>
                    <a:pt x="200673" y="23938"/>
                  </a:lnTo>
                  <a:cubicBezTo>
                    <a:pt x="207294" y="23938"/>
                    <a:pt x="212388" y="29031"/>
                    <a:pt x="212388" y="35653"/>
                  </a:cubicBezTo>
                  <a:lnTo>
                    <a:pt x="212388" y="47367"/>
                  </a:lnTo>
                  <a:lnTo>
                    <a:pt x="46348" y="47367"/>
                  </a:lnTo>
                  <a:lnTo>
                    <a:pt x="46348" y="35653"/>
                  </a:lnTo>
                  <a:close/>
                  <a:moveTo>
                    <a:pt x="33615" y="132933"/>
                  </a:moveTo>
                  <a:lnTo>
                    <a:pt x="62647" y="104411"/>
                  </a:lnTo>
                  <a:cubicBezTo>
                    <a:pt x="64684" y="102374"/>
                    <a:pt x="66212" y="99318"/>
                    <a:pt x="66212" y="95753"/>
                  </a:cubicBezTo>
                  <a:lnTo>
                    <a:pt x="66212" y="71305"/>
                  </a:lnTo>
                  <a:lnTo>
                    <a:pt x="192524" y="71305"/>
                  </a:lnTo>
                  <a:lnTo>
                    <a:pt x="192524" y="95753"/>
                  </a:lnTo>
                  <a:cubicBezTo>
                    <a:pt x="192524" y="98808"/>
                    <a:pt x="194052" y="101865"/>
                    <a:pt x="196089" y="104411"/>
                  </a:cubicBezTo>
                  <a:lnTo>
                    <a:pt x="225121" y="132933"/>
                  </a:lnTo>
                  <a:cubicBezTo>
                    <a:pt x="231742" y="139554"/>
                    <a:pt x="235816" y="148722"/>
                    <a:pt x="235816" y="158399"/>
                  </a:cubicBezTo>
                  <a:lnTo>
                    <a:pt x="235816" y="213406"/>
                  </a:lnTo>
                  <a:lnTo>
                    <a:pt x="203220" y="213406"/>
                  </a:lnTo>
                  <a:cubicBezTo>
                    <a:pt x="201183" y="208822"/>
                    <a:pt x="199145" y="204238"/>
                    <a:pt x="196599" y="200673"/>
                  </a:cubicBezTo>
                  <a:cubicBezTo>
                    <a:pt x="189977" y="191505"/>
                    <a:pt x="181319" y="185393"/>
                    <a:pt x="171133" y="183865"/>
                  </a:cubicBezTo>
                  <a:cubicBezTo>
                    <a:pt x="161455" y="182338"/>
                    <a:pt x="151269" y="184884"/>
                    <a:pt x="142101" y="190996"/>
                  </a:cubicBezTo>
                  <a:cubicBezTo>
                    <a:pt x="141592" y="191505"/>
                    <a:pt x="141082" y="191505"/>
                    <a:pt x="141082" y="191505"/>
                  </a:cubicBezTo>
                  <a:lnTo>
                    <a:pt x="141082" y="177754"/>
                  </a:lnTo>
                  <a:cubicBezTo>
                    <a:pt x="141082" y="171132"/>
                    <a:pt x="135989" y="166039"/>
                    <a:pt x="129368" y="166039"/>
                  </a:cubicBezTo>
                  <a:cubicBezTo>
                    <a:pt x="122747" y="166039"/>
                    <a:pt x="117654" y="171132"/>
                    <a:pt x="117654" y="177754"/>
                  </a:cubicBezTo>
                  <a:lnTo>
                    <a:pt x="117654" y="191505"/>
                  </a:lnTo>
                  <a:cubicBezTo>
                    <a:pt x="117144" y="191505"/>
                    <a:pt x="116635" y="190996"/>
                    <a:pt x="116635" y="190996"/>
                  </a:cubicBezTo>
                  <a:cubicBezTo>
                    <a:pt x="107467" y="184884"/>
                    <a:pt x="97281" y="182338"/>
                    <a:pt x="87603" y="183865"/>
                  </a:cubicBezTo>
                  <a:cubicBezTo>
                    <a:pt x="77417" y="185393"/>
                    <a:pt x="68759" y="191505"/>
                    <a:pt x="62137" y="200673"/>
                  </a:cubicBezTo>
                  <a:cubicBezTo>
                    <a:pt x="59591" y="204748"/>
                    <a:pt x="57044" y="208822"/>
                    <a:pt x="55516" y="213406"/>
                  </a:cubicBezTo>
                  <a:lnTo>
                    <a:pt x="22920" y="213406"/>
                  </a:lnTo>
                  <a:lnTo>
                    <a:pt x="22920" y="158399"/>
                  </a:lnTo>
                  <a:cubicBezTo>
                    <a:pt x="23429" y="148722"/>
                    <a:pt x="26994" y="139554"/>
                    <a:pt x="33615" y="132933"/>
                  </a:cubicBezTo>
                  <a:close/>
                  <a:moveTo>
                    <a:pt x="207294" y="265867"/>
                  </a:moveTo>
                  <a:cubicBezTo>
                    <a:pt x="209332" y="256189"/>
                    <a:pt x="209841" y="246003"/>
                    <a:pt x="208822" y="236835"/>
                  </a:cubicBezTo>
                  <a:lnTo>
                    <a:pt x="236326" y="236835"/>
                  </a:lnTo>
                  <a:lnTo>
                    <a:pt x="236326" y="276562"/>
                  </a:lnTo>
                  <a:lnTo>
                    <a:pt x="204748" y="276562"/>
                  </a:lnTo>
                  <a:cubicBezTo>
                    <a:pt x="205766" y="273507"/>
                    <a:pt x="206785" y="269941"/>
                    <a:pt x="207294" y="265867"/>
                  </a:cubicBezTo>
                  <a:close/>
                  <a:moveTo>
                    <a:pt x="156362" y="210860"/>
                  </a:moveTo>
                  <a:cubicBezTo>
                    <a:pt x="160437" y="207804"/>
                    <a:pt x="164511" y="206785"/>
                    <a:pt x="168077" y="207295"/>
                  </a:cubicBezTo>
                  <a:cubicBezTo>
                    <a:pt x="171642" y="207804"/>
                    <a:pt x="175207" y="210350"/>
                    <a:pt x="177754" y="214425"/>
                  </a:cubicBezTo>
                  <a:cubicBezTo>
                    <a:pt x="184884" y="225121"/>
                    <a:pt x="187431" y="242947"/>
                    <a:pt x="183866" y="261792"/>
                  </a:cubicBezTo>
                  <a:cubicBezTo>
                    <a:pt x="178263" y="290823"/>
                    <a:pt x="160437" y="310178"/>
                    <a:pt x="148213" y="308140"/>
                  </a:cubicBezTo>
                  <a:cubicBezTo>
                    <a:pt x="146685" y="308140"/>
                    <a:pt x="145666" y="307631"/>
                    <a:pt x="144138" y="306613"/>
                  </a:cubicBezTo>
                  <a:cubicBezTo>
                    <a:pt x="134971" y="301519"/>
                    <a:pt x="123765" y="301519"/>
                    <a:pt x="114598" y="306613"/>
                  </a:cubicBezTo>
                  <a:cubicBezTo>
                    <a:pt x="113579" y="307122"/>
                    <a:pt x="112051" y="307631"/>
                    <a:pt x="110523" y="308140"/>
                  </a:cubicBezTo>
                  <a:cubicBezTo>
                    <a:pt x="98299" y="310178"/>
                    <a:pt x="80473" y="290823"/>
                    <a:pt x="74870" y="261792"/>
                  </a:cubicBezTo>
                  <a:cubicBezTo>
                    <a:pt x="71305" y="242947"/>
                    <a:pt x="73852" y="225121"/>
                    <a:pt x="80982" y="214425"/>
                  </a:cubicBezTo>
                  <a:cubicBezTo>
                    <a:pt x="84038" y="210350"/>
                    <a:pt x="87094" y="207804"/>
                    <a:pt x="90659" y="207295"/>
                  </a:cubicBezTo>
                  <a:cubicBezTo>
                    <a:pt x="91169" y="207295"/>
                    <a:pt x="91678" y="207295"/>
                    <a:pt x="92697" y="207295"/>
                  </a:cubicBezTo>
                  <a:cubicBezTo>
                    <a:pt x="95753" y="207295"/>
                    <a:pt x="99318" y="208313"/>
                    <a:pt x="102883" y="210860"/>
                  </a:cubicBezTo>
                  <a:cubicBezTo>
                    <a:pt x="119182" y="221555"/>
                    <a:pt x="140573" y="221555"/>
                    <a:pt x="156362" y="210860"/>
                  </a:cubicBezTo>
                  <a:close/>
                  <a:moveTo>
                    <a:pt x="52460" y="265867"/>
                  </a:moveTo>
                  <a:cubicBezTo>
                    <a:pt x="52970" y="269432"/>
                    <a:pt x="53988" y="272997"/>
                    <a:pt x="55007" y="276562"/>
                  </a:cubicBezTo>
                  <a:lnTo>
                    <a:pt x="23429" y="276562"/>
                  </a:lnTo>
                  <a:lnTo>
                    <a:pt x="23429" y="236835"/>
                  </a:lnTo>
                  <a:lnTo>
                    <a:pt x="50932" y="236835"/>
                  </a:lnTo>
                  <a:cubicBezTo>
                    <a:pt x="49914" y="246512"/>
                    <a:pt x="50423" y="256189"/>
                    <a:pt x="52460" y="265867"/>
                  </a:cubicBezTo>
                  <a:close/>
                  <a:moveTo>
                    <a:pt x="216972" y="380974"/>
                  </a:moveTo>
                  <a:lnTo>
                    <a:pt x="42783" y="380974"/>
                  </a:lnTo>
                  <a:cubicBezTo>
                    <a:pt x="32087" y="380974"/>
                    <a:pt x="22920" y="372315"/>
                    <a:pt x="22920" y="361110"/>
                  </a:cubicBezTo>
                  <a:lnTo>
                    <a:pt x="22920" y="300501"/>
                  </a:lnTo>
                  <a:lnTo>
                    <a:pt x="64684" y="300501"/>
                  </a:lnTo>
                  <a:cubicBezTo>
                    <a:pt x="75889" y="319855"/>
                    <a:pt x="92187" y="332079"/>
                    <a:pt x="109504" y="332079"/>
                  </a:cubicBezTo>
                  <a:cubicBezTo>
                    <a:pt x="111542" y="332079"/>
                    <a:pt x="113070" y="332079"/>
                    <a:pt x="115107" y="331569"/>
                  </a:cubicBezTo>
                  <a:cubicBezTo>
                    <a:pt x="119182" y="331060"/>
                    <a:pt x="123256" y="329532"/>
                    <a:pt x="126821" y="327495"/>
                  </a:cubicBezTo>
                  <a:cubicBezTo>
                    <a:pt x="128349" y="326476"/>
                    <a:pt x="130896" y="326476"/>
                    <a:pt x="132424" y="327495"/>
                  </a:cubicBezTo>
                  <a:cubicBezTo>
                    <a:pt x="135989" y="329532"/>
                    <a:pt x="140064" y="331060"/>
                    <a:pt x="144138" y="331569"/>
                  </a:cubicBezTo>
                  <a:cubicBezTo>
                    <a:pt x="162983" y="334625"/>
                    <a:pt x="181828" y="321892"/>
                    <a:pt x="194561" y="300501"/>
                  </a:cubicBezTo>
                  <a:lnTo>
                    <a:pt x="236326" y="300501"/>
                  </a:lnTo>
                  <a:lnTo>
                    <a:pt x="236326" y="361110"/>
                  </a:lnTo>
                  <a:cubicBezTo>
                    <a:pt x="236326" y="372315"/>
                    <a:pt x="227667" y="380974"/>
                    <a:pt x="216972" y="3809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81" name="Google Shape;1781;p48"/>
          <p:cNvGrpSpPr/>
          <p:nvPr/>
        </p:nvGrpSpPr>
        <p:grpSpPr>
          <a:xfrm>
            <a:off x="2515685" y="2533640"/>
            <a:ext cx="348109" cy="347670"/>
            <a:chOff x="3799408" y="3329854"/>
            <a:chExt cx="404402" cy="403892"/>
          </a:xfrm>
        </p:grpSpPr>
        <p:sp>
          <p:nvSpPr>
            <p:cNvPr id="1782" name="Google Shape;1782;p48"/>
            <p:cNvSpPr/>
            <p:nvPr/>
          </p:nvSpPr>
          <p:spPr>
            <a:xfrm>
              <a:off x="3799408" y="3552428"/>
              <a:ext cx="404402" cy="181318"/>
            </a:xfrm>
            <a:custGeom>
              <a:rect b="b" l="l" r="r" t="t"/>
              <a:pathLst>
                <a:path extrusionOk="0" h="181318" w="404402">
                  <a:moveTo>
                    <a:pt x="391160" y="47367"/>
                  </a:moveTo>
                  <a:lnTo>
                    <a:pt x="379446" y="47367"/>
                  </a:lnTo>
                  <a:lnTo>
                    <a:pt x="379446" y="11714"/>
                  </a:lnTo>
                  <a:cubicBezTo>
                    <a:pt x="379446" y="5093"/>
                    <a:pt x="374352" y="0"/>
                    <a:pt x="367731" y="0"/>
                  </a:cubicBezTo>
                  <a:lnTo>
                    <a:pt x="320364" y="0"/>
                  </a:lnTo>
                  <a:cubicBezTo>
                    <a:pt x="313743" y="0"/>
                    <a:pt x="308650" y="5093"/>
                    <a:pt x="308650" y="11714"/>
                  </a:cubicBezTo>
                  <a:lnTo>
                    <a:pt x="308650" y="47367"/>
                  </a:lnTo>
                  <a:lnTo>
                    <a:pt x="284202" y="47367"/>
                  </a:lnTo>
                  <a:lnTo>
                    <a:pt x="284202" y="11714"/>
                  </a:lnTo>
                  <a:cubicBezTo>
                    <a:pt x="284202" y="5093"/>
                    <a:pt x="279109" y="0"/>
                    <a:pt x="272488" y="0"/>
                  </a:cubicBezTo>
                  <a:lnTo>
                    <a:pt x="225121" y="0"/>
                  </a:lnTo>
                  <a:cubicBezTo>
                    <a:pt x="218499" y="0"/>
                    <a:pt x="213406" y="5093"/>
                    <a:pt x="213406" y="11714"/>
                  </a:cubicBezTo>
                  <a:lnTo>
                    <a:pt x="213406" y="47367"/>
                  </a:lnTo>
                  <a:lnTo>
                    <a:pt x="189468" y="47367"/>
                  </a:lnTo>
                  <a:lnTo>
                    <a:pt x="189468" y="11714"/>
                  </a:lnTo>
                  <a:cubicBezTo>
                    <a:pt x="189468" y="5093"/>
                    <a:pt x="184375" y="0"/>
                    <a:pt x="177754" y="0"/>
                  </a:cubicBezTo>
                  <a:lnTo>
                    <a:pt x="130387" y="0"/>
                  </a:lnTo>
                  <a:cubicBezTo>
                    <a:pt x="123765" y="0"/>
                    <a:pt x="118672" y="5093"/>
                    <a:pt x="118672" y="11714"/>
                  </a:cubicBezTo>
                  <a:lnTo>
                    <a:pt x="118672" y="47367"/>
                  </a:lnTo>
                  <a:lnTo>
                    <a:pt x="94225" y="47367"/>
                  </a:lnTo>
                  <a:lnTo>
                    <a:pt x="94225" y="11714"/>
                  </a:lnTo>
                  <a:cubicBezTo>
                    <a:pt x="94225" y="5093"/>
                    <a:pt x="89132" y="0"/>
                    <a:pt x="82510" y="0"/>
                  </a:cubicBezTo>
                  <a:lnTo>
                    <a:pt x="35143" y="0"/>
                  </a:lnTo>
                  <a:cubicBezTo>
                    <a:pt x="28522" y="0"/>
                    <a:pt x="23429" y="5093"/>
                    <a:pt x="23429" y="11714"/>
                  </a:cubicBezTo>
                  <a:lnTo>
                    <a:pt x="23429" y="47367"/>
                  </a:lnTo>
                  <a:lnTo>
                    <a:pt x="11714" y="47367"/>
                  </a:lnTo>
                  <a:cubicBezTo>
                    <a:pt x="5093" y="47367"/>
                    <a:pt x="0" y="52460"/>
                    <a:pt x="0" y="59081"/>
                  </a:cubicBezTo>
                  <a:lnTo>
                    <a:pt x="0" y="169604"/>
                  </a:lnTo>
                  <a:cubicBezTo>
                    <a:pt x="0" y="176226"/>
                    <a:pt x="5093" y="181319"/>
                    <a:pt x="11714" y="181319"/>
                  </a:cubicBezTo>
                  <a:lnTo>
                    <a:pt x="392688" y="181319"/>
                  </a:lnTo>
                  <a:cubicBezTo>
                    <a:pt x="399309" y="181319"/>
                    <a:pt x="404402" y="176226"/>
                    <a:pt x="404402" y="169604"/>
                  </a:cubicBezTo>
                  <a:lnTo>
                    <a:pt x="404402" y="59081"/>
                  </a:lnTo>
                  <a:cubicBezTo>
                    <a:pt x="403384" y="52970"/>
                    <a:pt x="397781" y="47367"/>
                    <a:pt x="391160" y="47367"/>
                  </a:cubicBezTo>
                  <a:close/>
                  <a:moveTo>
                    <a:pt x="332079" y="23938"/>
                  </a:moveTo>
                  <a:lnTo>
                    <a:pt x="356017" y="23938"/>
                  </a:lnTo>
                  <a:lnTo>
                    <a:pt x="356017" y="47876"/>
                  </a:lnTo>
                  <a:lnTo>
                    <a:pt x="332079" y="47876"/>
                  </a:lnTo>
                  <a:lnTo>
                    <a:pt x="332079" y="23938"/>
                  </a:lnTo>
                  <a:close/>
                  <a:moveTo>
                    <a:pt x="236326" y="23938"/>
                  </a:moveTo>
                  <a:lnTo>
                    <a:pt x="260264" y="23938"/>
                  </a:lnTo>
                  <a:lnTo>
                    <a:pt x="260264" y="47876"/>
                  </a:lnTo>
                  <a:lnTo>
                    <a:pt x="236326" y="47876"/>
                  </a:lnTo>
                  <a:lnTo>
                    <a:pt x="236326" y="23938"/>
                  </a:lnTo>
                  <a:close/>
                  <a:moveTo>
                    <a:pt x="141592" y="23938"/>
                  </a:moveTo>
                  <a:lnTo>
                    <a:pt x="165530" y="23938"/>
                  </a:lnTo>
                  <a:lnTo>
                    <a:pt x="165530" y="47876"/>
                  </a:lnTo>
                  <a:lnTo>
                    <a:pt x="141592" y="47876"/>
                  </a:lnTo>
                  <a:lnTo>
                    <a:pt x="141592" y="23938"/>
                  </a:lnTo>
                  <a:close/>
                  <a:moveTo>
                    <a:pt x="45839" y="23938"/>
                  </a:moveTo>
                  <a:lnTo>
                    <a:pt x="69777" y="23938"/>
                  </a:lnTo>
                  <a:lnTo>
                    <a:pt x="69777" y="47876"/>
                  </a:lnTo>
                  <a:lnTo>
                    <a:pt x="45839" y="47876"/>
                  </a:lnTo>
                  <a:lnTo>
                    <a:pt x="45839" y="23938"/>
                  </a:lnTo>
                  <a:close/>
                  <a:moveTo>
                    <a:pt x="22410" y="71305"/>
                  </a:moveTo>
                  <a:lnTo>
                    <a:pt x="188959" y="71305"/>
                  </a:lnTo>
                  <a:lnTo>
                    <a:pt x="188959" y="158399"/>
                  </a:lnTo>
                  <a:lnTo>
                    <a:pt x="22410" y="158399"/>
                  </a:lnTo>
                  <a:lnTo>
                    <a:pt x="22410" y="71305"/>
                  </a:lnTo>
                  <a:close/>
                  <a:moveTo>
                    <a:pt x="379446" y="158399"/>
                  </a:moveTo>
                  <a:lnTo>
                    <a:pt x="212897" y="158399"/>
                  </a:lnTo>
                  <a:lnTo>
                    <a:pt x="212897" y="71305"/>
                  </a:lnTo>
                  <a:lnTo>
                    <a:pt x="379446" y="71305"/>
                  </a:lnTo>
                  <a:lnTo>
                    <a:pt x="379446" y="15839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48"/>
            <p:cNvSpPr/>
            <p:nvPr/>
          </p:nvSpPr>
          <p:spPr>
            <a:xfrm>
              <a:off x="3799408" y="3329854"/>
              <a:ext cx="404402" cy="181319"/>
            </a:xfrm>
            <a:custGeom>
              <a:rect b="b" l="l" r="r" t="t"/>
              <a:pathLst>
                <a:path extrusionOk="0" h="181319" w="404402">
                  <a:moveTo>
                    <a:pt x="391160" y="47367"/>
                  </a:moveTo>
                  <a:lnTo>
                    <a:pt x="379446" y="47367"/>
                  </a:lnTo>
                  <a:lnTo>
                    <a:pt x="379446" y="11715"/>
                  </a:lnTo>
                  <a:cubicBezTo>
                    <a:pt x="379446" y="5093"/>
                    <a:pt x="374352" y="0"/>
                    <a:pt x="367731" y="0"/>
                  </a:cubicBezTo>
                  <a:lnTo>
                    <a:pt x="320364" y="0"/>
                  </a:lnTo>
                  <a:cubicBezTo>
                    <a:pt x="313743" y="0"/>
                    <a:pt x="308650" y="5093"/>
                    <a:pt x="308650" y="11715"/>
                  </a:cubicBezTo>
                  <a:lnTo>
                    <a:pt x="308650" y="47367"/>
                  </a:lnTo>
                  <a:lnTo>
                    <a:pt x="284202" y="47367"/>
                  </a:lnTo>
                  <a:lnTo>
                    <a:pt x="284202" y="11715"/>
                  </a:lnTo>
                  <a:cubicBezTo>
                    <a:pt x="284202" y="5093"/>
                    <a:pt x="279109" y="0"/>
                    <a:pt x="272488" y="0"/>
                  </a:cubicBezTo>
                  <a:lnTo>
                    <a:pt x="225121" y="0"/>
                  </a:lnTo>
                  <a:cubicBezTo>
                    <a:pt x="218499" y="0"/>
                    <a:pt x="213406" y="5093"/>
                    <a:pt x="213406" y="11715"/>
                  </a:cubicBezTo>
                  <a:lnTo>
                    <a:pt x="213406" y="47367"/>
                  </a:lnTo>
                  <a:lnTo>
                    <a:pt x="189468" y="47367"/>
                  </a:lnTo>
                  <a:lnTo>
                    <a:pt x="189468" y="11715"/>
                  </a:lnTo>
                  <a:cubicBezTo>
                    <a:pt x="189468" y="5093"/>
                    <a:pt x="184375" y="0"/>
                    <a:pt x="177754" y="0"/>
                  </a:cubicBezTo>
                  <a:lnTo>
                    <a:pt x="130387" y="0"/>
                  </a:lnTo>
                  <a:cubicBezTo>
                    <a:pt x="123765" y="0"/>
                    <a:pt x="118672" y="5093"/>
                    <a:pt x="118672" y="11715"/>
                  </a:cubicBezTo>
                  <a:lnTo>
                    <a:pt x="118672" y="47367"/>
                  </a:lnTo>
                  <a:lnTo>
                    <a:pt x="94225" y="47367"/>
                  </a:lnTo>
                  <a:lnTo>
                    <a:pt x="94225" y="11715"/>
                  </a:lnTo>
                  <a:cubicBezTo>
                    <a:pt x="94225" y="5093"/>
                    <a:pt x="89132" y="0"/>
                    <a:pt x="82510" y="0"/>
                  </a:cubicBezTo>
                  <a:lnTo>
                    <a:pt x="35143" y="0"/>
                  </a:lnTo>
                  <a:cubicBezTo>
                    <a:pt x="28522" y="0"/>
                    <a:pt x="23429" y="5093"/>
                    <a:pt x="23429" y="11715"/>
                  </a:cubicBezTo>
                  <a:lnTo>
                    <a:pt x="23429" y="47367"/>
                  </a:lnTo>
                  <a:lnTo>
                    <a:pt x="11714" y="47367"/>
                  </a:lnTo>
                  <a:cubicBezTo>
                    <a:pt x="5093" y="47367"/>
                    <a:pt x="0" y="52460"/>
                    <a:pt x="0" y="59082"/>
                  </a:cubicBezTo>
                  <a:lnTo>
                    <a:pt x="0" y="169604"/>
                  </a:lnTo>
                  <a:cubicBezTo>
                    <a:pt x="0" y="176226"/>
                    <a:pt x="5093" y="181319"/>
                    <a:pt x="11714" y="181319"/>
                  </a:cubicBezTo>
                  <a:lnTo>
                    <a:pt x="392688" y="181319"/>
                  </a:lnTo>
                  <a:cubicBezTo>
                    <a:pt x="399309" y="181319"/>
                    <a:pt x="404402" y="176226"/>
                    <a:pt x="404402" y="169604"/>
                  </a:cubicBezTo>
                  <a:lnTo>
                    <a:pt x="404402" y="59082"/>
                  </a:lnTo>
                  <a:cubicBezTo>
                    <a:pt x="403384" y="52460"/>
                    <a:pt x="397781" y="47367"/>
                    <a:pt x="391160" y="47367"/>
                  </a:cubicBezTo>
                  <a:close/>
                  <a:moveTo>
                    <a:pt x="332079" y="23429"/>
                  </a:moveTo>
                  <a:lnTo>
                    <a:pt x="356017" y="23429"/>
                  </a:lnTo>
                  <a:lnTo>
                    <a:pt x="356017" y="47367"/>
                  </a:lnTo>
                  <a:lnTo>
                    <a:pt x="332079" y="47367"/>
                  </a:lnTo>
                  <a:lnTo>
                    <a:pt x="332079" y="23429"/>
                  </a:lnTo>
                  <a:close/>
                  <a:moveTo>
                    <a:pt x="236326" y="23429"/>
                  </a:moveTo>
                  <a:lnTo>
                    <a:pt x="260264" y="23429"/>
                  </a:lnTo>
                  <a:lnTo>
                    <a:pt x="260264" y="47367"/>
                  </a:lnTo>
                  <a:lnTo>
                    <a:pt x="236326" y="47367"/>
                  </a:lnTo>
                  <a:lnTo>
                    <a:pt x="236326" y="23429"/>
                  </a:lnTo>
                  <a:close/>
                  <a:moveTo>
                    <a:pt x="141592" y="23429"/>
                  </a:moveTo>
                  <a:lnTo>
                    <a:pt x="165530" y="23429"/>
                  </a:lnTo>
                  <a:lnTo>
                    <a:pt x="165530" y="47367"/>
                  </a:lnTo>
                  <a:lnTo>
                    <a:pt x="141592" y="47367"/>
                  </a:lnTo>
                  <a:lnTo>
                    <a:pt x="141592" y="23429"/>
                  </a:lnTo>
                  <a:close/>
                  <a:moveTo>
                    <a:pt x="45839" y="23429"/>
                  </a:moveTo>
                  <a:lnTo>
                    <a:pt x="69777" y="23429"/>
                  </a:lnTo>
                  <a:lnTo>
                    <a:pt x="69777" y="47367"/>
                  </a:lnTo>
                  <a:lnTo>
                    <a:pt x="45839" y="47367"/>
                  </a:lnTo>
                  <a:lnTo>
                    <a:pt x="45839" y="23429"/>
                  </a:lnTo>
                  <a:close/>
                  <a:moveTo>
                    <a:pt x="22410" y="70796"/>
                  </a:moveTo>
                  <a:lnTo>
                    <a:pt x="188959" y="70796"/>
                  </a:lnTo>
                  <a:lnTo>
                    <a:pt x="188959" y="157890"/>
                  </a:lnTo>
                  <a:lnTo>
                    <a:pt x="22410" y="157890"/>
                  </a:lnTo>
                  <a:lnTo>
                    <a:pt x="22410" y="70796"/>
                  </a:lnTo>
                  <a:close/>
                  <a:moveTo>
                    <a:pt x="379446" y="157890"/>
                  </a:moveTo>
                  <a:lnTo>
                    <a:pt x="212897" y="157890"/>
                  </a:lnTo>
                  <a:lnTo>
                    <a:pt x="212897" y="70796"/>
                  </a:lnTo>
                  <a:lnTo>
                    <a:pt x="379446" y="70796"/>
                  </a:lnTo>
                  <a:lnTo>
                    <a:pt x="379446" y="15789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84" name="Google Shape;1784;p48"/>
          <p:cNvSpPr/>
          <p:nvPr/>
        </p:nvSpPr>
        <p:spPr>
          <a:xfrm>
            <a:off x="1047452" y="3624111"/>
            <a:ext cx="349808" cy="349808"/>
          </a:xfrm>
          <a:custGeom>
            <a:rect b="b" l="l" r="r" t="t"/>
            <a:pathLst>
              <a:path extrusionOk="0" h="404402" w="404402">
                <a:moveTo>
                  <a:pt x="392688" y="333607"/>
                </a:moveTo>
                <a:lnTo>
                  <a:pt x="364166" y="333607"/>
                </a:lnTo>
                <a:lnTo>
                  <a:pt x="364166" y="227158"/>
                </a:lnTo>
                <a:cubicBezTo>
                  <a:pt x="377918" y="222065"/>
                  <a:pt x="388104" y="209332"/>
                  <a:pt x="388104" y="193543"/>
                </a:cubicBezTo>
                <a:lnTo>
                  <a:pt x="388104" y="146176"/>
                </a:lnTo>
                <a:cubicBezTo>
                  <a:pt x="388104" y="108995"/>
                  <a:pt x="358054" y="78945"/>
                  <a:pt x="320873" y="78945"/>
                </a:cubicBezTo>
                <a:lnTo>
                  <a:pt x="316290" y="78945"/>
                </a:lnTo>
                <a:cubicBezTo>
                  <a:pt x="314762" y="60610"/>
                  <a:pt x="310687" y="43292"/>
                  <a:pt x="304066" y="29541"/>
                </a:cubicBezTo>
                <a:cubicBezTo>
                  <a:pt x="294389" y="10186"/>
                  <a:pt x="280637" y="0"/>
                  <a:pt x="265357" y="0"/>
                </a:cubicBezTo>
                <a:cubicBezTo>
                  <a:pt x="253643" y="0"/>
                  <a:pt x="242438" y="6621"/>
                  <a:pt x="233779" y="18336"/>
                </a:cubicBezTo>
                <a:cubicBezTo>
                  <a:pt x="225121" y="6621"/>
                  <a:pt x="213916" y="0"/>
                  <a:pt x="202201" y="0"/>
                </a:cubicBezTo>
                <a:cubicBezTo>
                  <a:pt x="190487" y="0"/>
                  <a:pt x="179282" y="6621"/>
                  <a:pt x="170623" y="18336"/>
                </a:cubicBezTo>
                <a:cubicBezTo>
                  <a:pt x="161965" y="6621"/>
                  <a:pt x="150760" y="0"/>
                  <a:pt x="139045" y="0"/>
                </a:cubicBezTo>
                <a:cubicBezTo>
                  <a:pt x="123766" y="0"/>
                  <a:pt x="110014" y="10696"/>
                  <a:pt x="100337" y="29541"/>
                </a:cubicBezTo>
                <a:cubicBezTo>
                  <a:pt x="93715" y="43292"/>
                  <a:pt x="89132" y="60610"/>
                  <a:pt x="88113" y="78945"/>
                </a:cubicBezTo>
                <a:lnTo>
                  <a:pt x="83529" y="78945"/>
                </a:lnTo>
                <a:cubicBezTo>
                  <a:pt x="46348" y="78945"/>
                  <a:pt x="16298" y="108995"/>
                  <a:pt x="16298" y="146176"/>
                </a:cubicBezTo>
                <a:lnTo>
                  <a:pt x="16298" y="225121"/>
                </a:lnTo>
                <a:cubicBezTo>
                  <a:pt x="16298" y="240401"/>
                  <a:pt x="25975" y="253643"/>
                  <a:pt x="40236" y="258736"/>
                </a:cubicBezTo>
                <a:lnTo>
                  <a:pt x="40236" y="333607"/>
                </a:lnTo>
                <a:lnTo>
                  <a:pt x="11714" y="333607"/>
                </a:lnTo>
                <a:cubicBezTo>
                  <a:pt x="5093" y="333607"/>
                  <a:pt x="0" y="338700"/>
                  <a:pt x="0" y="345321"/>
                </a:cubicBezTo>
                <a:cubicBezTo>
                  <a:pt x="0" y="351942"/>
                  <a:pt x="5093" y="357035"/>
                  <a:pt x="11714" y="357035"/>
                </a:cubicBezTo>
                <a:lnTo>
                  <a:pt x="25466" y="357035"/>
                </a:lnTo>
                <a:cubicBezTo>
                  <a:pt x="31069" y="384030"/>
                  <a:pt x="55007" y="404403"/>
                  <a:pt x="83529" y="404403"/>
                </a:cubicBezTo>
                <a:lnTo>
                  <a:pt x="320873" y="404403"/>
                </a:lnTo>
                <a:cubicBezTo>
                  <a:pt x="349396" y="404403"/>
                  <a:pt x="373334" y="384030"/>
                  <a:pt x="378936" y="357035"/>
                </a:cubicBezTo>
                <a:lnTo>
                  <a:pt x="392688" y="357035"/>
                </a:lnTo>
                <a:cubicBezTo>
                  <a:pt x="399309" y="357035"/>
                  <a:pt x="404402" y="351942"/>
                  <a:pt x="404402" y="345321"/>
                </a:cubicBezTo>
                <a:cubicBezTo>
                  <a:pt x="404402" y="339209"/>
                  <a:pt x="399309" y="333607"/>
                  <a:pt x="392688" y="333607"/>
                </a:cubicBezTo>
                <a:close/>
                <a:moveTo>
                  <a:pt x="87604" y="225630"/>
                </a:moveTo>
                <a:lnTo>
                  <a:pt x="87604" y="178263"/>
                </a:lnTo>
                <a:cubicBezTo>
                  <a:pt x="87604" y="171642"/>
                  <a:pt x="92697" y="166549"/>
                  <a:pt x="99318" y="166549"/>
                </a:cubicBezTo>
                <a:cubicBezTo>
                  <a:pt x="105939" y="166549"/>
                  <a:pt x="111032" y="171642"/>
                  <a:pt x="111032" y="178263"/>
                </a:cubicBezTo>
                <a:lnTo>
                  <a:pt x="111032" y="194052"/>
                </a:lnTo>
                <a:cubicBezTo>
                  <a:pt x="111032" y="213916"/>
                  <a:pt x="126821" y="229705"/>
                  <a:pt x="146685" y="229705"/>
                </a:cubicBezTo>
                <a:cubicBezTo>
                  <a:pt x="166549" y="229705"/>
                  <a:pt x="182338" y="213916"/>
                  <a:pt x="182338" y="194052"/>
                </a:cubicBezTo>
                <a:lnTo>
                  <a:pt x="182338" y="178263"/>
                </a:lnTo>
                <a:cubicBezTo>
                  <a:pt x="182338" y="175207"/>
                  <a:pt x="183356" y="172151"/>
                  <a:pt x="185903" y="170114"/>
                </a:cubicBezTo>
                <a:cubicBezTo>
                  <a:pt x="187940" y="168077"/>
                  <a:pt x="190996" y="166549"/>
                  <a:pt x="194052" y="166549"/>
                </a:cubicBezTo>
                <a:lnTo>
                  <a:pt x="194052" y="166549"/>
                </a:lnTo>
                <a:cubicBezTo>
                  <a:pt x="200673" y="166549"/>
                  <a:pt x="205766" y="171642"/>
                  <a:pt x="205766" y="178263"/>
                </a:cubicBezTo>
                <a:lnTo>
                  <a:pt x="205766" y="225630"/>
                </a:lnTo>
                <a:cubicBezTo>
                  <a:pt x="205766" y="245494"/>
                  <a:pt x="221555" y="261283"/>
                  <a:pt x="241419" y="261283"/>
                </a:cubicBezTo>
                <a:cubicBezTo>
                  <a:pt x="261283" y="261283"/>
                  <a:pt x="277072" y="245494"/>
                  <a:pt x="277072" y="225630"/>
                </a:cubicBezTo>
                <a:lnTo>
                  <a:pt x="277072" y="185903"/>
                </a:lnTo>
                <a:cubicBezTo>
                  <a:pt x="277072" y="180810"/>
                  <a:pt x="279109" y="175716"/>
                  <a:pt x="282674" y="172151"/>
                </a:cubicBezTo>
                <a:cubicBezTo>
                  <a:pt x="286240" y="168586"/>
                  <a:pt x="291333" y="166549"/>
                  <a:pt x="296426" y="166549"/>
                </a:cubicBezTo>
                <a:lnTo>
                  <a:pt x="296426" y="166549"/>
                </a:lnTo>
                <a:cubicBezTo>
                  <a:pt x="307122" y="166549"/>
                  <a:pt x="316290" y="175207"/>
                  <a:pt x="316290" y="186412"/>
                </a:cubicBezTo>
                <a:lnTo>
                  <a:pt x="316290" y="194561"/>
                </a:lnTo>
                <a:cubicBezTo>
                  <a:pt x="316290" y="209841"/>
                  <a:pt x="325967" y="223083"/>
                  <a:pt x="340228" y="228177"/>
                </a:cubicBezTo>
                <a:lnTo>
                  <a:pt x="340228" y="287258"/>
                </a:lnTo>
                <a:lnTo>
                  <a:pt x="63665" y="287258"/>
                </a:lnTo>
                <a:lnTo>
                  <a:pt x="63665" y="259755"/>
                </a:lnTo>
                <a:cubicBezTo>
                  <a:pt x="77417" y="254152"/>
                  <a:pt x="87604" y="240910"/>
                  <a:pt x="87604" y="225630"/>
                </a:cubicBezTo>
                <a:close/>
                <a:moveTo>
                  <a:pt x="265357" y="23938"/>
                </a:moveTo>
                <a:cubicBezTo>
                  <a:pt x="275544" y="23938"/>
                  <a:pt x="289805" y="45330"/>
                  <a:pt x="292351" y="79454"/>
                </a:cubicBezTo>
                <a:lnTo>
                  <a:pt x="253134" y="79454"/>
                </a:lnTo>
                <a:cubicBezTo>
                  <a:pt x="252115" y="66721"/>
                  <a:pt x="250078" y="55007"/>
                  <a:pt x="246512" y="44311"/>
                </a:cubicBezTo>
                <a:cubicBezTo>
                  <a:pt x="251606" y="31578"/>
                  <a:pt x="259245" y="23938"/>
                  <a:pt x="265357" y="23938"/>
                </a:cubicBezTo>
                <a:close/>
                <a:moveTo>
                  <a:pt x="202201" y="23938"/>
                </a:moveTo>
                <a:cubicBezTo>
                  <a:pt x="212388" y="23938"/>
                  <a:pt x="226649" y="45330"/>
                  <a:pt x="229195" y="79454"/>
                </a:cubicBezTo>
                <a:lnTo>
                  <a:pt x="174698" y="79454"/>
                </a:lnTo>
                <a:cubicBezTo>
                  <a:pt x="177754" y="45330"/>
                  <a:pt x="192015" y="23938"/>
                  <a:pt x="202201" y="23938"/>
                </a:cubicBezTo>
                <a:lnTo>
                  <a:pt x="202201" y="23938"/>
                </a:lnTo>
                <a:close/>
                <a:moveTo>
                  <a:pt x="139045" y="23938"/>
                </a:moveTo>
                <a:cubicBezTo>
                  <a:pt x="145157" y="23938"/>
                  <a:pt x="152797" y="31578"/>
                  <a:pt x="157890" y="44311"/>
                </a:cubicBezTo>
                <a:cubicBezTo>
                  <a:pt x="154325" y="55007"/>
                  <a:pt x="152288" y="66721"/>
                  <a:pt x="151269" y="79454"/>
                </a:cubicBezTo>
                <a:lnTo>
                  <a:pt x="112051" y="79454"/>
                </a:lnTo>
                <a:cubicBezTo>
                  <a:pt x="114598" y="45330"/>
                  <a:pt x="128859" y="23938"/>
                  <a:pt x="139045" y="23938"/>
                </a:cubicBezTo>
                <a:lnTo>
                  <a:pt x="139045" y="23938"/>
                </a:lnTo>
                <a:close/>
                <a:moveTo>
                  <a:pt x="40236" y="146685"/>
                </a:moveTo>
                <a:cubicBezTo>
                  <a:pt x="40236" y="122747"/>
                  <a:pt x="59591" y="103393"/>
                  <a:pt x="83529" y="103393"/>
                </a:cubicBezTo>
                <a:lnTo>
                  <a:pt x="320873" y="103393"/>
                </a:lnTo>
                <a:cubicBezTo>
                  <a:pt x="344812" y="103393"/>
                  <a:pt x="364166" y="122747"/>
                  <a:pt x="364166" y="146685"/>
                </a:cubicBezTo>
                <a:lnTo>
                  <a:pt x="364166" y="194052"/>
                </a:lnTo>
                <a:cubicBezTo>
                  <a:pt x="364166" y="200673"/>
                  <a:pt x="359073" y="205767"/>
                  <a:pt x="352451" y="205767"/>
                </a:cubicBezTo>
                <a:cubicBezTo>
                  <a:pt x="345830" y="205767"/>
                  <a:pt x="340737" y="200673"/>
                  <a:pt x="340737" y="194052"/>
                </a:cubicBezTo>
                <a:lnTo>
                  <a:pt x="340737" y="185903"/>
                </a:lnTo>
                <a:cubicBezTo>
                  <a:pt x="340737" y="161965"/>
                  <a:pt x="321383" y="142610"/>
                  <a:pt x="297445" y="142610"/>
                </a:cubicBezTo>
                <a:cubicBezTo>
                  <a:pt x="297445" y="142610"/>
                  <a:pt x="297445" y="142610"/>
                  <a:pt x="297445" y="142610"/>
                </a:cubicBezTo>
                <a:cubicBezTo>
                  <a:pt x="285730" y="142610"/>
                  <a:pt x="275034" y="147194"/>
                  <a:pt x="266885" y="155344"/>
                </a:cubicBezTo>
                <a:cubicBezTo>
                  <a:pt x="258736" y="163493"/>
                  <a:pt x="254152" y="174698"/>
                  <a:pt x="254152" y="185903"/>
                </a:cubicBezTo>
                <a:lnTo>
                  <a:pt x="254152" y="225630"/>
                </a:lnTo>
                <a:cubicBezTo>
                  <a:pt x="254152" y="232251"/>
                  <a:pt x="249059" y="237344"/>
                  <a:pt x="242438" y="237344"/>
                </a:cubicBezTo>
                <a:cubicBezTo>
                  <a:pt x="235817" y="237344"/>
                  <a:pt x="230723" y="232251"/>
                  <a:pt x="230723" y="225630"/>
                </a:cubicBezTo>
                <a:lnTo>
                  <a:pt x="230723" y="178263"/>
                </a:lnTo>
                <a:cubicBezTo>
                  <a:pt x="230723" y="158909"/>
                  <a:pt x="214934" y="142610"/>
                  <a:pt x="195071" y="142610"/>
                </a:cubicBezTo>
                <a:cubicBezTo>
                  <a:pt x="195071" y="142610"/>
                  <a:pt x="195071" y="142610"/>
                  <a:pt x="195071" y="142610"/>
                </a:cubicBezTo>
                <a:cubicBezTo>
                  <a:pt x="185394" y="142610"/>
                  <a:pt x="176735" y="146176"/>
                  <a:pt x="170114" y="152797"/>
                </a:cubicBezTo>
                <a:cubicBezTo>
                  <a:pt x="163493" y="159418"/>
                  <a:pt x="159927" y="168586"/>
                  <a:pt x="159927" y="177754"/>
                </a:cubicBezTo>
                <a:lnTo>
                  <a:pt x="159927" y="193543"/>
                </a:lnTo>
                <a:cubicBezTo>
                  <a:pt x="159927" y="200164"/>
                  <a:pt x="154834" y="205257"/>
                  <a:pt x="148213" y="205257"/>
                </a:cubicBezTo>
                <a:cubicBezTo>
                  <a:pt x="141592" y="205257"/>
                  <a:pt x="136499" y="200164"/>
                  <a:pt x="136499" y="193543"/>
                </a:cubicBezTo>
                <a:lnTo>
                  <a:pt x="136499" y="178263"/>
                </a:lnTo>
                <a:cubicBezTo>
                  <a:pt x="136499" y="158399"/>
                  <a:pt x="120710" y="142610"/>
                  <a:pt x="100846" y="142610"/>
                </a:cubicBezTo>
                <a:cubicBezTo>
                  <a:pt x="80982" y="142610"/>
                  <a:pt x="65193" y="158399"/>
                  <a:pt x="65193" y="178263"/>
                </a:cubicBezTo>
                <a:lnTo>
                  <a:pt x="65193" y="225630"/>
                </a:lnTo>
                <a:cubicBezTo>
                  <a:pt x="65193" y="232251"/>
                  <a:pt x="60100" y="237344"/>
                  <a:pt x="53479" y="237344"/>
                </a:cubicBezTo>
                <a:cubicBezTo>
                  <a:pt x="46858" y="237344"/>
                  <a:pt x="41764" y="232251"/>
                  <a:pt x="41764" y="225630"/>
                </a:cubicBezTo>
                <a:lnTo>
                  <a:pt x="40236" y="146685"/>
                </a:lnTo>
                <a:close/>
                <a:moveTo>
                  <a:pt x="63665" y="310178"/>
                </a:moveTo>
                <a:lnTo>
                  <a:pt x="340228" y="310178"/>
                </a:lnTo>
                <a:lnTo>
                  <a:pt x="340228" y="334116"/>
                </a:lnTo>
                <a:lnTo>
                  <a:pt x="63665" y="334116"/>
                </a:lnTo>
                <a:lnTo>
                  <a:pt x="63665" y="310178"/>
                </a:lnTo>
                <a:close/>
                <a:moveTo>
                  <a:pt x="320873" y="380974"/>
                </a:moveTo>
                <a:lnTo>
                  <a:pt x="83529" y="380974"/>
                </a:lnTo>
                <a:cubicBezTo>
                  <a:pt x="68249" y="380974"/>
                  <a:pt x="55007" y="371297"/>
                  <a:pt x="49914" y="357035"/>
                </a:cubicBezTo>
                <a:lnTo>
                  <a:pt x="353979" y="357035"/>
                </a:lnTo>
                <a:cubicBezTo>
                  <a:pt x="349396" y="371297"/>
                  <a:pt x="336153" y="380974"/>
                  <a:pt x="320873" y="3809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48"/>
          <p:cNvSpPr/>
          <p:nvPr/>
        </p:nvSpPr>
        <p:spPr>
          <a:xfrm>
            <a:off x="1068497" y="3074749"/>
            <a:ext cx="307514" cy="349808"/>
          </a:xfrm>
          <a:custGeom>
            <a:rect b="b" l="l" r="r" t="t"/>
            <a:pathLst>
              <a:path extrusionOk="0" h="404402" w="355507">
                <a:moveTo>
                  <a:pt x="319855" y="332079"/>
                </a:moveTo>
                <a:lnTo>
                  <a:pt x="215444" y="86075"/>
                </a:lnTo>
                <a:cubicBezTo>
                  <a:pt x="224102" y="76908"/>
                  <a:pt x="229195" y="64684"/>
                  <a:pt x="229195" y="51441"/>
                </a:cubicBezTo>
                <a:cubicBezTo>
                  <a:pt x="229195" y="22920"/>
                  <a:pt x="206276" y="0"/>
                  <a:pt x="177754" y="0"/>
                </a:cubicBezTo>
                <a:cubicBezTo>
                  <a:pt x="149232" y="0"/>
                  <a:pt x="126312" y="22920"/>
                  <a:pt x="126312" y="51441"/>
                </a:cubicBezTo>
                <a:cubicBezTo>
                  <a:pt x="126312" y="64684"/>
                  <a:pt x="131405" y="76908"/>
                  <a:pt x="140064" y="86075"/>
                </a:cubicBezTo>
                <a:lnTo>
                  <a:pt x="35653" y="332079"/>
                </a:lnTo>
                <a:cubicBezTo>
                  <a:pt x="15789" y="332588"/>
                  <a:pt x="0" y="348377"/>
                  <a:pt x="0" y="368240"/>
                </a:cubicBezTo>
                <a:cubicBezTo>
                  <a:pt x="0" y="388104"/>
                  <a:pt x="16298" y="404402"/>
                  <a:pt x="36162" y="404402"/>
                </a:cubicBezTo>
                <a:lnTo>
                  <a:pt x="319346" y="404402"/>
                </a:lnTo>
                <a:cubicBezTo>
                  <a:pt x="339209" y="404402"/>
                  <a:pt x="355507" y="388104"/>
                  <a:pt x="355507" y="368240"/>
                </a:cubicBezTo>
                <a:cubicBezTo>
                  <a:pt x="355507" y="348886"/>
                  <a:pt x="339718" y="332588"/>
                  <a:pt x="319855" y="332079"/>
                </a:cubicBezTo>
                <a:lnTo>
                  <a:pt x="319855" y="332079"/>
                </a:lnTo>
                <a:close/>
                <a:moveTo>
                  <a:pt x="71814" y="307122"/>
                </a:moveTo>
                <a:lnTo>
                  <a:pt x="90659" y="296935"/>
                </a:lnTo>
                <a:lnTo>
                  <a:pt x="124275" y="314762"/>
                </a:lnTo>
                <a:cubicBezTo>
                  <a:pt x="125803" y="315780"/>
                  <a:pt x="127840" y="316289"/>
                  <a:pt x="129877" y="316289"/>
                </a:cubicBezTo>
                <a:cubicBezTo>
                  <a:pt x="132424" y="316289"/>
                  <a:pt x="134971" y="315780"/>
                  <a:pt x="137008" y="314252"/>
                </a:cubicBezTo>
                <a:cubicBezTo>
                  <a:pt x="140573" y="311706"/>
                  <a:pt x="142610" y="307122"/>
                  <a:pt x="141592" y="302538"/>
                </a:cubicBezTo>
                <a:lnTo>
                  <a:pt x="134971" y="265357"/>
                </a:lnTo>
                <a:lnTo>
                  <a:pt x="161965" y="238872"/>
                </a:lnTo>
                <a:cubicBezTo>
                  <a:pt x="165021" y="235816"/>
                  <a:pt x="166549" y="231232"/>
                  <a:pt x="165021" y="226649"/>
                </a:cubicBezTo>
                <a:cubicBezTo>
                  <a:pt x="163493" y="222574"/>
                  <a:pt x="159927" y="219009"/>
                  <a:pt x="155344" y="218499"/>
                </a:cubicBezTo>
                <a:lnTo>
                  <a:pt x="117654" y="212897"/>
                </a:lnTo>
                <a:lnTo>
                  <a:pt x="114088" y="206276"/>
                </a:lnTo>
                <a:lnTo>
                  <a:pt x="159418" y="99827"/>
                </a:lnTo>
                <a:cubicBezTo>
                  <a:pt x="165021" y="101865"/>
                  <a:pt x="171132" y="102883"/>
                  <a:pt x="177244" y="102883"/>
                </a:cubicBezTo>
                <a:cubicBezTo>
                  <a:pt x="183356" y="102883"/>
                  <a:pt x="189468" y="101865"/>
                  <a:pt x="195071" y="99827"/>
                </a:cubicBezTo>
                <a:lnTo>
                  <a:pt x="214425" y="145666"/>
                </a:lnTo>
                <a:lnTo>
                  <a:pt x="207804" y="159418"/>
                </a:lnTo>
                <a:lnTo>
                  <a:pt x="170114" y="165020"/>
                </a:lnTo>
                <a:cubicBezTo>
                  <a:pt x="165530" y="165530"/>
                  <a:pt x="161965" y="168586"/>
                  <a:pt x="160437" y="173170"/>
                </a:cubicBezTo>
                <a:cubicBezTo>
                  <a:pt x="158909" y="177244"/>
                  <a:pt x="160437" y="182338"/>
                  <a:pt x="163493" y="185393"/>
                </a:cubicBezTo>
                <a:lnTo>
                  <a:pt x="190487" y="211878"/>
                </a:lnTo>
                <a:lnTo>
                  <a:pt x="183866" y="249059"/>
                </a:lnTo>
                <a:cubicBezTo>
                  <a:pt x="183356" y="253643"/>
                  <a:pt x="184884" y="258227"/>
                  <a:pt x="188450" y="260773"/>
                </a:cubicBezTo>
                <a:cubicBezTo>
                  <a:pt x="190487" y="262301"/>
                  <a:pt x="193033" y="262811"/>
                  <a:pt x="195580" y="262811"/>
                </a:cubicBezTo>
                <a:cubicBezTo>
                  <a:pt x="197617" y="262811"/>
                  <a:pt x="199145" y="262301"/>
                  <a:pt x="201183" y="261283"/>
                </a:cubicBezTo>
                <a:lnTo>
                  <a:pt x="234798" y="243456"/>
                </a:lnTo>
                <a:lnTo>
                  <a:pt x="262301" y="257717"/>
                </a:lnTo>
                <a:lnTo>
                  <a:pt x="293879" y="331569"/>
                </a:lnTo>
                <a:lnTo>
                  <a:pt x="61119" y="331569"/>
                </a:lnTo>
                <a:lnTo>
                  <a:pt x="71814" y="307122"/>
                </a:lnTo>
                <a:close/>
                <a:moveTo>
                  <a:pt x="103393" y="233270"/>
                </a:moveTo>
                <a:cubicBezTo>
                  <a:pt x="104920" y="234289"/>
                  <a:pt x="106958" y="235307"/>
                  <a:pt x="108486" y="235307"/>
                </a:cubicBezTo>
                <a:lnTo>
                  <a:pt x="128349" y="238363"/>
                </a:lnTo>
                <a:lnTo>
                  <a:pt x="114088" y="252624"/>
                </a:lnTo>
                <a:cubicBezTo>
                  <a:pt x="111542" y="255171"/>
                  <a:pt x="110014" y="259245"/>
                  <a:pt x="110523" y="263320"/>
                </a:cubicBezTo>
                <a:lnTo>
                  <a:pt x="114088" y="283183"/>
                </a:lnTo>
                <a:lnTo>
                  <a:pt x="96262" y="274016"/>
                </a:lnTo>
                <a:cubicBezTo>
                  <a:pt x="93206" y="272488"/>
                  <a:pt x="89641" y="271978"/>
                  <a:pt x="86585" y="273507"/>
                </a:cubicBezTo>
                <a:lnTo>
                  <a:pt x="103393" y="233270"/>
                </a:lnTo>
                <a:close/>
                <a:moveTo>
                  <a:pt x="211878" y="198636"/>
                </a:moveTo>
                <a:lnTo>
                  <a:pt x="197617" y="184375"/>
                </a:lnTo>
                <a:lnTo>
                  <a:pt x="217481" y="181319"/>
                </a:lnTo>
                <a:cubicBezTo>
                  <a:pt x="221555" y="180810"/>
                  <a:pt x="224611" y="178263"/>
                  <a:pt x="226649" y="174698"/>
                </a:cubicBezTo>
                <a:lnTo>
                  <a:pt x="227158" y="173679"/>
                </a:lnTo>
                <a:lnTo>
                  <a:pt x="248040" y="223083"/>
                </a:lnTo>
                <a:lnTo>
                  <a:pt x="240910" y="219518"/>
                </a:lnTo>
                <a:cubicBezTo>
                  <a:pt x="237344" y="217481"/>
                  <a:pt x="233270" y="217481"/>
                  <a:pt x="229705" y="219518"/>
                </a:cubicBezTo>
                <a:lnTo>
                  <a:pt x="211878" y="228686"/>
                </a:lnTo>
                <a:lnTo>
                  <a:pt x="215444" y="208822"/>
                </a:lnTo>
                <a:cubicBezTo>
                  <a:pt x="215953" y="205766"/>
                  <a:pt x="214934" y="201692"/>
                  <a:pt x="211878" y="198636"/>
                </a:cubicBezTo>
                <a:lnTo>
                  <a:pt x="211878" y="198636"/>
                </a:lnTo>
                <a:close/>
                <a:moveTo>
                  <a:pt x="177754" y="23938"/>
                </a:moveTo>
                <a:cubicBezTo>
                  <a:pt x="193033" y="23938"/>
                  <a:pt x="205257" y="36162"/>
                  <a:pt x="205257" y="51441"/>
                </a:cubicBezTo>
                <a:cubicBezTo>
                  <a:pt x="205257" y="66721"/>
                  <a:pt x="193033" y="78945"/>
                  <a:pt x="177754" y="78945"/>
                </a:cubicBezTo>
                <a:cubicBezTo>
                  <a:pt x="162474" y="78945"/>
                  <a:pt x="150250" y="66721"/>
                  <a:pt x="150250" y="51441"/>
                </a:cubicBezTo>
                <a:cubicBezTo>
                  <a:pt x="150250" y="36162"/>
                  <a:pt x="162474" y="23938"/>
                  <a:pt x="177754" y="23938"/>
                </a:cubicBezTo>
                <a:close/>
                <a:moveTo>
                  <a:pt x="319346" y="380974"/>
                </a:moveTo>
                <a:lnTo>
                  <a:pt x="36162" y="380974"/>
                </a:lnTo>
                <a:cubicBezTo>
                  <a:pt x="29031" y="380974"/>
                  <a:pt x="23429" y="375371"/>
                  <a:pt x="23429" y="368240"/>
                </a:cubicBezTo>
                <a:cubicBezTo>
                  <a:pt x="23429" y="361110"/>
                  <a:pt x="29031" y="355507"/>
                  <a:pt x="36162" y="355507"/>
                </a:cubicBezTo>
                <a:lnTo>
                  <a:pt x="319346" y="355507"/>
                </a:lnTo>
                <a:cubicBezTo>
                  <a:pt x="326476" y="355507"/>
                  <a:pt x="332079" y="361110"/>
                  <a:pt x="332079" y="368240"/>
                </a:cubicBezTo>
                <a:cubicBezTo>
                  <a:pt x="332079" y="375371"/>
                  <a:pt x="325967" y="380974"/>
                  <a:pt x="319346" y="3809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48"/>
          <p:cNvSpPr/>
          <p:nvPr/>
        </p:nvSpPr>
        <p:spPr>
          <a:xfrm>
            <a:off x="1787133" y="2533718"/>
            <a:ext cx="350498" cy="349808"/>
          </a:xfrm>
          <a:custGeom>
            <a:rect b="b" l="l" r="r" t="t"/>
            <a:pathLst>
              <a:path extrusionOk="0" h="404402" w="405200">
                <a:moveTo>
                  <a:pt x="351901" y="32087"/>
                </a:moveTo>
                <a:cubicBezTo>
                  <a:pt x="337639" y="25466"/>
                  <a:pt x="321341" y="22410"/>
                  <a:pt x="305552" y="23938"/>
                </a:cubicBezTo>
                <a:cubicBezTo>
                  <a:pt x="293838" y="24957"/>
                  <a:pt x="282633" y="28013"/>
                  <a:pt x="272446" y="33615"/>
                </a:cubicBezTo>
                <a:cubicBezTo>
                  <a:pt x="255639" y="13242"/>
                  <a:pt x="230172" y="0"/>
                  <a:pt x="202160" y="0"/>
                </a:cubicBezTo>
                <a:cubicBezTo>
                  <a:pt x="173638" y="0"/>
                  <a:pt x="148171" y="13242"/>
                  <a:pt x="131873" y="33615"/>
                </a:cubicBezTo>
                <a:cubicBezTo>
                  <a:pt x="121687" y="28522"/>
                  <a:pt x="110482" y="24957"/>
                  <a:pt x="98767" y="23938"/>
                </a:cubicBezTo>
                <a:cubicBezTo>
                  <a:pt x="82978" y="22410"/>
                  <a:pt x="66680" y="25466"/>
                  <a:pt x="52419" y="32087"/>
                </a:cubicBezTo>
                <a:cubicBezTo>
                  <a:pt x="7089" y="53479"/>
                  <a:pt x="-12775" y="107467"/>
                  <a:pt x="8617" y="152797"/>
                </a:cubicBezTo>
                <a:cubicBezTo>
                  <a:pt x="23897" y="185903"/>
                  <a:pt x="57003" y="205257"/>
                  <a:pt x="91127" y="205257"/>
                </a:cubicBezTo>
                <a:cubicBezTo>
                  <a:pt x="100295" y="205257"/>
                  <a:pt x="109972" y="203729"/>
                  <a:pt x="119140" y="200673"/>
                </a:cubicBezTo>
                <a:lnTo>
                  <a:pt x="169563" y="292861"/>
                </a:lnTo>
                <a:lnTo>
                  <a:pt x="151737" y="281656"/>
                </a:lnTo>
                <a:cubicBezTo>
                  <a:pt x="146134" y="278091"/>
                  <a:pt x="139513" y="276053"/>
                  <a:pt x="132382" y="276053"/>
                </a:cubicBezTo>
                <a:cubicBezTo>
                  <a:pt x="112519" y="276053"/>
                  <a:pt x="95711" y="292352"/>
                  <a:pt x="95711" y="312724"/>
                </a:cubicBezTo>
                <a:lnTo>
                  <a:pt x="95711" y="342774"/>
                </a:lnTo>
                <a:cubicBezTo>
                  <a:pt x="95711" y="362638"/>
                  <a:pt x="112009" y="379446"/>
                  <a:pt x="132382" y="379446"/>
                </a:cubicBezTo>
                <a:cubicBezTo>
                  <a:pt x="139003" y="379446"/>
                  <a:pt x="146134" y="377409"/>
                  <a:pt x="151737" y="373843"/>
                </a:cubicBezTo>
                <a:lnTo>
                  <a:pt x="179749" y="356526"/>
                </a:lnTo>
                <a:lnTo>
                  <a:pt x="168035" y="388613"/>
                </a:lnTo>
                <a:cubicBezTo>
                  <a:pt x="165998" y="394725"/>
                  <a:pt x="169054" y="401346"/>
                  <a:pt x="175165" y="403893"/>
                </a:cubicBezTo>
                <a:cubicBezTo>
                  <a:pt x="176693" y="404403"/>
                  <a:pt x="177712" y="404403"/>
                  <a:pt x="179240" y="404403"/>
                </a:cubicBezTo>
                <a:cubicBezTo>
                  <a:pt x="184333" y="404403"/>
                  <a:pt x="188408" y="401346"/>
                  <a:pt x="190445" y="396763"/>
                </a:cubicBezTo>
                <a:lnTo>
                  <a:pt x="202669" y="363657"/>
                </a:lnTo>
                <a:cubicBezTo>
                  <a:pt x="202669" y="363657"/>
                  <a:pt x="203178" y="363657"/>
                  <a:pt x="203178" y="363657"/>
                </a:cubicBezTo>
                <a:cubicBezTo>
                  <a:pt x="203178" y="363657"/>
                  <a:pt x="203688" y="363657"/>
                  <a:pt x="203688" y="363657"/>
                </a:cubicBezTo>
                <a:lnTo>
                  <a:pt x="215911" y="396763"/>
                </a:lnTo>
                <a:cubicBezTo>
                  <a:pt x="217439" y="401346"/>
                  <a:pt x="222023" y="404403"/>
                  <a:pt x="227116" y="404403"/>
                </a:cubicBezTo>
                <a:cubicBezTo>
                  <a:pt x="228644" y="404403"/>
                  <a:pt x="229663" y="404403"/>
                  <a:pt x="231191" y="403893"/>
                </a:cubicBezTo>
                <a:cubicBezTo>
                  <a:pt x="237303" y="401856"/>
                  <a:pt x="240359" y="394725"/>
                  <a:pt x="238321" y="388613"/>
                </a:cubicBezTo>
                <a:lnTo>
                  <a:pt x="226607" y="356526"/>
                </a:lnTo>
                <a:lnTo>
                  <a:pt x="254620" y="373843"/>
                </a:lnTo>
                <a:cubicBezTo>
                  <a:pt x="260222" y="377409"/>
                  <a:pt x="266844" y="379446"/>
                  <a:pt x="273974" y="379446"/>
                </a:cubicBezTo>
                <a:cubicBezTo>
                  <a:pt x="293838" y="379446"/>
                  <a:pt x="310645" y="363147"/>
                  <a:pt x="310645" y="342774"/>
                </a:cubicBezTo>
                <a:lnTo>
                  <a:pt x="310645" y="312724"/>
                </a:lnTo>
                <a:cubicBezTo>
                  <a:pt x="310645" y="292861"/>
                  <a:pt x="294347" y="276053"/>
                  <a:pt x="273974" y="276053"/>
                </a:cubicBezTo>
                <a:cubicBezTo>
                  <a:pt x="267353" y="276053"/>
                  <a:pt x="260222" y="278091"/>
                  <a:pt x="254620" y="281656"/>
                </a:cubicBezTo>
                <a:lnTo>
                  <a:pt x="236794" y="292861"/>
                </a:lnTo>
                <a:lnTo>
                  <a:pt x="287216" y="200673"/>
                </a:lnTo>
                <a:cubicBezTo>
                  <a:pt x="296384" y="203729"/>
                  <a:pt x="305552" y="205257"/>
                  <a:pt x="315229" y="205257"/>
                </a:cubicBezTo>
                <a:cubicBezTo>
                  <a:pt x="349354" y="205257"/>
                  <a:pt x="382460" y="185903"/>
                  <a:pt x="397740" y="152797"/>
                </a:cubicBezTo>
                <a:cubicBezTo>
                  <a:pt x="417094" y="107467"/>
                  <a:pt x="397740" y="53479"/>
                  <a:pt x="351901" y="32087"/>
                </a:cubicBezTo>
                <a:lnTo>
                  <a:pt x="351901" y="32087"/>
                </a:lnTo>
                <a:close/>
                <a:moveTo>
                  <a:pt x="202160" y="23429"/>
                </a:moveTo>
                <a:cubicBezTo>
                  <a:pt x="239340" y="23429"/>
                  <a:pt x="269390" y="53479"/>
                  <a:pt x="269390" y="90659"/>
                </a:cubicBezTo>
                <a:cubicBezTo>
                  <a:pt x="269390" y="127840"/>
                  <a:pt x="239340" y="157890"/>
                  <a:pt x="202160" y="157890"/>
                </a:cubicBezTo>
                <a:cubicBezTo>
                  <a:pt x="164979" y="157890"/>
                  <a:pt x="134929" y="127840"/>
                  <a:pt x="134929" y="90659"/>
                </a:cubicBezTo>
                <a:cubicBezTo>
                  <a:pt x="134929" y="53479"/>
                  <a:pt x="164979" y="23429"/>
                  <a:pt x="202160" y="23429"/>
                </a:cubicBezTo>
                <a:close/>
                <a:moveTo>
                  <a:pt x="264297" y="190487"/>
                </a:moveTo>
                <a:lnTo>
                  <a:pt x="214383" y="282165"/>
                </a:lnTo>
                <a:lnTo>
                  <a:pt x="214383" y="180300"/>
                </a:lnTo>
                <a:cubicBezTo>
                  <a:pt x="224570" y="178773"/>
                  <a:pt x="234756" y="175716"/>
                  <a:pt x="243415" y="171133"/>
                </a:cubicBezTo>
                <a:cubicBezTo>
                  <a:pt x="249017" y="179282"/>
                  <a:pt x="256148" y="185394"/>
                  <a:pt x="264297" y="190487"/>
                </a:cubicBezTo>
                <a:lnTo>
                  <a:pt x="264297" y="190487"/>
                </a:lnTo>
                <a:close/>
                <a:moveTo>
                  <a:pt x="161414" y="171642"/>
                </a:moveTo>
                <a:cubicBezTo>
                  <a:pt x="170582" y="176226"/>
                  <a:pt x="180259" y="179282"/>
                  <a:pt x="190445" y="180810"/>
                </a:cubicBezTo>
                <a:lnTo>
                  <a:pt x="190445" y="282674"/>
                </a:lnTo>
                <a:lnTo>
                  <a:pt x="140532" y="190996"/>
                </a:lnTo>
                <a:cubicBezTo>
                  <a:pt x="148171" y="185394"/>
                  <a:pt x="155302" y="179282"/>
                  <a:pt x="161414" y="171642"/>
                </a:cubicBezTo>
                <a:lnTo>
                  <a:pt x="161414" y="171642"/>
                </a:lnTo>
                <a:close/>
                <a:moveTo>
                  <a:pt x="202160" y="315780"/>
                </a:moveTo>
                <a:cubicBezTo>
                  <a:pt x="208781" y="315780"/>
                  <a:pt x="213874" y="320873"/>
                  <a:pt x="213874" y="327495"/>
                </a:cubicBezTo>
                <a:cubicBezTo>
                  <a:pt x="213874" y="334116"/>
                  <a:pt x="208781" y="339209"/>
                  <a:pt x="202160" y="339209"/>
                </a:cubicBezTo>
                <a:cubicBezTo>
                  <a:pt x="195538" y="339209"/>
                  <a:pt x="190445" y="334116"/>
                  <a:pt x="190445" y="327495"/>
                </a:cubicBezTo>
                <a:cubicBezTo>
                  <a:pt x="190445" y="321383"/>
                  <a:pt x="195538" y="315780"/>
                  <a:pt x="202160" y="315780"/>
                </a:cubicBezTo>
                <a:close/>
                <a:moveTo>
                  <a:pt x="30008" y="143120"/>
                </a:moveTo>
                <a:cubicBezTo>
                  <a:pt x="14219" y="109504"/>
                  <a:pt x="28990" y="69268"/>
                  <a:pt x="62605" y="53988"/>
                </a:cubicBezTo>
                <a:cubicBezTo>
                  <a:pt x="80941" y="45330"/>
                  <a:pt x="101823" y="45330"/>
                  <a:pt x="119649" y="53988"/>
                </a:cubicBezTo>
                <a:cubicBezTo>
                  <a:pt x="114556" y="65193"/>
                  <a:pt x="111500" y="77926"/>
                  <a:pt x="111500" y="91169"/>
                </a:cubicBezTo>
                <a:cubicBezTo>
                  <a:pt x="111500" y="118163"/>
                  <a:pt x="123215" y="142101"/>
                  <a:pt x="141550" y="158909"/>
                </a:cubicBezTo>
                <a:cubicBezTo>
                  <a:pt x="135438" y="166039"/>
                  <a:pt x="127798" y="171642"/>
                  <a:pt x="119140" y="175716"/>
                </a:cubicBezTo>
                <a:cubicBezTo>
                  <a:pt x="85525" y="190996"/>
                  <a:pt x="45797" y="176226"/>
                  <a:pt x="30008" y="143120"/>
                </a:cubicBezTo>
                <a:close/>
                <a:moveTo>
                  <a:pt x="138494" y="353470"/>
                </a:moveTo>
                <a:cubicBezTo>
                  <a:pt x="136457" y="354489"/>
                  <a:pt x="133910" y="355507"/>
                  <a:pt x="131873" y="355507"/>
                </a:cubicBezTo>
                <a:cubicBezTo>
                  <a:pt x="124742" y="355507"/>
                  <a:pt x="119140" y="349905"/>
                  <a:pt x="119140" y="342774"/>
                </a:cubicBezTo>
                <a:lnTo>
                  <a:pt x="119140" y="312724"/>
                </a:lnTo>
                <a:cubicBezTo>
                  <a:pt x="119140" y="305594"/>
                  <a:pt x="124742" y="299991"/>
                  <a:pt x="131873" y="299991"/>
                </a:cubicBezTo>
                <a:cubicBezTo>
                  <a:pt x="134420" y="299991"/>
                  <a:pt x="136457" y="300501"/>
                  <a:pt x="138494" y="302028"/>
                </a:cubicBezTo>
                <a:lnTo>
                  <a:pt x="167526" y="319855"/>
                </a:lnTo>
                <a:cubicBezTo>
                  <a:pt x="167016" y="322401"/>
                  <a:pt x="166507" y="324948"/>
                  <a:pt x="166507" y="327495"/>
                </a:cubicBezTo>
                <a:cubicBezTo>
                  <a:pt x="166507" y="330041"/>
                  <a:pt x="167016" y="332588"/>
                  <a:pt x="167526" y="335134"/>
                </a:cubicBezTo>
                <a:lnTo>
                  <a:pt x="138494" y="353470"/>
                </a:lnTo>
                <a:close/>
                <a:moveTo>
                  <a:pt x="265825" y="302028"/>
                </a:moveTo>
                <a:cubicBezTo>
                  <a:pt x="267862" y="301010"/>
                  <a:pt x="270409" y="299991"/>
                  <a:pt x="272446" y="299991"/>
                </a:cubicBezTo>
                <a:cubicBezTo>
                  <a:pt x="279577" y="299991"/>
                  <a:pt x="285179" y="305594"/>
                  <a:pt x="285179" y="312724"/>
                </a:cubicBezTo>
                <a:lnTo>
                  <a:pt x="285179" y="342774"/>
                </a:lnTo>
                <a:cubicBezTo>
                  <a:pt x="285179" y="349905"/>
                  <a:pt x="279577" y="355507"/>
                  <a:pt x="272446" y="355507"/>
                </a:cubicBezTo>
                <a:cubicBezTo>
                  <a:pt x="269900" y="355507"/>
                  <a:pt x="267862" y="354998"/>
                  <a:pt x="265825" y="353470"/>
                </a:cubicBezTo>
                <a:lnTo>
                  <a:pt x="236794" y="335644"/>
                </a:lnTo>
                <a:cubicBezTo>
                  <a:pt x="237303" y="333097"/>
                  <a:pt x="237812" y="330551"/>
                  <a:pt x="237812" y="328004"/>
                </a:cubicBezTo>
                <a:cubicBezTo>
                  <a:pt x="237812" y="325458"/>
                  <a:pt x="237303" y="322911"/>
                  <a:pt x="236794" y="320364"/>
                </a:cubicBezTo>
                <a:lnTo>
                  <a:pt x="265825" y="302028"/>
                </a:lnTo>
                <a:close/>
                <a:moveTo>
                  <a:pt x="374820" y="143120"/>
                </a:moveTo>
                <a:cubicBezTo>
                  <a:pt x="359031" y="176735"/>
                  <a:pt x="319304" y="191506"/>
                  <a:pt x="285689" y="175716"/>
                </a:cubicBezTo>
                <a:cubicBezTo>
                  <a:pt x="277030" y="171642"/>
                  <a:pt x="269390" y="166039"/>
                  <a:pt x="263278" y="158909"/>
                </a:cubicBezTo>
                <a:cubicBezTo>
                  <a:pt x="281614" y="142101"/>
                  <a:pt x="293328" y="118163"/>
                  <a:pt x="293328" y="91169"/>
                </a:cubicBezTo>
                <a:cubicBezTo>
                  <a:pt x="293328" y="77926"/>
                  <a:pt x="290272" y="65193"/>
                  <a:pt x="285179" y="53988"/>
                </a:cubicBezTo>
                <a:cubicBezTo>
                  <a:pt x="303006" y="45330"/>
                  <a:pt x="323888" y="45330"/>
                  <a:pt x="342223" y="53988"/>
                </a:cubicBezTo>
                <a:cubicBezTo>
                  <a:pt x="375839" y="69268"/>
                  <a:pt x="390100" y="109504"/>
                  <a:pt x="374820" y="143120"/>
                </a:cubicBezTo>
                <a:lnTo>
                  <a:pt x="374820" y="1431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87" name="Google Shape;1787;p48"/>
          <p:cNvGrpSpPr/>
          <p:nvPr/>
        </p:nvGrpSpPr>
        <p:grpSpPr>
          <a:xfrm>
            <a:off x="2514369" y="1984292"/>
            <a:ext cx="348547" cy="348109"/>
            <a:chOff x="3797880" y="2691672"/>
            <a:chExt cx="404911" cy="404402"/>
          </a:xfrm>
        </p:grpSpPr>
        <p:sp>
          <p:nvSpPr>
            <p:cNvPr id="1788" name="Google Shape;1788;p48"/>
            <p:cNvSpPr/>
            <p:nvPr/>
          </p:nvSpPr>
          <p:spPr>
            <a:xfrm>
              <a:off x="3797880" y="2691672"/>
              <a:ext cx="404911" cy="404402"/>
            </a:xfrm>
            <a:custGeom>
              <a:rect b="b" l="l" r="r" t="t"/>
              <a:pathLst>
                <a:path extrusionOk="0" h="404402" w="404911">
                  <a:moveTo>
                    <a:pt x="353470" y="64684"/>
                  </a:moveTo>
                  <a:lnTo>
                    <a:pt x="275035" y="64684"/>
                  </a:lnTo>
                  <a:lnTo>
                    <a:pt x="261283" y="9168"/>
                  </a:lnTo>
                  <a:cubicBezTo>
                    <a:pt x="259755" y="4075"/>
                    <a:pt x="255171" y="0"/>
                    <a:pt x="249568" y="0"/>
                  </a:cubicBezTo>
                  <a:lnTo>
                    <a:pt x="154834" y="0"/>
                  </a:lnTo>
                  <a:cubicBezTo>
                    <a:pt x="149232" y="0"/>
                    <a:pt x="144648" y="3565"/>
                    <a:pt x="143120" y="9168"/>
                  </a:cubicBezTo>
                  <a:lnTo>
                    <a:pt x="129368" y="64684"/>
                  </a:lnTo>
                  <a:lnTo>
                    <a:pt x="111033" y="64684"/>
                  </a:lnTo>
                  <a:lnTo>
                    <a:pt x="111033" y="44820"/>
                  </a:lnTo>
                  <a:cubicBezTo>
                    <a:pt x="111033" y="29541"/>
                    <a:pt x="98809" y="17317"/>
                    <a:pt x="83529" y="17317"/>
                  </a:cubicBezTo>
                  <a:lnTo>
                    <a:pt x="67740" y="17317"/>
                  </a:lnTo>
                  <a:cubicBezTo>
                    <a:pt x="52460" y="17317"/>
                    <a:pt x="40236" y="29541"/>
                    <a:pt x="40236" y="44820"/>
                  </a:cubicBezTo>
                  <a:lnTo>
                    <a:pt x="40236" y="65703"/>
                  </a:lnTo>
                  <a:cubicBezTo>
                    <a:pt x="17317" y="70796"/>
                    <a:pt x="0" y="91169"/>
                    <a:pt x="0" y="115616"/>
                  </a:cubicBezTo>
                  <a:lnTo>
                    <a:pt x="0" y="352961"/>
                  </a:lnTo>
                  <a:cubicBezTo>
                    <a:pt x="0" y="381483"/>
                    <a:pt x="22920" y="404402"/>
                    <a:pt x="51442" y="404402"/>
                  </a:cubicBezTo>
                  <a:lnTo>
                    <a:pt x="353470" y="404402"/>
                  </a:lnTo>
                  <a:cubicBezTo>
                    <a:pt x="381992" y="404402"/>
                    <a:pt x="404912" y="381483"/>
                    <a:pt x="404912" y="352961"/>
                  </a:cubicBezTo>
                  <a:lnTo>
                    <a:pt x="404912" y="115616"/>
                  </a:lnTo>
                  <a:cubicBezTo>
                    <a:pt x="404912" y="87604"/>
                    <a:pt x="381992" y="64684"/>
                    <a:pt x="353470" y="64684"/>
                  </a:cubicBezTo>
                  <a:lnTo>
                    <a:pt x="353470" y="64684"/>
                  </a:lnTo>
                  <a:close/>
                  <a:moveTo>
                    <a:pt x="164511" y="23429"/>
                  </a:moveTo>
                  <a:lnTo>
                    <a:pt x="240910" y="23429"/>
                  </a:lnTo>
                  <a:lnTo>
                    <a:pt x="251096" y="64684"/>
                  </a:lnTo>
                  <a:lnTo>
                    <a:pt x="154834" y="64684"/>
                  </a:lnTo>
                  <a:lnTo>
                    <a:pt x="164511" y="23429"/>
                  </a:lnTo>
                  <a:close/>
                  <a:moveTo>
                    <a:pt x="68249" y="40746"/>
                  </a:moveTo>
                  <a:lnTo>
                    <a:pt x="84038" y="40746"/>
                  </a:lnTo>
                  <a:cubicBezTo>
                    <a:pt x="86076" y="40746"/>
                    <a:pt x="88113" y="42274"/>
                    <a:pt x="88113" y="44820"/>
                  </a:cubicBezTo>
                  <a:lnTo>
                    <a:pt x="88113" y="64684"/>
                  </a:lnTo>
                  <a:lnTo>
                    <a:pt x="64175" y="64684"/>
                  </a:lnTo>
                  <a:lnTo>
                    <a:pt x="64175" y="44820"/>
                  </a:lnTo>
                  <a:cubicBezTo>
                    <a:pt x="64175" y="42783"/>
                    <a:pt x="65703" y="40746"/>
                    <a:pt x="68249" y="40746"/>
                  </a:cubicBezTo>
                  <a:close/>
                  <a:moveTo>
                    <a:pt x="380974" y="352961"/>
                  </a:moveTo>
                  <a:cubicBezTo>
                    <a:pt x="380974" y="368240"/>
                    <a:pt x="368750" y="380464"/>
                    <a:pt x="353470" y="380464"/>
                  </a:cubicBezTo>
                  <a:lnTo>
                    <a:pt x="51442" y="380464"/>
                  </a:lnTo>
                  <a:cubicBezTo>
                    <a:pt x="36162" y="380464"/>
                    <a:pt x="23938" y="368240"/>
                    <a:pt x="23938" y="352961"/>
                  </a:cubicBezTo>
                  <a:lnTo>
                    <a:pt x="23938" y="115616"/>
                  </a:lnTo>
                  <a:cubicBezTo>
                    <a:pt x="23938" y="100337"/>
                    <a:pt x="36162" y="88113"/>
                    <a:pt x="51442" y="88113"/>
                  </a:cubicBezTo>
                  <a:lnTo>
                    <a:pt x="353470" y="88113"/>
                  </a:lnTo>
                  <a:cubicBezTo>
                    <a:pt x="368750" y="88113"/>
                    <a:pt x="380974" y="100337"/>
                    <a:pt x="380974" y="115616"/>
                  </a:cubicBezTo>
                  <a:lnTo>
                    <a:pt x="380974" y="35296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9" name="Google Shape;1789;p48"/>
            <p:cNvSpPr/>
            <p:nvPr/>
          </p:nvSpPr>
          <p:spPr>
            <a:xfrm>
              <a:off x="3877844" y="2803723"/>
              <a:ext cx="245493" cy="245493"/>
            </a:xfrm>
            <a:custGeom>
              <a:rect b="b" l="l" r="r" t="t"/>
              <a:pathLst>
                <a:path extrusionOk="0" h="245493" w="245493">
                  <a:moveTo>
                    <a:pt x="122747" y="0"/>
                  </a:moveTo>
                  <a:cubicBezTo>
                    <a:pt x="55007" y="0"/>
                    <a:pt x="0" y="55007"/>
                    <a:pt x="0" y="122747"/>
                  </a:cubicBezTo>
                  <a:cubicBezTo>
                    <a:pt x="0" y="190487"/>
                    <a:pt x="55007" y="245494"/>
                    <a:pt x="122747" y="245494"/>
                  </a:cubicBezTo>
                  <a:cubicBezTo>
                    <a:pt x="190487" y="245494"/>
                    <a:pt x="245494" y="190487"/>
                    <a:pt x="245494" y="122747"/>
                  </a:cubicBezTo>
                  <a:cubicBezTo>
                    <a:pt x="244984" y="55007"/>
                    <a:pt x="189978" y="0"/>
                    <a:pt x="122747" y="0"/>
                  </a:cubicBezTo>
                  <a:close/>
                  <a:moveTo>
                    <a:pt x="122747" y="221046"/>
                  </a:moveTo>
                  <a:cubicBezTo>
                    <a:pt x="68249" y="221046"/>
                    <a:pt x="23938" y="176735"/>
                    <a:pt x="23938" y="122238"/>
                  </a:cubicBezTo>
                  <a:cubicBezTo>
                    <a:pt x="23938" y="67740"/>
                    <a:pt x="68249" y="23429"/>
                    <a:pt x="122747" y="23429"/>
                  </a:cubicBezTo>
                  <a:cubicBezTo>
                    <a:pt x="177244" y="23429"/>
                    <a:pt x="221555" y="67740"/>
                    <a:pt x="221555" y="122238"/>
                  </a:cubicBezTo>
                  <a:cubicBezTo>
                    <a:pt x="221046" y="176735"/>
                    <a:pt x="176735" y="221046"/>
                    <a:pt x="122747" y="2210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0" name="Google Shape;1790;p48"/>
            <p:cNvSpPr/>
            <p:nvPr/>
          </p:nvSpPr>
          <p:spPr>
            <a:xfrm>
              <a:off x="3925720" y="2851090"/>
              <a:ext cx="149741" cy="149741"/>
            </a:xfrm>
            <a:custGeom>
              <a:rect b="b" l="l" r="r" t="t"/>
              <a:pathLst>
                <a:path extrusionOk="0" h="149741" w="149741">
                  <a:moveTo>
                    <a:pt x="74871" y="0"/>
                  </a:moveTo>
                  <a:cubicBezTo>
                    <a:pt x="33615" y="0"/>
                    <a:pt x="0" y="33615"/>
                    <a:pt x="0" y="74871"/>
                  </a:cubicBezTo>
                  <a:cubicBezTo>
                    <a:pt x="0" y="116126"/>
                    <a:pt x="33615" y="149741"/>
                    <a:pt x="74871" y="149741"/>
                  </a:cubicBezTo>
                  <a:cubicBezTo>
                    <a:pt x="116126" y="149741"/>
                    <a:pt x="149741" y="116126"/>
                    <a:pt x="149741" y="74871"/>
                  </a:cubicBezTo>
                  <a:cubicBezTo>
                    <a:pt x="149741" y="33615"/>
                    <a:pt x="116126" y="0"/>
                    <a:pt x="74871" y="0"/>
                  </a:cubicBezTo>
                  <a:close/>
                  <a:moveTo>
                    <a:pt x="74871" y="126312"/>
                  </a:moveTo>
                  <a:cubicBezTo>
                    <a:pt x="46348" y="126312"/>
                    <a:pt x="23429" y="103393"/>
                    <a:pt x="23429" y="74871"/>
                  </a:cubicBezTo>
                  <a:cubicBezTo>
                    <a:pt x="23429" y="46348"/>
                    <a:pt x="46348" y="23429"/>
                    <a:pt x="74871" y="23429"/>
                  </a:cubicBezTo>
                  <a:cubicBezTo>
                    <a:pt x="103393" y="23429"/>
                    <a:pt x="126312" y="46348"/>
                    <a:pt x="126312" y="74871"/>
                  </a:cubicBezTo>
                  <a:cubicBezTo>
                    <a:pt x="125803" y="103393"/>
                    <a:pt x="102883" y="126312"/>
                    <a:pt x="74871" y="1263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1" name="Google Shape;1791;p48"/>
            <p:cNvSpPr/>
            <p:nvPr/>
          </p:nvSpPr>
          <p:spPr>
            <a:xfrm>
              <a:off x="3846266" y="2803723"/>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2" name="Google Shape;1792;p48"/>
            <p:cNvSpPr/>
            <p:nvPr/>
          </p:nvSpPr>
          <p:spPr>
            <a:xfrm>
              <a:off x="4099399" y="2803723"/>
              <a:ext cx="55007" cy="23428"/>
            </a:xfrm>
            <a:custGeom>
              <a:rect b="b" l="l" r="r" t="t"/>
              <a:pathLst>
                <a:path extrusionOk="0" h="23428" w="55007">
                  <a:moveTo>
                    <a:pt x="43292" y="0"/>
                  </a:moveTo>
                  <a:lnTo>
                    <a:pt x="11715" y="0"/>
                  </a:lnTo>
                  <a:cubicBezTo>
                    <a:pt x="5093" y="0"/>
                    <a:pt x="0" y="5093"/>
                    <a:pt x="0" y="11714"/>
                  </a:cubicBezTo>
                  <a:cubicBezTo>
                    <a:pt x="0" y="18336"/>
                    <a:pt x="5093" y="23429"/>
                    <a:pt x="11715" y="23429"/>
                  </a:cubicBezTo>
                  <a:lnTo>
                    <a:pt x="43292" y="23429"/>
                  </a:lnTo>
                  <a:cubicBezTo>
                    <a:pt x="49914" y="23429"/>
                    <a:pt x="55007" y="18336"/>
                    <a:pt x="55007" y="11714"/>
                  </a:cubicBezTo>
                  <a:cubicBezTo>
                    <a:pt x="55007" y="5093"/>
                    <a:pt x="49914" y="0"/>
                    <a:pt x="43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48"/>
            <p:cNvSpPr/>
            <p:nvPr/>
          </p:nvSpPr>
          <p:spPr>
            <a:xfrm>
              <a:off x="4099399" y="3024769"/>
              <a:ext cx="55007" cy="23428"/>
            </a:xfrm>
            <a:custGeom>
              <a:rect b="b" l="l" r="r" t="t"/>
              <a:pathLst>
                <a:path extrusionOk="0" h="23428" w="55007">
                  <a:moveTo>
                    <a:pt x="43292" y="0"/>
                  </a:moveTo>
                  <a:lnTo>
                    <a:pt x="11715" y="0"/>
                  </a:lnTo>
                  <a:cubicBezTo>
                    <a:pt x="5093" y="0"/>
                    <a:pt x="0" y="5093"/>
                    <a:pt x="0" y="11715"/>
                  </a:cubicBezTo>
                  <a:cubicBezTo>
                    <a:pt x="0" y="18336"/>
                    <a:pt x="5093" y="23429"/>
                    <a:pt x="11715" y="23429"/>
                  </a:cubicBezTo>
                  <a:lnTo>
                    <a:pt x="43292" y="23429"/>
                  </a:lnTo>
                  <a:cubicBezTo>
                    <a:pt x="49914" y="23429"/>
                    <a:pt x="55007" y="18336"/>
                    <a:pt x="55007" y="11715"/>
                  </a:cubicBezTo>
                  <a:cubicBezTo>
                    <a:pt x="55007" y="5603"/>
                    <a:pt x="49914" y="0"/>
                    <a:pt x="43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4" name="Google Shape;1794;p48"/>
            <p:cNvSpPr/>
            <p:nvPr/>
          </p:nvSpPr>
          <p:spPr>
            <a:xfrm>
              <a:off x="3846266" y="3024769"/>
              <a:ext cx="55039" cy="23428"/>
            </a:xfrm>
            <a:custGeom>
              <a:rect b="b" l="l" r="r" t="t"/>
              <a:pathLst>
                <a:path extrusionOk="0" h="23428" w="55039">
                  <a:moveTo>
                    <a:pt x="43292" y="0"/>
                  </a:moveTo>
                  <a:lnTo>
                    <a:pt x="11715" y="0"/>
                  </a:lnTo>
                  <a:cubicBezTo>
                    <a:pt x="5093" y="0"/>
                    <a:pt x="0" y="5093"/>
                    <a:pt x="0" y="11715"/>
                  </a:cubicBezTo>
                  <a:cubicBezTo>
                    <a:pt x="0" y="18336"/>
                    <a:pt x="5093" y="23429"/>
                    <a:pt x="11715" y="23429"/>
                  </a:cubicBezTo>
                  <a:lnTo>
                    <a:pt x="43292" y="23429"/>
                  </a:lnTo>
                  <a:cubicBezTo>
                    <a:pt x="49914" y="23429"/>
                    <a:pt x="55007" y="18336"/>
                    <a:pt x="55007" y="11715"/>
                  </a:cubicBezTo>
                  <a:cubicBezTo>
                    <a:pt x="55516" y="5603"/>
                    <a:pt x="49914" y="0"/>
                    <a:pt x="43292"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95" name="Google Shape;1795;p48"/>
          <p:cNvSpPr/>
          <p:nvPr/>
        </p:nvSpPr>
        <p:spPr>
          <a:xfrm>
            <a:off x="2514466" y="1428378"/>
            <a:ext cx="349812" cy="349847"/>
          </a:xfrm>
          <a:custGeom>
            <a:rect b="b" l="l" r="r" t="t"/>
            <a:pathLst>
              <a:path extrusionOk="0" h="404447" w="404407">
                <a:moveTo>
                  <a:pt x="352961" y="72879"/>
                </a:moveTo>
                <a:lnTo>
                  <a:pt x="379446" y="33661"/>
                </a:lnTo>
                <a:cubicBezTo>
                  <a:pt x="381992" y="30096"/>
                  <a:pt x="381992" y="25512"/>
                  <a:pt x="379955" y="21437"/>
                </a:cubicBezTo>
                <a:cubicBezTo>
                  <a:pt x="377918" y="17363"/>
                  <a:pt x="373843" y="15325"/>
                  <a:pt x="369259" y="15325"/>
                </a:cubicBezTo>
                <a:lnTo>
                  <a:pt x="306103" y="15325"/>
                </a:lnTo>
                <a:cubicBezTo>
                  <a:pt x="301519" y="15325"/>
                  <a:pt x="297954" y="17872"/>
                  <a:pt x="295407" y="21437"/>
                </a:cubicBezTo>
                <a:cubicBezTo>
                  <a:pt x="293370" y="25512"/>
                  <a:pt x="293370" y="30096"/>
                  <a:pt x="295917" y="33661"/>
                </a:cubicBezTo>
                <a:lnTo>
                  <a:pt x="310178" y="55052"/>
                </a:lnTo>
                <a:lnTo>
                  <a:pt x="259755" y="41810"/>
                </a:lnTo>
                <a:cubicBezTo>
                  <a:pt x="259755" y="41810"/>
                  <a:pt x="259755" y="41301"/>
                  <a:pt x="259755" y="41301"/>
                </a:cubicBezTo>
                <a:cubicBezTo>
                  <a:pt x="256190" y="21437"/>
                  <a:pt x="240400" y="5139"/>
                  <a:pt x="220537" y="1064"/>
                </a:cubicBezTo>
                <a:cubicBezTo>
                  <a:pt x="205257" y="-1992"/>
                  <a:pt x="189468" y="1573"/>
                  <a:pt x="177244" y="11251"/>
                </a:cubicBezTo>
                <a:cubicBezTo>
                  <a:pt x="165021" y="20928"/>
                  <a:pt x="158399" y="35698"/>
                  <a:pt x="158399" y="50978"/>
                </a:cubicBezTo>
                <a:cubicBezTo>
                  <a:pt x="158399" y="51487"/>
                  <a:pt x="158399" y="51487"/>
                  <a:pt x="158399" y="51996"/>
                </a:cubicBezTo>
                <a:lnTo>
                  <a:pt x="165530" y="157936"/>
                </a:lnTo>
                <a:lnTo>
                  <a:pt x="138536" y="157936"/>
                </a:lnTo>
                <a:cubicBezTo>
                  <a:pt x="62137" y="157936"/>
                  <a:pt x="0" y="220073"/>
                  <a:pt x="0" y="296471"/>
                </a:cubicBezTo>
                <a:cubicBezTo>
                  <a:pt x="0" y="303093"/>
                  <a:pt x="5093" y="308186"/>
                  <a:pt x="11715" y="308186"/>
                </a:cubicBezTo>
                <a:lnTo>
                  <a:pt x="11715" y="308186"/>
                </a:lnTo>
                <a:cubicBezTo>
                  <a:pt x="12224" y="308186"/>
                  <a:pt x="12224" y="308186"/>
                  <a:pt x="12733" y="308186"/>
                </a:cubicBezTo>
                <a:lnTo>
                  <a:pt x="70796" y="308186"/>
                </a:lnTo>
                <a:lnTo>
                  <a:pt x="70796" y="381019"/>
                </a:lnTo>
                <a:lnTo>
                  <a:pt x="59081" y="381019"/>
                </a:lnTo>
                <a:cubicBezTo>
                  <a:pt x="52460" y="381019"/>
                  <a:pt x="47367" y="386112"/>
                  <a:pt x="47367" y="392733"/>
                </a:cubicBezTo>
                <a:cubicBezTo>
                  <a:pt x="47367" y="399355"/>
                  <a:pt x="52460" y="404448"/>
                  <a:pt x="59081" y="404448"/>
                </a:cubicBezTo>
                <a:lnTo>
                  <a:pt x="153815" y="404448"/>
                </a:lnTo>
                <a:cubicBezTo>
                  <a:pt x="160437" y="404448"/>
                  <a:pt x="165530" y="399355"/>
                  <a:pt x="165530" y="392733"/>
                </a:cubicBezTo>
                <a:cubicBezTo>
                  <a:pt x="165530" y="386112"/>
                  <a:pt x="160437" y="381019"/>
                  <a:pt x="153815" y="381019"/>
                </a:cubicBezTo>
                <a:lnTo>
                  <a:pt x="142101" y="381019"/>
                </a:lnTo>
                <a:lnTo>
                  <a:pt x="142101" y="308186"/>
                </a:lnTo>
                <a:lnTo>
                  <a:pt x="153815" y="308186"/>
                </a:lnTo>
                <a:cubicBezTo>
                  <a:pt x="203729" y="308186"/>
                  <a:pt x="244475" y="267440"/>
                  <a:pt x="244475" y="217526"/>
                </a:cubicBezTo>
                <a:lnTo>
                  <a:pt x="244475" y="191042"/>
                </a:lnTo>
                <a:cubicBezTo>
                  <a:pt x="244475" y="176781"/>
                  <a:pt x="243456" y="162010"/>
                  <a:pt x="240910" y="147749"/>
                </a:cubicBezTo>
                <a:lnTo>
                  <a:pt x="234289" y="104457"/>
                </a:lnTo>
                <a:cubicBezTo>
                  <a:pt x="233779" y="100382"/>
                  <a:pt x="235307" y="95798"/>
                  <a:pt x="238363" y="93761"/>
                </a:cubicBezTo>
                <a:cubicBezTo>
                  <a:pt x="248040" y="87140"/>
                  <a:pt x="254662" y="77463"/>
                  <a:pt x="258227" y="66767"/>
                </a:cubicBezTo>
                <a:lnTo>
                  <a:pt x="314762" y="82046"/>
                </a:lnTo>
                <a:cubicBezTo>
                  <a:pt x="297445" y="101910"/>
                  <a:pt x="269941" y="138581"/>
                  <a:pt x="269941" y="172197"/>
                </a:cubicBezTo>
                <a:cubicBezTo>
                  <a:pt x="269941" y="196135"/>
                  <a:pt x="276562" y="214980"/>
                  <a:pt x="289805" y="227713"/>
                </a:cubicBezTo>
                <a:cubicBezTo>
                  <a:pt x="301519" y="239427"/>
                  <a:pt x="317818" y="245539"/>
                  <a:pt x="337172" y="245539"/>
                </a:cubicBezTo>
                <a:cubicBezTo>
                  <a:pt x="356526" y="245539"/>
                  <a:pt x="372824" y="239427"/>
                  <a:pt x="384539" y="227713"/>
                </a:cubicBezTo>
                <a:cubicBezTo>
                  <a:pt x="397781" y="214980"/>
                  <a:pt x="404402" y="196135"/>
                  <a:pt x="404402" y="172197"/>
                </a:cubicBezTo>
                <a:cubicBezTo>
                  <a:pt x="404912" y="132470"/>
                  <a:pt x="368750" y="89686"/>
                  <a:pt x="352961" y="72879"/>
                </a:cubicBezTo>
                <a:lnTo>
                  <a:pt x="352961" y="72879"/>
                </a:lnTo>
                <a:close/>
                <a:moveTo>
                  <a:pt x="346849" y="38754"/>
                </a:moveTo>
                <a:lnTo>
                  <a:pt x="337172" y="53015"/>
                </a:lnTo>
                <a:lnTo>
                  <a:pt x="327495" y="38754"/>
                </a:lnTo>
                <a:lnTo>
                  <a:pt x="346849" y="38754"/>
                </a:lnTo>
                <a:close/>
                <a:moveTo>
                  <a:pt x="125803" y="181874"/>
                </a:moveTo>
                <a:cubicBezTo>
                  <a:pt x="120200" y="234843"/>
                  <a:pt x="77417" y="277627"/>
                  <a:pt x="24448" y="283229"/>
                </a:cubicBezTo>
                <a:cubicBezTo>
                  <a:pt x="30559" y="229750"/>
                  <a:pt x="72833" y="187476"/>
                  <a:pt x="125803" y="181874"/>
                </a:cubicBezTo>
                <a:lnTo>
                  <a:pt x="125803" y="181874"/>
                </a:lnTo>
                <a:close/>
                <a:moveTo>
                  <a:pt x="118672" y="380000"/>
                </a:moveTo>
                <a:lnTo>
                  <a:pt x="94734" y="380000"/>
                </a:lnTo>
                <a:lnTo>
                  <a:pt x="94734" y="307167"/>
                </a:lnTo>
                <a:lnTo>
                  <a:pt x="118672" y="307167"/>
                </a:lnTo>
                <a:lnTo>
                  <a:pt x="118672" y="380000"/>
                </a:lnTo>
                <a:close/>
                <a:moveTo>
                  <a:pt x="225630" y="73388"/>
                </a:moveTo>
                <a:cubicBezTo>
                  <a:pt x="215444" y="80519"/>
                  <a:pt x="209841" y="93761"/>
                  <a:pt x="211878" y="107003"/>
                </a:cubicBezTo>
                <a:lnTo>
                  <a:pt x="218500" y="150296"/>
                </a:lnTo>
                <a:cubicBezTo>
                  <a:pt x="220537" y="163538"/>
                  <a:pt x="221556" y="176781"/>
                  <a:pt x="221556" y="190023"/>
                </a:cubicBezTo>
                <a:lnTo>
                  <a:pt x="221556" y="216508"/>
                </a:lnTo>
                <a:cubicBezTo>
                  <a:pt x="221556" y="253688"/>
                  <a:pt x="191505" y="283738"/>
                  <a:pt x="154325" y="283738"/>
                </a:cubicBezTo>
                <a:lnTo>
                  <a:pt x="89641" y="283738"/>
                </a:lnTo>
                <a:cubicBezTo>
                  <a:pt x="123256" y="260819"/>
                  <a:pt x="146176" y="223638"/>
                  <a:pt x="150250" y="180855"/>
                </a:cubicBezTo>
                <a:lnTo>
                  <a:pt x="178263" y="180855"/>
                </a:lnTo>
                <a:cubicBezTo>
                  <a:pt x="181319" y="180855"/>
                  <a:pt x="184884" y="179327"/>
                  <a:pt x="186921" y="177290"/>
                </a:cubicBezTo>
                <a:cubicBezTo>
                  <a:pt x="188959" y="174743"/>
                  <a:pt x="190487" y="171687"/>
                  <a:pt x="189978" y="168631"/>
                </a:cubicBezTo>
                <a:lnTo>
                  <a:pt x="182338" y="50469"/>
                </a:lnTo>
                <a:cubicBezTo>
                  <a:pt x="182338" y="42319"/>
                  <a:pt x="186412" y="34679"/>
                  <a:pt x="192524" y="29077"/>
                </a:cubicBezTo>
                <a:cubicBezTo>
                  <a:pt x="199145" y="23474"/>
                  <a:pt x="207294" y="21946"/>
                  <a:pt x="215953" y="23474"/>
                </a:cubicBezTo>
                <a:cubicBezTo>
                  <a:pt x="226649" y="25512"/>
                  <a:pt x="234798" y="34170"/>
                  <a:pt x="236835" y="44866"/>
                </a:cubicBezTo>
                <a:cubicBezTo>
                  <a:pt x="238872" y="56071"/>
                  <a:pt x="234289" y="66767"/>
                  <a:pt x="225630" y="73388"/>
                </a:cubicBezTo>
                <a:lnTo>
                  <a:pt x="225630" y="73388"/>
                </a:lnTo>
                <a:close/>
                <a:moveTo>
                  <a:pt x="337681" y="220582"/>
                </a:moveTo>
                <a:cubicBezTo>
                  <a:pt x="317818" y="220582"/>
                  <a:pt x="294389" y="211924"/>
                  <a:pt x="294389" y="171178"/>
                </a:cubicBezTo>
                <a:cubicBezTo>
                  <a:pt x="294389" y="144693"/>
                  <a:pt x="320874" y="110059"/>
                  <a:pt x="337681" y="91724"/>
                </a:cubicBezTo>
                <a:cubicBezTo>
                  <a:pt x="354489" y="110059"/>
                  <a:pt x="380974" y="144693"/>
                  <a:pt x="380974" y="171178"/>
                </a:cubicBezTo>
                <a:cubicBezTo>
                  <a:pt x="380974" y="211924"/>
                  <a:pt x="357545" y="220582"/>
                  <a:pt x="337681" y="2205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6" name="Google Shape;1796;p48"/>
          <p:cNvGrpSpPr/>
          <p:nvPr/>
        </p:nvGrpSpPr>
        <p:grpSpPr>
          <a:xfrm>
            <a:off x="1808067" y="1984292"/>
            <a:ext cx="306020" cy="348986"/>
            <a:chOff x="2977361" y="2691672"/>
            <a:chExt cx="355507" cy="405421"/>
          </a:xfrm>
        </p:grpSpPr>
        <p:sp>
          <p:nvSpPr>
            <p:cNvPr id="1797" name="Google Shape;1797;p48"/>
            <p:cNvSpPr/>
            <p:nvPr/>
          </p:nvSpPr>
          <p:spPr>
            <a:xfrm>
              <a:off x="3135251" y="2740058"/>
              <a:ext cx="134461" cy="157890"/>
            </a:xfrm>
            <a:custGeom>
              <a:rect b="b" l="l" r="r" t="t"/>
              <a:pathLst>
                <a:path extrusionOk="0" h="157890" w="134461">
                  <a:moveTo>
                    <a:pt x="67231" y="157890"/>
                  </a:moveTo>
                  <a:cubicBezTo>
                    <a:pt x="104411" y="157890"/>
                    <a:pt x="134461" y="127840"/>
                    <a:pt x="134461" y="90659"/>
                  </a:cubicBezTo>
                  <a:cubicBezTo>
                    <a:pt x="134461" y="57553"/>
                    <a:pt x="110523" y="30050"/>
                    <a:pt x="78945" y="24447"/>
                  </a:cubicBezTo>
                  <a:lnTo>
                    <a:pt x="78945" y="11714"/>
                  </a:lnTo>
                  <a:cubicBezTo>
                    <a:pt x="78945" y="5093"/>
                    <a:pt x="73852" y="0"/>
                    <a:pt x="67231" y="0"/>
                  </a:cubicBezTo>
                  <a:cubicBezTo>
                    <a:pt x="60610" y="0"/>
                    <a:pt x="55516" y="5093"/>
                    <a:pt x="55516" y="11714"/>
                  </a:cubicBezTo>
                  <a:lnTo>
                    <a:pt x="55516" y="24447"/>
                  </a:lnTo>
                  <a:cubicBezTo>
                    <a:pt x="23938" y="30050"/>
                    <a:pt x="0" y="57553"/>
                    <a:pt x="0" y="90659"/>
                  </a:cubicBezTo>
                  <a:cubicBezTo>
                    <a:pt x="0" y="127331"/>
                    <a:pt x="30559" y="157890"/>
                    <a:pt x="67231" y="157890"/>
                  </a:cubicBezTo>
                  <a:close/>
                  <a:moveTo>
                    <a:pt x="55516" y="122238"/>
                  </a:moveTo>
                  <a:cubicBezTo>
                    <a:pt x="55516" y="115616"/>
                    <a:pt x="60610" y="110523"/>
                    <a:pt x="67231" y="110523"/>
                  </a:cubicBezTo>
                  <a:cubicBezTo>
                    <a:pt x="73852" y="110523"/>
                    <a:pt x="78945" y="115616"/>
                    <a:pt x="78945" y="122238"/>
                  </a:cubicBezTo>
                  <a:cubicBezTo>
                    <a:pt x="78945" y="128859"/>
                    <a:pt x="73852" y="133952"/>
                    <a:pt x="67231" y="133952"/>
                  </a:cubicBezTo>
                  <a:cubicBezTo>
                    <a:pt x="60610" y="133952"/>
                    <a:pt x="55516" y="128859"/>
                    <a:pt x="55516" y="122238"/>
                  </a:cubicBezTo>
                  <a:close/>
                  <a:moveTo>
                    <a:pt x="67231" y="46858"/>
                  </a:moveTo>
                  <a:cubicBezTo>
                    <a:pt x="91169" y="46858"/>
                    <a:pt x="110523" y="66212"/>
                    <a:pt x="110523" y="90150"/>
                  </a:cubicBezTo>
                  <a:cubicBezTo>
                    <a:pt x="110523" y="99827"/>
                    <a:pt x="107467" y="108486"/>
                    <a:pt x="101865" y="115616"/>
                  </a:cubicBezTo>
                  <a:cubicBezTo>
                    <a:pt x="98809" y="98809"/>
                    <a:pt x="84548" y="86076"/>
                    <a:pt x="66721" y="86076"/>
                  </a:cubicBezTo>
                  <a:cubicBezTo>
                    <a:pt x="48895" y="86076"/>
                    <a:pt x="34634" y="98809"/>
                    <a:pt x="31578" y="115616"/>
                  </a:cubicBezTo>
                  <a:cubicBezTo>
                    <a:pt x="26485" y="108486"/>
                    <a:pt x="22920" y="99318"/>
                    <a:pt x="22920" y="90150"/>
                  </a:cubicBezTo>
                  <a:cubicBezTo>
                    <a:pt x="23938" y="66721"/>
                    <a:pt x="43292" y="46858"/>
                    <a:pt x="67231" y="468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8" name="Google Shape;1798;p48"/>
            <p:cNvSpPr/>
            <p:nvPr/>
          </p:nvSpPr>
          <p:spPr>
            <a:xfrm>
              <a:off x="2977361" y="2691672"/>
              <a:ext cx="355507" cy="405421"/>
            </a:xfrm>
            <a:custGeom>
              <a:rect b="b" l="l" r="r" t="t"/>
              <a:pathLst>
                <a:path extrusionOk="0" h="405421" w="355507">
                  <a:moveTo>
                    <a:pt x="343793" y="0"/>
                  </a:moveTo>
                  <a:lnTo>
                    <a:pt x="59081" y="0"/>
                  </a:lnTo>
                  <a:cubicBezTo>
                    <a:pt x="52460" y="0"/>
                    <a:pt x="47367" y="5093"/>
                    <a:pt x="47367" y="11714"/>
                  </a:cubicBezTo>
                  <a:lnTo>
                    <a:pt x="47367" y="47876"/>
                  </a:lnTo>
                  <a:cubicBezTo>
                    <a:pt x="37181" y="48895"/>
                    <a:pt x="28013" y="51442"/>
                    <a:pt x="20373" y="55516"/>
                  </a:cubicBezTo>
                  <a:cubicBezTo>
                    <a:pt x="7131" y="62137"/>
                    <a:pt x="0" y="71815"/>
                    <a:pt x="0" y="83020"/>
                  </a:cubicBezTo>
                  <a:cubicBezTo>
                    <a:pt x="0" y="94225"/>
                    <a:pt x="7131" y="103902"/>
                    <a:pt x="20373" y="110523"/>
                  </a:cubicBezTo>
                  <a:cubicBezTo>
                    <a:pt x="28013" y="114088"/>
                    <a:pt x="37181" y="117144"/>
                    <a:pt x="47367" y="118163"/>
                  </a:cubicBezTo>
                  <a:lnTo>
                    <a:pt x="47367" y="167567"/>
                  </a:lnTo>
                  <a:cubicBezTo>
                    <a:pt x="37181" y="168586"/>
                    <a:pt x="28013" y="171133"/>
                    <a:pt x="20373" y="175207"/>
                  </a:cubicBezTo>
                  <a:cubicBezTo>
                    <a:pt x="7131" y="181828"/>
                    <a:pt x="0" y="191505"/>
                    <a:pt x="0" y="202710"/>
                  </a:cubicBezTo>
                  <a:cubicBezTo>
                    <a:pt x="0" y="213916"/>
                    <a:pt x="7131" y="223593"/>
                    <a:pt x="20373" y="230214"/>
                  </a:cubicBezTo>
                  <a:cubicBezTo>
                    <a:pt x="28013" y="233779"/>
                    <a:pt x="37181" y="236835"/>
                    <a:pt x="47367" y="237854"/>
                  </a:cubicBezTo>
                  <a:lnTo>
                    <a:pt x="47367" y="287258"/>
                  </a:lnTo>
                  <a:cubicBezTo>
                    <a:pt x="37181" y="288277"/>
                    <a:pt x="28013" y="290823"/>
                    <a:pt x="20373" y="294898"/>
                  </a:cubicBezTo>
                  <a:cubicBezTo>
                    <a:pt x="7131" y="301519"/>
                    <a:pt x="0" y="311196"/>
                    <a:pt x="0" y="322401"/>
                  </a:cubicBezTo>
                  <a:cubicBezTo>
                    <a:pt x="0" y="333607"/>
                    <a:pt x="7131" y="343284"/>
                    <a:pt x="20373" y="349905"/>
                  </a:cubicBezTo>
                  <a:cubicBezTo>
                    <a:pt x="28013" y="353470"/>
                    <a:pt x="37181" y="356526"/>
                    <a:pt x="47367" y="357545"/>
                  </a:cubicBezTo>
                  <a:lnTo>
                    <a:pt x="47367" y="393707"/>
                  </a:lnTo>
                  <a:cubicBezTo>
                    <a:pt x="47367" y="400328"/>
                    <a:pt x="52460" y="405421"/>
                    <a:pt x="59081" y="405421"/>
                  </a:cubicBezTo>
                  <a:lnTo>
                    <a:pt x="343793" y="405421"/>
                  </a:lnTo>
                  <a:cubicBezTo>
                    <a:pt x="350414" y="405421"/>
                    <a:pt x="355508" y="400328"/>
                    <a:pt x="355508" y="393707"/>
                  </a:cubicBezTo>
                  <a:lnTo>
                    <a:pt x="355508" y="12733"/>
                  </a:lnTo>
                  <a:cubicBezTo>
                    <a:pt x="355508" y="5093"/>
                    <a:pt x="350414" y="0"/>
                    <a:pt x="343793" y="0"/>
                  </a:cubicBezTo>
                  <a:close/>
                  <a:moveTo>
                    <a:pt x="31069" y="89132"/>
                  </a:moveTo>
                  <a:cubicBezTo>
                    <a:pt x="24957" y="86076"/>
                    <a:pt x="23938" y="83529"/>
                    <a:pt x="23938" y="83020"/>
                  </a:cubicBezTo>
                  <a:cubicBezTo>
                    <a:pt x="23938" y="82510"/>
                    <a:pt x="25466" y="79964"/>
                    <a:pt x="31069" y="76908"/>
                  </a:cubicBezTo>
                  <a:cubicBezTo>
                    <a:pt x="35653" y="74871"/>
                    <a:pt x="41255" y="72833"/>
                    <a:pt x="47367" y="72324"/>
                  </a:cubicBezTo>
                  <a:lnTo>
                    <a:pt x="47367" y="94225"/>
                  </a:lnTo>
                  <a:cubicBezTo>
                    <a:pt x="41255" y="92697"/>
                    <a:pt x="35653" y="91169"/>
                    <a:pt x="31069" y="89132"/>
                  </a:cubicBezTo>
                  <a:close/>
                  <a:moveTo>
                    <a:pt x="31069" y="208313"/>
                  </a:moveTo>
                  <a:cubicBezTo>
                    <a:pt x="24957" y="205257"/>
                    <a:pt x="23938" y="202710"/>
                    <a:pt x="23938" y="202201"/>
                  </a:cubicBezTo>
                  <a:cubicBezTo>
                    <a:pt x="23938" y="201692"/>
                    <a:pt x="25466" y="199145"/>
                    <a:pt x="31069" y="196089"/>
                  </a:cubicBezTo>
                  <a:cubicBezTo>
                    <a:pt x="35653" y="194052"/>
                    <a:pt x="41255" y="192015"/>
                    <a:pt x="47367" y="191505"/>
                  </a:cubicBezTo>
                  <a:lnTo>
                    <a:pt x="47367" y="213406"/>
                  </a:lnTo>
                  <a:cubicBezTo>
                    <a:pt x="41255" y="212388"/>
                    <a:pt x="35653" y="210350"/>
                    <a:pt x="31069" y="208313"/>
                  </a:cubicBezTo>
                  <a:close/>
                  <a:moveTo>
                    <a:pt x="31069" y="327495"/>
                  </a:moveTo>
                  <a:cubicBezTo>
                    <a:pt x="24957" y="324439"/>
                    <a:pt x="23938" y="321892"/>
                    <a:pt x="23938" y="321383"/>
                  </a:cubicBezTo>
                  <a:cubicBezTo>
                    <a:pt x="23938" y="320873"/>
                    <a:pt x="25466" y="318327"/>
                    <a:pt x="31069" y="315271"/>
                  </a:cubicBezTo>
                  <a:cubicBezTo>
                    <a:pt x="35653" y="313234"/>
                    <a:pt x="41255" y="311196"/>
                    <a:pt x="47367" y="310687"/>
                  </a:cubicBezTo>
                  <a:lnTo>
                    <a:pt x="47367" y="332588"/>
                  </a:lnTo>
                  <a:cubicBezTo>
                    <a:pt x="41255" y="331569"/>
                    <a:pt x="35653" y="330041"/>
                    <a:pt x="31069" y="327495"/>
                  </a:cubicBezTo>
                  <a:lnTo>
                    <a:pt x="31069" y="327495"/>
                  </a:lnTo>
                  <a:close/>
                  <a:moveTo>
                    <a:pt x="332079" y="380974"/>
                  </a:moveTo>
                  <a:lnTo>
                    <a:pt x="71305" y="380974"/>
                  </a:lnTo>
                  <a:lnTo>
                    <a:pt x="71305" y="356526"/>
                  </a:lnTo>
                  <a:cubicBezTo>
                    <a:pt x="81492" y="355507"/>
                    <a:pt x="90660" y="352961"/>
                    <a:pt x="98299" y="348886"/>
                  </a:cubicBezTo>
                  <a:cubicBezTo>
                    <a:pt x="111542" y="342265"/>
                    <a:pt x="118672" y="332588"/>
                    <a:pt x="118672" y="321383"/>
                  </a:cubicBezTo>
                  <a:cubicBezTo>
                    <a:pt x="118672" y="314762"/>
                    <a:pt x="113579" y="309668"/>
                    <a:pt x="106958" y="309668"/>
                  </a:cubicBezTo>
                  <a:cubicBezTo>
                    <a:pt x="100337" y="309668"/>
                    <a:pt x="95243" y="314762"/>
                    <a:pt x="95243" y="321383"/>
                  </a:cubicBezTo>
                  <a:cubicBezTo>
                    <a:pt x="95243" y="321892"/>
                    <a:pt x="93716" y="324439"/>
                    <a:pt x="88113" y="327495"/>
                  </a:cubicBezTo>
                  <a:cubicBezTo>
                    <a:pt x="83529" y="329532"/>
                    <a:pt x="77927" y="331569"/>
                    <a:pt x="71815" y="332079"/>
                  </a:cubicBezTo>
                  <a:lnTo>
                    <a:pt x="71815" y="236835"/>
                  </a:lnTo>
                  <a:cubicBezTo>
                    <a:pt x="82001" y="235816"/>
                    <a:pt x="91169" y="233270"/>
                    <a:pt x="98809" y="229195"/>
                  </a:cubicBezTo>
                  <a:cubicBezTo>
                    <a:pt x="112051" y="222574"/>
                    <a:pt x="119182" y="212897"/>
                    <a:pt x="119182" y="201692"/>
                  </a:cubicBezTo>
                  <a:cubicBezTo>
                    <a:pt x="119182" y="195071"/>
                    <a:pt x="114088" y="189977"/>
                    <a:pt x="107467" y="189977"/>
                  </a:cubicBezTo>
                  <a:cubicBezTo>
                    <a:pt x="100846" y="189977"/>
                    <a:pt x="95753" y="195071"/>
                    <a:pt x="95753" y="201692"/>
                  </a:cubicBezTo>
                  <a:cubicBezTo>
                    <a:pt x="95753" y="202201"/>
                    <a:pt x="94225" y="204748"/>
                    <a:pt x="88622" y="207804"/>
                  </a:cubicBezTo>
                  <a:cubicBezTo>
                    <a:pt x="84038" y="209841"/>
                    <a:pt x="78436" y="211878"/>
                    <a:pt x="72324" y="212388"/>
                  </a:cubicBezTo>
                  <a:lnTo>
                    <a:pt x="72324" y="117144"/>
                  </a:lnTo>
                  <a:cubicBezTo>
                    <a:pt x="82510" y="116126"/>
                    <a:pt x="91678" y="113579"/>
                    <a:pt x="99318" y="109504"/>
                  </a:cubicBezTo>
                  <a:cubicBezTo>
                    <a:pt x="112560" y="102883"/>
                    <a:pt x="119691" y="93206"/>
                    <a:pt x="119691" y="82001"/>
                  </a:cubicBezTo>
                  <a:cubicBezTo>
                    <a:pt x="119691" y="75380"/>
                    <a:pt x="114598" y="70287"/>
                    <a:pt x="107977" y="70287"/>
                  </a:cubicBezTo>
                  <a:cubicBezTo>
                    <a:pt x="101355" y="70287"/>
                    <a:pt x="96262" y="75380"/>
                    <a:pt x="96262" y="82001"/>
                  </a:cubicBezTo>
                  <a:cubicBezTo>
                    <a:pt x="96262" y="82510"/>
                    <a:pt x="94734" y="85057"/>
                    <a:pt x="89132" y="88113"/>
                  </a:cubicBezTo>
                  <a:cubicBezTo>
                    <a:pt x="84548" y="90150"/>
                    <a:pt x="78945" y="92187"/>
                    <a:pt x="72833" y="92697"/>
                  </a:cubicBezTo>
                  <a:lnTo>
                    <a:pt x="72833" y="22410"/>
                  </a:lnTo>
                  <a:lnTo>
                    <a:pt x="333607" y="22410"/>
                  </a:lnTo>
                  <a:lnTo>
                    <a:pt x="333607" y="3809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9" name="Google Shape;1799;p48"/>
            <p:cNvSpPr/>
            <p:nvPr/>
          </p:nvSpPr>
          <p:spPr>
            <a:xfrm>
              <a:off x="3119971" y="2921886"/>
              <a:ext cx="165529" cy="23428"/>
            </a:xfrm>
            <a:custGeom>
              <a:rect b="b" l="l" r="r" t="t"/>
              <a:pathLst>
                <a:path extrusionOk="0" h="23428" w="165529">
                  <a:moveTo>
                    <a:pt x="11715" y="23429"/>
                  </a:moveTo>
                  <a:lnTo>
                    <a:pt x="153816" y="23429"/>
                  </a:lnTo>
                  <a:cubicBezTo>
                    <a:pt x="160437" y="23429"/>
                    <a:pt x="165530" y="18336"/>
                    <a:pt x="165530" y="11714"/>
                  </a:cubicBezTo>
                  <a:cubicBezTo>
                    <a:pt x="165530" y="5093"/>
                    <a:pt x="160437" y="0"/>
                    <a:pt x="153816" y="0"/>
                  </a:cubicBezTo>
                  <a:lnTo>
                    <a:pt x="11715" y="0"/>
                  </a:lnTo>
                  <a:cubicBezTo>
                    <a:pt x="5093" y="0"/>
                    <a:pt x="0" y="5093"/>
                    <a:pt x="0" y="11714"/>
                  </a:cubicBezTo>
                  <a:cubicBezTo>
                    <a:pt x="0" y="18336"/>
                    <a:pt x="5093" y="23429"/>
                    <a:pt x="11715"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0" name="Google Shape;1800;p48"/>
            <p:cNvSpPr/>
            <p:nvPr/>
          </p:nvSpPr>
          <p:spPr>
            <a:xfrm>
              <a:off x="3119939" y="2969253"/>
              <a:ext cx="165562" cy="23428"/>
            </a:xfrm>
            <a:custGeom>
              <a:rect b="b" l="l" r="r" t="t"/>
              <a:pathLst>
                <a:path extrusionOk="0" h="23428" w="165562">
                  <a:moveTo>
                    <a:pt x="11747" y="23429"/>
                  </a:moveTo>
                  <a:lnTo>
                    <a:pt x="153848" y="23429"/>
                  </a:lnTo>
                  <a:cubicBezTo>
                    <a:pt x="160469" y="23429"/>
                    <a:pt x="165562" y="18336"/>
                    <a:pt x="165562" y="11714"/>
                  </a:cubicBezTo>
                  <a:cubicBezTo>
                    <a:pt x="165562" y="5093"/>
                    <a:pt x="160469" y="0"/>
                    <a:pt x="153848" y="0"/>
                  </a:cubicBezTo>
                  <a:lnTo>
                    <a:pt x="11747" y="0"/>
                  </a:lnTo>
                  <a:cubicBezTo>
                    <a:pt x="5125" y="0"/>
                    <a:pt x="32" y="5093"/>
                    <a:pt x="32" y="11714"/>
                  </a:cubicBezTo>
                  <a:cubicBezTo>
                    <a:pt x="-477" y="17826"/>
                    <a:pt x="5125" y="23429"/>
                    <a:pt x="11747"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48"/>
            <p:cNvSpPr/>
            <p:nvPr/>
          </p:nvSpPr>
          <p:spPr>
            <a:xfrm>
              <a:off x="3119971" y="3016620"/>
              <a:ext cx="165529" cy="23428"/>
            </a:xfrm>
            <a:custGeom>
              <a:rect b="b" l="l" r="r" t="t"/>
              <a:pathLst>
                <a:path extrusionOk="0" h="23428" w="165529">
                  <a:moveTo>
                    <a:pt x="11715" y="23429"/>
                  </a:moveTo>
                  <a:lnTo>
                    <a:pt x="153816" y="23429"/>
                  </a:lnTo>
                  <a:cubicBezTo>
                    <a:pt x="160437" y="23429"/>
                    <a:pt x="165530" y="18336"/>
                    <a:pt x="165530" y="11715"/>
                  </a:cubicBezTo>
                  <a:cubicBezTo>
                    <a:pt x="165530" y="5093"/>
                    <a:pt x="160437" y="0"/>
                    <a:pt x="153816" y="0"/>
                  </a:cubicBezTo>
                  <a:lnTo>
                    <a:pt x="11715" y="0"/>
                  </a:lnTo>
                  <a:cubicBezTo>
                    <a:pt x="5093" y="0"/>
                    <a:pt x="0" y="5093"/>
                    <a:pt x="0" y="11715"/>
                  </a:cubicBezTo>
                  <a:cubicBezTo>
                    <a:pt x="0" y="18336"/>
                    <a:pt x="5093" y="23429"/>
                    <a:pt x="11715" y="234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2" name="Google Shape;1802;p48"/>
          <p:cNvGrpSpPr/>
          <p:nvPr/>
        </p:nvGrpSpPr>
        <p:grpSpPr>
          <a:xfrm>
            <a:off x="1045645" y="2533640"/>
            <a:ext cx="348636" cy="348547"/>
            <a:chOff x="2091648" y="3329854"/>
            <a:chExt cx="405014" cy="404911"/>
          </a:xfrm>
        </p:grpSpPr>
        <p:sp>
          <p:nvSpPr>
            <p:cNvPr id="1803" name="Google Shape;1803;p48"/>
            <p:cNvSpPr/>
            <p:nvPr/>
          </p:nvSpPr>
          <p:spPr>
            <a:xfrm>
              <a:off x="2091648" y="3329854"/>
              <a:ext cx="405014" cy="404911"/>
            </a:xfrm>
            <a:custGeom>
              <a:rect b="b" l="l" r="r" t="t"/>
              <a:pathLst>
                <a:path extrusionOk="0" h="404911" w="405014">
                  <a:moveTo>
                    <a:pt x="370787" y="47367"/>
                  </a:moveTo>
                  <a:lnTo>
                    <a:pt x="357545" y="47367"/>
                  </a:lnTo>
                  <a:cubicBezTo>
                    <a:pt x="356526" y="37181"/>
                    <a:pt x="353979" y="28013"/>
                    <a:pt x="349905" y="20373"/>
                  </a:cubicBezTo>
                  <a:cubicBezTo>
                    <a:pt x="343284" y="7131"/>
                    <a:pt x="333607" y="0"/>
                    <a:pt x="322401" y="0"/>
                  </a:cubicBezTo>
                  <a:cubicBezTo>
                    <a:pt x="311196" y="0"/>
                    <a:pt x="301519" y="7131"/>
                    <a:pt x="294898" y="20373"/>
                  </a:cubicBezTo>
                  <a:cubicBezTo>
                    <a:pt x="291333" y="28013"/>
                    <a:pt x="288277" y="37181"/>
                    <a:pt x="287258" y="47367"/>
                  </a:cubicBezTo>
                  <a:lnTo>
                    <a:pt x="238363" y="47367"/>
                  </a:lnTo>
                  <a:cubicBezTo>
                    <a:pt x="237345" y="37181"/>
                    <a:pt x="234798" y="28013"/>
                    <a:pt x="230723" y="20373"/>
                  </a:cubicBezTo>
                  <a:cubicBezTo>
                    <a:pt x="224102" y="7131"/>
                    <a:pt x="214425" y="0"/>
                    <a:pt x="203220" y="0"/>
                  </a:cubicBezTo>
                  <a:cubicBezTo>
                    <a:pt x="192015" y="0"/>
                    <a:pt x="182338" y="7131"/>
                    <a:pt x="175716" y="20373"/>
                  </a:cubicBezTo>
                  <a:cubicBezTo>
                    <a:pt x="172151" y="28013"/>
                    <a:pt x="169095" y="37181"/>
                    <a:pt x="168077" y="47367"/>
                  </a:cubicBezTo>
                  <a:lnTo>
                    <a:pt x="119182" y="47367"/>
                  </a:lnTo>
                  <a:cubicBezTo>
                    <a:pt x="118163" y="37181"/>
                    <a:pt x="115616" y="28013"/>
                    <a:pt x="111542" y="20373"/>
                  </a:cubicBezTo>
                  <a:cubicBezTo>
                    <a:pt x="104921" y="7131"/>
                    <a:pt x="95243" y="0"/>
                    <a:pt x="84038" y="0"/>
                  </a:cubicBezTo>
                  <a:cubicBezTo>
                    <a:pt x="72833" y="0"/>
                    <a:pt x="63156" y="7131"/>
                    <a:pt x="56535" y="20373"/>
                  </a:cubicBezTo>
                  <a:cubicBezTo>
                    <a:pt x="52970" y="28013"/>
                    <a:pt x="49914" y="37181"/>
                    <a:pt x="48895" y="47367"/>
                  </a:cubicBezTo>
                  <a:lnTo>
                    <a:pt x="35653" y="47367"/>
                  </a:lnTo>
                  <a:cubicBezTo>
                    <a:pt x="15789" y="47367"/>
                    <a:pt x="0" y="63156"/>
                    <a:pt x="0" y="83020"/>
                  </a:cubicBezTo>
                  <a:lnTo>
                    <a:pt x="0" y="369259"/>
                  </a:lnTo>
                  <a:cubicBezTo>
                    <a:pt x="0" y="389123"/>
                    <a:pt x="15789" y="404912"/>
                    <a:pt x="35653" y="404912"/>
                  </a:cubicBezTo>
                  <a:lnTo>
                    <a:pt x="369259" y="404912"/>
                  </a:lnTo>
                  <a:cubicBezTo>
                    <a:pt x="389123" y="404912"/>
                    <a:pt x="404912" y="389123"/>
                    <a:pt x="404912" y="369259"/>
                  </a:cubicBezTo>
                  <a:lnTo>
                    <a:pt x="404912" y="83020"/>
                  </a:lnTo>
                  <a:cubicBezTo>
                    <a:pt x="406440" y="63156"/>
                    <a:pt x="390651" y="47367"/>
                    <a:pt x="370787" y="47367"/>
                  </a:cubicBezTo>
                  <a:close/>
                  <a:moveTo>
                    <a:pt x="316799" y="31069"/>
                  </a:moveTo>
                  <a:cubicBezTo>
                    <a:pt x="319855" y="24957"/>
                    <a:pt x="322401" y="23938"/>
                    <a:pt x="322911" y="23938"/>
                  </a:cubicBezTo>
                  <a:cubicBezTo>
                    <a:pt x="323420" y="23938"/>
                    <a:pt x="325967" y="25466"/>
                    <a:pt x="329023" y="31069"/>
                  </a:cubicBezTo>
                  <a:cubicBezTo>
                    <a:pt x="331060" y="35653"/>
                    <a:pt x="333097" y="41255"/>
                    <a:pt x="333607" y="47367"/>
                  </a:cubicBezTo>
                  <a:lnTo>
                    <a:pt x="311706" y="47367"/>
                  </a:lnTo>
                  <a:cubicBezTo>
                    <a:pt x="312724" y="41255"/>
                    <a:pt x="314252" y="35653"/>
                    <a:pt x="316799" y="31069"/>
                  </a:cubicBezTo>
                  <a:lnTo>
                    <a:pt x="316799" y="31069"/>
                  </a:lnTo>
                  <a:close/>
                  <a:moveTo>
                    <a:pt x="198127" y="31069"/>
                  </a:moveTo>
                  <a:cubicBezTo>
                    <a:pt x="201183" y="24957"/>
                    <a:pt x="203729" y="23938"/>
                    <a:pt x="204239" y="23938"/>
                  </a:cubicBezTo>
                  <a:cubicBezTo>
                    <a:pt x="204748" y="23938"/>
                    <a:pt x="207295" y="25466"/>
                    <a:pt x="210350" y="31069"/>
                  </a:cubicBezTo>
                  <a:cubicBezTo>
                    <a:pt x="212388" y="35653"/>
                    <a:pt x="214425" y="41255"/>
                    <a:pt x="214934" y="47367"/>
                  </a:cubicBezTo>
                  <a:lnTo>
                    <a:pt x="193033" y="47367"/>
                  </a:lnTo>
                  <a:cubicBezTo>
                    <a:pt x="194052" y="41255"/>
                    <a:pt x="195580" y="35653"/>
                    <a:pt x="198127" y="31069"/>
                  </a:cubicBezTo>
                  <a:close/>
                  <a:moveTo>
                    <a:pt x="79454" y="31069"/>
                  </a:moveTo>
                  <a:cubicBezTo>
                    <a:pt x="82510" y="24957"/>
                    <a:pt x="85057" y="23938"/>
                    <a:pt x="85566" y="23938"/>
                  </a:cubicBezTo>
                  <a:cubicBezTo>
                    <a:pt x="86076" y="23938"/>
                    <a:pt x="88622" y="25466"/>
                    <a:pt x="91678" y="31069"/>
                  </a:cubicBezTo>
                  <a:cubicBezTo>
                    <a:pt x="93715" y="35653"/>
                    <a:pt x="95753" y="41255"/>
                    <a:pt x="96262" y="47367"/>
                  </a:cubicBezTo>
                  <a:lnTo>
                    <a:pt x="74361" y="47367"/>
                  </a:lnTo>
                  <a:cubicBezTo>
                    <a:pt x="75380" y="41255"/>
                    <a:pt x="77417" y="35653"/>
                    <a:pt x="79454" y="31069"/>
                  </a:cubicBezTo>
                  <a:close/>
                  <a:moveTo>
                    <a:pt x="25466" y="83020"/>
                  </a:moveTo>
                  <a:cubicBezTo>
                    <a:pt x="25466" y="76398"/>
                    <a:pt x="30559" y="71305"/>
                    <a:pt x="37181" y="71305"/>
                  </a:cubicBezTo>
                  <a:lnTo>
                    <a:pt x="50423" y="71305"/>
                  </a:lnTo>
                  <a:cubicBezTo>
                    <a:pt x="51442" y="81492"/>
                    <a:pt x="53988" y="90659"/>
                    <a:pt x="58063" y="98299"/>
                  </a:cubicBezTo>
                  <a:cubicBezTo>
                    <a:pt x="64684" y="111542"/>
                    <a:pt x="74361" y="118672"/>
                    <a:pt x="85566" y="118672"/>
                  </a:cubicBezTo>
                  <a:cubicBezTo>
                    <a:pt x="92187" y="118672"/>
                    <a:pt x="97281" y="113579"/>
                    <a:pt x="97281" y="106958"/>
                  </a:cubicBezTo>
                  <a:cubicBezTo>
                    <a:pt x="97281" y="100337"/>
                    <a:pt x="92187" y="95243"/>
                    <a:pt x="85566" y="95243"/>
                  </a:cubicBezTo>
                  <a:cubicBezTo>
                    <a:pt x="85057" y="95243"/>
                    <a:pt x="82510" y="93716"/>
                    <a:pt x="79454" y="88113"/>
                  </a:cubicBezTo>
                  <a:cubicBezTo>
                    <a:pt x="77417" y="83529"/>
                    <a:pt x="75380" y="77926"/>
                    <a:pt x="74871" y="71815"/>
                  </a:cubicBezTo>
                  <a:lnTo>
                    <a:pt x="169605" y="71815"/>
                  </a:lnTo>
                  <a:cubicBezTo>
                    <a:pt x="170623" y="82001"/>
                    <a:pt x="173170" y="91169"/>
                    <a:pt x="177244" y="98809"/>
                  </a:cubicBezTo>
                  <a:cubicBezTo>
                    <a:pt x="183866" y="112051"/>
                    <a:pt x="193543" y="119182"/>
                    <a:pt x="204748" y="119182"/>
                  </a:cubicBezTo>
                  <a:cubicBezTo>
                    <a:pt x="211369" y="119182"/>
                    <a:pt x="216462" y="114088"/>
                    <a:pt x="216462" y="107467"/>
                  </a:cubicBezTo>
                  <a:cubicBezTo>
                    <a:pt x="216462" y="100846"/>
                    <a:pt x="211369" y="95753"/>
                    <a:pt x="204748" y="95753"/>
                  </a:cubicBezTo>
                  <a:cubicBezTo>
                    <a:pt x="204239" y="95753"/>
                    <a:pt x="201692" y="94225"/>
                    <a:pt x="198636" y="88622"/>
                  </a:cubicBezTo>
                  <a:cubicBezTo>
                    <a:pt x="196599" y="84038"/>
                    <a:pt x="194561" y="78436"/>
                    <a:pt x="194052" y="72324"/>
                  </a:cubicBezTo>
                  <a:lnTo>
                    <a:pt x="288786" y="72324"/>
                  </a:lnTo>
                  <a:cubicBezTo>
                    <a:pt x="289805" y="82510"/>
                    <a:pt x="292351" y="91678"/>
                    <a:pt x="296426" y="99318"/>
                  </a:cubicBezTo>
                  <a:cubicBezTo>
                    <a:pt x="303047" y="112561"/>
                    <a:pt x="312724" y="119691"/>
                    <a:pt x="323929" y="119691"/>
                  </a:cubicBezTo>
                  <a:cubicBezTo>
                    <a:pt x="330551" y="119691"/>
                    <a:pt x="335644" y="114598"/>
                    <a:pt x="335644" y="107977"/>
                  </a:cubicBezTo>
                  <a:cubicBezTo>
                    <a:pt x="335644" y="101355"/>
                    <a:pt x="330551" y="96262"/>
                    <a:pt x="323929" y="96262"/>
                  </a:cubicBezTo>
                  <a:cubicBezTo>
                    <a:pt x="323420" y="96262"/>
                    <a:pt x="320873" y="94734"/>
                    <a:pt x="317818" y="89132"/>
                  </a:cubicBezTo>
                  <a:cubicBezTo>
                    <a:pt x="315780" y="84548"/>
                    <a:pt x="313743" y="78945"/>
                    <a:pt x="313234" y="72833"/>
                  </a:cubicBezTo>
                  <a:lnTo>
                    <a:pt x="372315" y="72833"/>
                  </a:lnTo>
                  <a:cubicBezTo>
                    <a:pt x="378936" y="72833"/>
                    <a:pt x="384030" y="77926"/>
                    <a:pt x="384030" y="84548"/>
                  </a:cubicBezTo>
                  <a:lnTo>
                    <a:pt x="384030" y="145157"/>
                  </a:lnTo>
                  <a:lnTo>
                    <a:pt x="26994" y="145157"/>
                  </a:lnTo>
                  <a:lnTo>
                    <a:pt x="26994" y="83020"/>
                  </a:lnTo>
                  <a:close/>
                  <a:moveTo>
                    <a:pt x="383011" y="368750"/>
                  </a:moveTo>
                  <a:cubicBezTo>
                    <a:pt x="383011" y="375371"/>
                    <a:pt x="377918" y="380464"/>
                    <a:pt x="371297" y="380464"/>
                  </a:cubicBezTo>
                  <a:lnTo>
                    <a:pt x="37690" y="380464"/>
                  </a:lnTo>
                  <a:cubicBezTo>
                    <a:pt x="31069" y="380464"/>
                    <a:pt x="25976" y="375371"/>
                    <a:pt x="25976" y="368750"/>
                  </a:cubicBezTo>
                  <a:lnTo>
                    <a:pt x="25976" y="167058"/>
                  </a:lnTo>
                  <a:lnTo>
                    <a:pt x="383011" y="167058"/>
                  </a:lnTo>
                  <a:lnTo>
                    <a:pt x="383011" y="36875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48"/>
            <p:cNvSpPr/>
            <p:nvPr/>
          </p:nvSpPr>
          <p:spPr>
            <a:xfrm>
              <a:off x="2228656" y="3524924"/>
              <a:ext cx="134461" cy="157890"/>
            </a:xfrm>
            <a:custGeom>
              <a:rect b="b" l="l" r="r" t="t"/>
              <a:pathLst>
                <a:path extrusionOk="0" h="157890" w="134461">
                  <a:moveTo>
                    <a:pt x="67231" y="157890"/>
                  </a:moveTo>
                  <a:cubicBezTo>
                    <a:pt x="104411" y="157890"/>
                    <a:pt x="134461" y="127840"/>
                    <a:pt x="134461" y="90660"/>
                  </a:cubicBezTo>
                  <a:cubicBezTo>
                    <a:pt x="134461" y="57554"/>
                    <a:pt x="110523" y="30050"/>
                    <a:pt x="78945" y="24448"/>
                  </a:cubicBezTo>
                  <a:lnTo>
                    <a:pt x="78945" y="11715"/>
                  </a:lnTo>
                  <a:cubicBezTo>
                    <a:pt x="78945" y="5093"/>
                    <a:pt x="73852" y="0"/>
                    <a:pt x="67231" y="0"/>
                  </a:cubicBezTo>
                  <a:cubicBezTo>
                    <a:pt x="60609" y="0"/>
                    <a:pt x="55516" y="5093"/>
                    <a:pt x="55516" y="11715"/>
                  </a:cubicBezTo>
                  <a:lnTo>
                    <a:pt x="55516" y="24448"/>
                  </a:lnTo>
                  <a:cubicBezTo>
                    <a:pt x="23938" y="30050"/>
                    <a:pt x="0" y="57554"/>
                    <a:pt x="0" y="90660"/>
                  </a:cubicBezTo>
                  <a:cubicBezTo>
                    <a:pt x="0" y="127840"/>
                    <a:pt x="30050" y="157890"/>
                    <a:pt x="67231" y="157890"/>
                  </a:cubicBezTo>
                  <a:close/>
                  <a:moveTo>
                    <a:pt x="55516" y="122747"/>
                  </a:moveTo>
                  <a:cubicBezTo>
                    <a:pt x="55516" y="116126"/>
                    <a:pt x="60609" y="111033"/>
                    <a:pt x="67231" y="111033"/>
                  </a:cubicBezTo>
                  <a:cubicBezTo>
                    <a:pt x="73852" y="111033"/>
                    <a:pt x="78945" y="116126"/>
                    <a:pt x="78945" y="122747"/>
                  </a:cubicBezTo>
                  <a:cubicBezTo>
                    <a:pt x="78945" y="129368"/>
                    <a:pt x="73852" y="134461"/>
                    <a:pt x="67231" y="134461"/>
                  </a:cubicBezTo>
                  <a:cubicBezTo>
                    <a:pt x="60609" y="134461"/>
                    <a:pt x="55516" y="128859"/>
                    <a:pt x="55516" y="122747"/>
                  </a:cubicBezTo>
                  <a:close/>
                  <a:moveTo>
                    <a:pt x="67231" y="47367"/>
                  </a:moveTo>
                  <a:cubicBezTo>
                    <a:pt x="91169" y="47367"/>
                    <a:pt x="110523" y="66721"/>
                    <a:pt x="110523" y="90660"/>
                  </a:cubicBezTo>
                  <a:cubicBezTo>
                    <a:pt x="110523" y="100337"/>
                    <a:pt x="107467" y="108995"/>
                    <a:pt x="101865" y="116126"/>
                  </a:cubicBezTo>
                  <a:cubicBezTo>
                    <a:pt x="98809" y="99318"/>
                    <a:pt x="84548" y="86585"/>
                    <a:pt x="66721" y="86585"/>
                  </a:cubicBezTo>
                  <a:cubicBezTo>
                    <a:pt x="48895" y="86585"/>
                    <a:pt x="34634" y="99318"/>
                    <a:pt x="31578" y="116126"/>
                  </a:cubicBezTo>
                  <a:cubicBezTo>
                    <a:pt x="26485" y="108995"/>
                    <a:pt x="22920" y="99827"/>
                    <a:pt x="22920" y="90660"/>
                  </a:cubicBezTo>
                  <a:cubicBezTo>
                    <a:pt x="23938" y="66721"/>
                    <a:pt x="43292" y="47367"/>
                    <a:pt x="67231" y="47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5" name="Google Shape;1805;p48"/>
          <p:cNvGrpSpPr/>
          <p:nvPr/>
        </p:nvGrpSpPr>
        <p:grpSpPr>
          <a:xfrm>
            <a:off x="1787023" y="1427602"/>
            <a:ext cx="348547" cy="348438"/>
            <a:chOff x="2952914" y="2044959"/>
            <a:chExt cx="404911" cy="404784"/>
          </a:xfrm>
        </p:grpSpPr>
        <p:sp>
          <p:nvSpPr>
            <p:cNvPr id="1806" name="Google Shape;1806;p48"/>
            <p:cNvSpPr/>
            <p:nvPr/>
          </p:nvSpPr>
          <p:spPr>
            <a:xfrm>
              <a:off x="3275442" y="2159048"/>
              <a:ext cx="23683" cy="23683"/>
            </a:xfrm>
            <a:custGeom>
              <a:rect b="b" l="l" r="r" t="t"/>
              <a:pathLst>
                <a:path extrusionOk="0" h="23683" w="23683">
                  <a:moveTo>
                    <a:pt x="3438" y="3438"/>
                  </a:moveTo>
                  <a:cubicBezTo>
                    <a:pt x="-1146" y="8022"/>
                    <a:pt x="-1146" y="15662"/>
                    <a:pt x="3438" y="20246"/>
                  </a:cubicBezTo>
                  <a:cubicBezTo>
                    <a:pt x="8022" y="24829"/>
                    <a:pt x="15662" y="24829"/>
                    <a:pt x="20246" y="20246"/>
                  </a:cubicBezTo>
                  <a:cubicBezTo>
                    <a:pt x="24830" y="15662"/>
                    <a:pt x="24830" y="8022"/>
                    <a:pt x="20246" y="3438"/>
                  </a:cubicBezTo>
                  <a:cubicBezTo>
                    <a:pt x="15662" y="-1146"/>
                    <a:pt x="8531" y="-1146"/>
                    <a:pt x="3438" y="34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7" name="Google Shape;1807;p48"/>
            <p:cNvSpPr/>
            <p:nvPr/>
          </p:nvSpPr>
          <p:spPr>
            <a:xfrm>
              <a:off x="3219799" y="2103404"/>
              <a:ext cx="23428" cy="23428"/>
            </a:xfrm>
            <a:custGeom>
              <a:rect b="b" l="l" r="r" t="t"/>
              <a:pathLst>
                <a:path extrusionOk="0" h="23428" w="23428">
                  <a:moveTo>
                    <a:pt x="23429" y="11714"/>
                  </a:moveTo>
                  <a:cubicBezTo>
                    <a:pt x="23429" y="18184"/>
                    <a:pt x="18184" y="23429"/>
                    <a:pt x="11714" y="23429"/>
                  </a:cubicBezTo>
                  <a:cubicBezTo>
                    <a:pt x="5245" y="23429"/>
                    <a:pt x="0" y="18184"/>
                    <a:pt x="0" y="11714"/>
                  </a:cubicBezTo>
                  <a:cubicBezTo>
                    <a:pt x="0" y="5245"/>
                    <a:pt x="5245" y="0"/>
                    <a:pt x="11714" y="0"/>
                  </a:cubicBezTo>
                  <a:cubicBezTo>
                    <a:pt x="18184" y="0"/>
                    <a:pt x="23429" y="5245"/>
                    <a:pt x="23429" y="117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8" name="Google Shape;1808;p48"/>
            <p:cNvSpPr/>
            <p:nvPr/>
          </p:nvSpPr>
          <p:spPr>
            <a:xfrm>
              <a:off x="2952914" y="2044959"/>
              <a:ext cx="404911" cy="404784"/>
            </a:xfrm>
            <a:custGeom>
              <a:rect b="b" l="l" r="r" t="t"/>
              <a:pathLst>
                <a:path extrusionOk="0" h="404784" w="404911">
                  <a:moveTo>
                    <a:pt x="401346" y="20246"/>
                  </a:moveTo>
                  <a:cubicBezTo>
                    <a:pt x="405930" y="15662"/>
                    <a:pt x="405930" y="8022"/>
                    <a:pt x="401346" y="3438"/>
                  </a:cubicBezTo>
                  <a:cubicBezTo>
                    <a:pt x="396763" y="-1146"/>
                    <a:pt x="389123" y="-1146"/>
                    <a:pt x="384539" y="3438"/>
                  </a:cubicBezTo>
                  <a:lnTo>
                    <a:pt x="362129" y="25848"/>
                  </a:lnTo>
                  <a:cubicBezTo>
                    <a:pt x="342265" y="10059"/>
                    <a:pt x="317308" y="382"/>
                    <a:pt x="289805" y="382"/>
                  </a:cubicBezTo>
                  <a:cubicBezTo>
                    <a:pt x="243456" y="382"/>
                    <a:pt x="203220" y="28395"/>
                    <a:pt x="185394" y="68122"/>
                  </a:cubicBezTo>
                  <a:cubicBezTo>
                    <a:pt x="158909" y="72706"/>
                    <a:pt x="135480" y="85439"/>
                    <a:pt x="116126" y="104284"/>
                  </a:cubicBezTo>
                  <a:lnTo>
                    <a:pt x="38199" y="182210"/>
                  </a:lnTo>
                  <a:cubicBezTo>
                    <a:pt x="-12733" y="233143"/>
                    <a:pt x="-12733" y="315653"/>
                    <a:pt x="38199" y="366585"/>
                  </a:cubicBezTo>
                  <a:cubicBezTo>
                    <a:pt x="63665" y="392051"/>
                    <a:pt x="96771" y="404784"/>
                    <a:pt x="130387" y="404784"/>
                  </a:cubicBezTo>
                  <a:cubicBezTo>
                    <a:pt x="164002" y="404784"/>
                    <a:pt x="197108" y="392051"/>
                    <a:pt x="222574" y="366585"/>
                  </a:cubicBezTo>
                  <a:lnTo>
                    <a:pt x="301010" y="288150"/>
                  </a:lnTo>
                  <a:cubicBezTo>
                    <a:pt x="319855" y="269304"/>
                    <a:pt x="332588" y="245366"/>
                    <a:pt x="337172" y="218882"/>
                  </a:cubicBezTo>
                  <a:cubicBezTo>
                    <a:pt x="376899" y="201055"/>
                    <a:pt x="404912" y="160819"/>
                    <a:pt x="404912" y="114470"/>
                  </a:cubicBezTo>
                  <a:cubicBezTo>
                    <a:pt x="404912" y="86967"/>
                    <a:pt x="395235" y="62010"/>
                    <a:pt x="379446" y="42146"/>
                  </a:cubicBezTo>
                  <a:lnTo>
                    <a:pt x="401346" y="20246"/>
                  </a:lnTo>
                  <a:close/>
                  <a:moveTo>
                    <a:pt x="55007" y="199018"/>
                  </a:moveTo>
                  <a:lnTo>
                    <a:pt x="119691" y="134334"/>
                  </a:lnTo>
                  <a:lnTo>
                    <a:pt x="144648" y="227031"/>
                  </a:lnTo>
                  <a:lnTo>
                    <a:pt x="51951" y="202074"/>
                  </a:lnTo>
                  <a:cubicBezTo>
                    <a:pt x="52970" y="201055"/>
                    <a:pt x="53988" y="200037"/>
                    <a:pt x="55007" y="199018"/>
                  </a:cubicBezTo>
                  <a:lnTo>
                    <a:pt x="55007" y="199018"/>
                  </a:lnTo>
                  <a:close/>
                  <a:moveTo>
                    <a:pt x="55007" y="349778"/>
                  </a:moveTo>
                  <a:cubicBezTo>
                    <a:pt x="20373" y="315144"/>
                    <a:pt x="14770" y="263193"/>
                    <a:pt x="37181" y="222447"/>
                  </a:cubicBezTo>
                  <a:lnTo>
                    <a:pt x="63665" y="229577"/>
                  </a:lnTo>
                  <a:lnTo>
                    <a:pt x="103393" y="377790"/>
                  </a:lnTo>
                  <a:cubicBezTo>
                    <a:pt x="85566" y="373206"/>
                    <a:pt x="68759" y="364039"/>
                    <a:pt x="55007" y="349778"/>
                  </a:cubicBezTo>
                  <a:close/>
                  <a:moveTo>
                    <a:pt x="205766" y="349778"/>
                  </a:moveTo>
                  <a:cubicBezTo>
                    <a:pt x="184884" y="370660"/>
                    <a:pt x="157890" y="380846"/>
                    <a:pt x="130387" y="380846"/>
                  </a:cubicBezTo>
                  <a:cubicBezTo>
                    <a:pt x="129877" y="380846"/>
                    <a:pt x="129368" y="380846"/>
                    <a:pt x="128859" y="380846"/>
                  </a:cubicBezTo>
                  <a:lnTo>
                    <a:pt x="90150" y="236708"/>
                  </a:lnTo>
                  <a:lnTo>
                    <a:pt x="270451" y="285094"/>
                  </a:lnTo>
                  <a:lnTo>
                    <a:pt x="205766" y="349778"/>
                  </a:lnTo>
                  <a:close/>
                  <a:moveTo>
                    <a:pt x="289805" y="265739"/>
                  </a:moveTo>
                  <a:lnTo>
                    <a:pt x="171133" y="234161"/>
                  </a:lnTo>
                  <a:lnTo>
                    <a:pt x="139554" y="115489"/>
                  </a:lnTo>
                  <a:cubicBezTo>
                    <a:pt x="150760" y="105812"/>
                    <a:pt x="163493" y="98681"/>
                    <a:pt x="177754" y="94607"/>
                  </a:cubicBezTo>
                  <a:cubicBezTo>
                    <a:pt x="176735" y="101228"/>
                    <a:pt x="175716" y="108358"/>
                    <a:pt x="175716" y="114980"/>
                  </a:cubicBezTo>
                  <a:cubicBezTo>
                    <a:pt x="175716" y="178136"/>
                    <a:pt x="227158" y="229577"/>
                    <a:pt x="290314" y="229577"/>
                  </a:cubicBezTo>
                  <a:cubicBezTo>
                    <a:pt x="297445" y="229577"/>
                    <a:pt x="304066" y="229068"/>
                    <a:pt x="310687" y="227540"/>
                  </a:cubicBezTo>
                  <a:cubicBezTo>
                    <a:pt x="306103" y="241292"/>
                    <a:pt x="299482" y="254534"/>
                    <a:pt x="289805" y="265739"/>
                  </a:cubicBezTo>
                  <a:lnTo>
                    <a:pt x="289805" y="265739"/>
                  </a:lnTo>
                  <a:close/>
                  <a:moveTo>
                    <a:pt x="380974" y="114980"/>
                  </a:moveTo>
                  <a:cubicBezTo>
                    <a:pt x="380974" y="164893"/>
                    <a:pt x="340228" y="205639"/>
                    <a:pt x="290314" y="205639"/>
                  </a:cubicBezTo>
                  <a:cubicBezTo>
                    <a:pt x="240401" y="205639"/>
                    <a:pt x="199655" y="164893"/>
                    <a:pt x="199655" y="114980"/>
                  </a:cubicBezTo>
                  <a:cubicBezTo>
                    <a:pt x="199655" y="65066"/>
                    <a:pt x="240401" y="24320"/>
                    <a:pt x="290314" y="24320"/>
                  </a:cubicBezTo>
                  <a:cubicBezTo>
                    <a:pt x="340228" y="23811"/>
                    <a:pt x="380974" y="64557"/>
                    <a:pt x="380974" y="1149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48"/>
            <p:cNvSpPr/>
            <p:nvPr/>
          </p:nvSpPr>
          <p:spPr>
            <a:xfrm>
              <a:off x="3179562" y="2152299"/>
              <a:ext cx="71305" cy="71305"/>
            </a:xfrm>
            <a:custGeom>
              <a:rect b="b" l="l" r="r" t="t"/>
              <a:pathLst>
                <a:path extrusionOk="0" h="71305" w="71305">
                  <a:moveTo>
                    <a:pt x="35653" y="0"/>
                  </a:moveTo>
                  <a:cubicBezTo>
                    <a:pt x="15789" y="0"/>
                    <a:pt x="0" y="15789"/>
                    <a:pt x="0" y="35653"/>
                  </a:cubicBezTo>
                  <a:cubicBezTo>
                    <a:pt x="0" y="55516"/>
                    <a:pt x="15789" y="71305"/>
                    <a:pt x="35653" y="71305"/>
                  </a:cubicBezTo>
                  <a:cubicBezTo>
                    <a:pt x="55516" y="71305"/>
                    <a:pt x="71305" y="55516"/>
                    <a:pt x="71305" y="35653"/>
                  </a:cubicBezTo>
                  <a:cubicBezTo>
                    <a:pt x="71305" y="15789"/>
                    <a:pt x="55007" y="0"/>
                    <a:pt x="35653" y="0"/>
                  </a:cubicBezTo>
                  <a:close/>
                  <a:moveTo>
                    <a:pt x="35653" y="47367"/>
                  </a:moveTo>
                  <a:cubicBezTo>
                    <a:pt x="29031" y="47367"/>
                    <a:pt x="23938" y="42274"/>
                    <a:pt x="23938" y="35653"/>
                  </a:cubicBezTo>
                  <a:cubicBezTo>
                    <a:pt x="23938" y="29031"/>
                    <a:pt x="29031" y="23938"/>
                    <a:pt x="35653" y="23938"/>
                  </a:cubicBezTo>
                  <a:cubicBezTo>
                    <a:pt x="42274" y="23938"/>
                    <a:pt x="47367" y="29031"/>
                    <a:pt x="47367" y="35653"/>
                  </a:cubicBezTo>
                  <a:cubicBezTo>
                    <a:pt x="47367" y="41764"/>
                    <a:pt x="41765" y="47367"/>
                    <a:pt x="35653" y="473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10" name="Google Shape;1810;p48"/>
          <p:cNvSpPr/>
          <p:nvPr/>
        </p:nvSpPr>
        <p:spPr>
          <a:xfrm>
            <a:off x="1047452" y="1984356"/>
            <a:ext cx="349808" cy="349367"/>
          </a:xfrm>
          <a:custGeom>
            <a:rect b="b" l="l" r="r" t="t"/>
            <a:pathLst>
              <a:path extrusionOk="0" h="403893" w="404402">
                <a:moveTo>
                  <a:pt x="392688" y="112051"/>
                </a:moveTo>
                <a:lnTo>
                  <a:pt x="357035" y="112051"/>
                </a:lnTo>
                <a:lnTo>
                  <a:pt x="357035" y="74871"/>
                </a:lnTo>
                <a:cubicBezTo>
                  <a:pt x="357035" y="33615"/>
                  <a:pt x="323420" y="0"/>
                  <a:pt x="282165" y="0"/>
                </a:cubicBezTo>
                <a:cubicBezTo>
                  <a:pt x="240910" y="0"/>
                  <a:pt x="207294" y="33615"/>
                  <a:pt x="207294" y="74871"/>
                </a:cubicBezTo>
                <a:lnTo>
                  <a:pt x="207294" y="112051"/>
                </a:lnTo>
                <a:lnTo>
                  <a:pt x="171642" y="112051"/>
                </a:lnTo>
                <a:cubicBezTo>
                  <a:pt x="165021" y="112051"/>
                  <a:pt x="159927" y="117144"/>
                  <a:pt x="159927" y="123765"/>
                </a:cubicBezTo>
                <a:lnTo>
                  <a:pt x="159927" y="161965"/>
                </a:lnTo>
                <a:cubicBezTo>
                  <a:pt x="155853" y="160437"/>
                  <a:pt x="151269" y="159418"/>
                  <a:pt x="146685" y="159418"/>
                </a:cubicBezTo>
                <a:cubicBezTo>
                  <a:pt x="137517" y="159418"/>
                  <a:pt x="129368" y="162983"/>
                  <a:pt x="122747" y="168586"/>
                </a:cubicBezTo>
                <a:cubicBezTo>
                  <a:pt x="116635" y="162983"/>
                  <a:pt x="107976" y="159418"/>
                  <a:pt x="98809" y="159418"/>
                </a:cubicBezTo>
                <a:cubicBezTo>
                  <a:pt x="78945" y="159418"/>
                  <a:pt x="63156" y="175207"/>
                  <a:pt x="63156" y="195071"/>
                </a:cubicBezTo>
                <a:cubicBezTo>
                  <a:pt x="63156" y="199145"/>
                  <a:pt x="63665" y="203220"/>
                  <a:pt x="65193" y="206785"/>
                </a:cubicBezTo>
                <a:lnTo>
                  <a:pt x="11714" y="206785"/>
                </a:lnTo>
                <a:cubicBezTo>
                  <a:pt x="5093" y="206785"/>
                  <a:pt x="0" y="211878"/>
                  <a:pt x="0" y="218500"/>
                </a:cubicBezTo>
                <a:lnTo>
                  <a:pt x="0" y="265867"/>
                </a:lnTo>
                <a:cubicBezTo>
                  <a:pt x="0" y="272488"/>
                  <a:pt x="5093" y="277581"/>
                  <a:pt x="11714" y="277581"/>
                </a:cubicBezTo>
                <a:lnTo>
                  <a:pt x="15789" y="277581"/>
                </a:lnTo>
                <a:lnTo>
                  <a:pt x="15789" y="392179"/>
                </a:lnTo>
                <a:cubicBezTo>
                  <a:pt x="15789" y="398800"/>
                  <a:pt x="20882" y="403893"/>
                  <a:pt x="27503" y="403893"/>
                </a:cubicBezTo>
                <a:lnTo>
                  <a:pt x="392688" y="403893"/>
                </a:lnTo>
                <a:cubicBezTo>
                  <a:pt x="399309" y="403893"/>
                  <a:pt x="404402" y="398800"/>
                  <a:pt x="404402" y="392179"/>
                </a:cubicBezTo>
                <a:lnTo>
                  <a:pt x="404402" y="123256"/>
                </a:lnTo>
                <a:cubicBezTo>
                  <a:pt x="404402" y="117144"/>
                  <a:pt x="399309" y="112051"/>
                  <a:pt x="392688" y="112051"/>
                </a:cubicBezTo>
                <a:close/>
                <a:moveTo>
                  <a:pt x="230723" y="74871"/>
                </a:moveTo>
                <a:cubicBezTo>
                  <a:pt x="230723" y="46348"/>
                  <a:pt x="253643" y="23429"/>
                  <a:pt x="282165" y="23429"/>
                </a:cubicBezTo>
                <a:cubicBezTo>
                  <a:pt x="310687" y="23429"/>
                  <a:pt x="333607" y="46348"/>
                  <a:pt x="333607" y="74871"/>
                </a:cubicBezTo>
                <a:lnTo>
                  <a:pt x="333607" y="112051"/>
                </a:lnTo>
                <a:lnTo>
                  <a:pt x="230723" y="112051"/>
                </a:lnTo>
                <a:lnTo>
                  <a:pt x="230723" y="74871"/>
                </a:lnTo>
                <a:close/>
                <a:moveTo>
                  <a:pt x="205257" y="380974"/>
                </a:moveTo>
                <a:lnTo>
                  <a:pt x="157890" y="380974"/>
                </a:lnTo>
                <a:lnTo>
                  <a:pt x="157890" y="278090"/>
                </a:lnTo>
                <a:lnTo>
                  <a:pt x="205257" y="278090"/>
                </a:lnTo>
                <a:lnTo>
                  <a:pt x="205257" y="380974"/>
                </a:lnTo>
                <a:close/>
                <a:moveTo>
                  <a:pt x="221046" y="254152"/>
                </a:moveTo>
                <a:lnTo>
                  <a:pt x="157890" y="254152"/>
                </a:lnTo>
                <a:lnTo>
                  <a:pt x="157890" y="230214"/>
                </a:lnTo>
                <a:lnTo>
                  <a:pt x="221046" y="230214"/>
                </a:lnTo>
                <a:lnTo>
                  <a:pt x="221046" y="254152"/>
                </a:lnTo>
                <a:close/>
                <a:moveTo>
                  <a:pt x="146176" y="183356"/>
                </a:moveTo>
                <a:cubicBezTo>
                  <a:pt x="152797" y="183356"/>
                  <a:pt x="157890" y="188450"/>
                  <a:pt x="157890" y="195071"/>
                </a:cubicBezTo>
                <a:cubicBezTo>
                  <a:pt x="157890" y="201692"/>
                  <a:pt x="152797" y="206785"/>
                  <a:pt x="146176" y="206785"/>
                </a:cubicBezTo>
                <a:lnTo>
                  <a:pt x="134461" y="206785"/>
                </a:lnTo>
                <a:lnTo>
                  <a:pt x="134461" y="195071"/>
                </a:lnTo>
                <a:cubicBezTo>
                  <a:pt x="133952" y="188450"/>
                  <a:pt x="139554" y="183356"/>
                  <a:pt x="146176" y="183356"/>
                </a:cubicBezTo>
                <a:close/>
                <a:moveTo>
                  <a:pt x="86585" y="195071"/>
                </a:moveTo>
                <a:cubicBezTo>
                  <a:pt x="86585" y="188450"/>
                  <a:pt x="91678" y="183356"/>
                  <a:pt x="98299" y="183356"/>
                </a:cubicBezTo>
                <a:cubicBezTo>
                  <a:pt x="104920" y="183356"/>
                  <a:pt x="110014" y="188450"/>
                  <a:pt x="110014" y="195071"/>
                </a:cubicBezTo>
                <a:lnTo>
                  <a:pt x="110014" y="206785"/>
                </a:lnTo>
                <a:lnTo>
                  <a:pt x="98299" y="206785"/>
                </a:lnTo>
                <a:cubicBezTo>
                  <a:pt x="92187" y="206785"/>
                  <a:pt x="86585" y="201692"/>
                  <a:pt x="86585" y="195071"/>
                </a:cubicBezTo>
                <a:close/>
                <a:moveTo>
                  <a:pt x="23429" y="230723"/>
                </a:moveTo>
                <a:lnTo>
                  <a:pt x="86585" y="230723"/>
                </a:lnTo>
                <a:lnTo>
                  <a:pt x="86585" y="254661"/>
                </a:lnTo>
                <a:lnTo>
                  <a:pt x="23429" y="254661"/>
                </a:lnTo>
                <a:lnTo>
                  <a:pt x="23429" y="230723"/>
                </a:lnTo>
                <a:close/>
                <a:moveTo>
                  <a:pt x="39218" y="278090"/>
                </a:moveTo>
                <a:lnTo>
                  <a:pt x="86585" y="278090"/>
                </a:lnTo>
                <a:lnTo>
                  <a:pt x="86585" y="380974"/>
                </a:lnTo>
                <a:lnTo>
                  <a:pt x="39218" y="380974"/>
                </a:lnTo>
                <a:lnTo>
                  <a:pt x="39218" y="278090"/>
                </a:lnTo>
                <a:close/>
                <a:moveTo>
                  <a:pt x="110523" y="380974"/>
                </a:moveTo>
                <a:lnTo>
                  <a:pt x="110523" y="230723"/>
                </a:lnTo>
                <a:lnTo>
                  <a:pt x="134461" y="230723"/>
                </a:lnTo>
                <a:lnTo>
                  <a:pt x="134461" y="380974"/>
                </a:lnTo>
                <a:lnTo>
                  <a:pt x="110523" y="380974"/>
                </a:lnTo>
                <a:close/>
                <a:moveTo>
                  <a:pt x="380974" y="380974"/>
                </a:moveTo>
                <a:lnTo>
                  <a:pt x="229195" y="380974"/>
                </a:lnTo>
                <a:lnTo>
                  <a:pt x="229195" y="278090"/>
                </a:lnTo>
                <a:lnTo>
                  <a:pt x="233270" y="278090"/>
                </a:lnTo>
                <a:cubicBezTo>
                  <a:pt x="239891" y="278090"/>
                  <a:pt x="244984" y="272997"/>
                  <a:pt x="244984" y="266376"/>
                </a:cubicBezTo>
                <a:lnTo>
                  <a:pt x="244984" y="219009"/>
                </a:lnTo>
                <a:cubicBezTo>
                  <a:pt x="244984" y="212388"/>
                  <a:pt x="239891" y="207295"/>
                  <a:pt x="233270" y="207295"/>
                </a:cubicBezTo>
                <a:lnTo>
                  <a:pt x="183356" y="207295"/>
                </a:lnTo>
                <a:lnTo>
                  <a:pt x="183356" y="135989"/>
                </a:lnTo>
                <a:lnTo>
                  <a:pt x="207294" y="135989"/>
                </a:lnTo>
                <a:lnTo>
                  <a:pt x="207294" y="155853"/>
                </a:lnTo>
                <a:cubicBezTo>
                  <a:pt x="207294" y="162474"/>
                  <a:pt x="212388" y="167567"/>
                  <a:pt x="219009" y="167567"/>
                </a:cubicBezTo>
                <a:cubicBezTo>
                  <a:pt x="225630" y="167567"/>
                  <a:pt x="230723" y="162474"/>
                  <a:pt x="230723" y="155853"/>
                </a:cubicBezTo>
                <a:lnTo>
                  <a:pt x="230723" y="135989"/>
                </a:lnTo>
                <a:lnTo>
                  <a:pt x="333607" y="135989"/>
                </a:lnTo>
                <a:lnTo>
                  <a:pt x="333607" y="155853"/>
                </a:lnTo>
                <a:cubicBezTo>
                  <a:pt x="333607" y="162474"/>
                  <a:pt x="338700" y="167567"/>
                  <a:pt x="345321" y="167567"/>
                </a:cubicBezTo>
                <a:cubicBezTo>
                  <a:pt x="351942" y="167567"/>
                  <a:pt x="357035" y="162474"/>
                  <a:pt x="357035" y="155853"/>
                </a:cubicBezTo>
                <a:lnTo>
                  <a:pt x="357035" y="135989"/>
                </a:lnTo>
                <a:lnTo>
                  <a:pt x="380974" y="135989"/>
                </a:lnTo>
                <a:lnTo>
                  <a:pt x="380974" y="3809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4" name="Shape 1814"/>
        <p:cNvGrpSpPr/>
        <p:nvPr/>
      </p:nvGrpSpPr>
      <p:grpSpPr>
        <a:xfrm>
          <a:off x="0" y="0"/>
          <a:ext cx="0" cy="0"/>
          <a:chOff x="0" y="0"/>
          <a:chExt cx="0" cy="0"/>
        </a:xfrm>
      </p:grpSpPr>
      <p:sp>
        <p:nvSpPr>
          <p:cNvPr id="1815" name="Google Shape;1815;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816" name="Google Shape;1816;p49"/>
          <p:cNvSpPr txBox="1"/>
          <p:nvPr>
            <p:ph idx="1" type="body"/>
          </p:nvPr>
        </p:nvSpPr>
        <p:spPr>
          <a:xfrm>
            <a:off x="720000" y="1152475"/>
            <a:ext cx="7704000" cy="75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indent="-317500" lvl="0" marL="457200" rtl="0" algn="l">
              <a:spcBef>
                <a:spcPts val="1000"/>
              </a:spcBef>
              <a:spcAft>
                <a:spcPts val="0"/>
              </a:spcAft>
              <a:buSzPts val="1400"/>
              <a:buChar char="●"/>
            </a:pPr>
            <a:r>
              <a:rPr lang="en" u="sng">
                <a:solidFill>
                  <a:schemeClr val="hlink"/>
                </a:solidFill>
                <a:hlinkClick r:id="rId3"/>
              </a:rPr>
              <a:t>Hand drawn duck life cycle</a:t>
            </a:r>
            <a:endParaRPr>
              <a:solidFill>
                <a:schemeClr val="dk1"/>
              </a:solidFill>
            </a:endParaRPr>
          </a:p>
        </p:txBody>
      </p:sp>
      <p:grpSp>
        <p:nvGrpSpPr>
          <p:cNvPr id="1817" name="Google Shape;1817;p49"/>
          <p:cNvGrpSpPr/>
          <p:nvPr/>
        </p:nvGrpSpPr>
        <p:grpSpPr>
          <a:xfrm>
            <a:off x="3544299" y="2166917"/>
            <a:ext cx="2110603" cy="1627624"/>
            <a:chOff x="3415212" y="1661973"/>
            <a:chExt cx="1721957" cy="1327914"/>
          </a:xfrm>
        </p:grpSpPr>
        <p:sp>
          <p:nvSpPr>
            <p:cNvPr id="1818" name="Google Shape;1818;p49"/>
            <p:cNvSpPr/>
            <p:nvPr/>
          </p:nvSpPr>
          <p:spPr>
            <a:xfrm>
              <a:off x="3415212" y="2524294"/>
              <a:ext cx="1721957" cy="465593"/>
            </a:xfrm>
            <a:custGeom>
              <a:rect b="b" l="l" r="r" t="t"/>
              <a:pathLst>
                <a:path extrusionOk="0" h="744949" w="2755131">
                  <a:moveTo>
                    <a:pt x="172327" y="197882"/>
                  </a:moveTo>
                  <a:cubicBezTo>
                    <a:pt x="104230" y="202929"/>
                    <a:pt x="21842" y="216386"/>
                    <a:pt x="3346" y="259283"/>
                  </a:cubicBezTo>
                  <a:cubicBezTo>
                    <a:pt x="-16830" y="307227"/>
                    <a:pt x="57992" y="348441"/>
                    <a:pt x="126929" y="369469"/>
                  </a:cubicBezTo>
                  <a:cubicBezTo>
                    <a:pt x="243787" y="404796"/>
                    <a:pt x="371574" y="423300"/>
                    <a:pt x="499360" y="424141"/>
                  </a:cubicBezTo>
                  <a:cubicBezTo>
                    <a:pt x="539714" y="424141"/>
                    <a:pt x="580908" y="422459"/>
                    <a:pt x="618740" y="432552"/>
                  </a:cubicBezTo>
                  <a:cubicBezTo>
                    <a:pt x="656571" y="441804"/>
                    <a:pt x="689359" y="466197"/>
                    <a:pt x="683474" y="492271"/>
                  </a:cubicBezTo>
                  <a:cubicBezTo>
                    <a:pt x="677589" y="519186"/>
                    <a:pt x="635554" y="536009"/>
                    <a:pt x="596040" y="541055"/>
                  </a:cubicBezTo>
                  <a:cubicBezTo>
                    <a:pt x="555687" y="546102"/>
                    <a:pt x="513652" y="544420"/>
                    <a:pt x="474139" y="551149"/>
                  </a:cubicBezTo>
                  <a:cubicBezTo>
                    <a:pt x="434626" y="557878"/>
                    <a:pt x="395954" y="579747"/>
                    <a:pt x="398476" y="606662"/>
                  </a:cubicBezTo>
                  <a:cubicBezTo>
                    <a:pt x="400998" y="638624"/>
                    <a:pt x="455644" y="655447"/>
                    <a:pt x="501882" y="664699"/>
                  </a:cubicBezTo>
                  <a:cubicBezTo>
                    <a:pt x="1003780" y="767314"/>
                    <a:pt x="1550236" y="771520"/>
                    <a:pt x="2056338" y="677316"/>
                  </a:cubicBezTo>
                  <a:cubicBezTo>
                    <a:pt x="2094170" y="670587"/>
                    <a:pt x="2133683" y="662175"/>
                    <a:pt x="2162267" y="643671"/>
                  </a:cubicBezTo>
                  <a:cubicBezTo>
                    <a:pt x="2190850" y="626008"/>
                    <a:pt x="2205142" y="594887"/>
                    <a:pt x="2184125" y="573018"/>
                  </a:cubicBezTo>
                  <a:cubicBezTo>
                    <a:pt x="2171514" y="559560"/>
                    <a:pt x="2148815" y="551149"/>
                    <a:pt x="2138727" y="536850"/>
                  </a:cubicBezTo>
                  <a:cubicBezTo>
                    <a:pt x="2125276" y="516663"/>
                    <a:pt x="2143771" y="493112"/>
                    <a:pt x="2170674" y="480496"/>
                  </a:cubicBezTo>
                  <a:cubicBezTo>
                    <a:pt x="2198417" y="468720"/>
                    <a:pt x="2232045" y="465355"/>
                    <a:pt x="2265673" y="462832"/>
                  </a:cubicBezTo>
                  <a:cubicBezTo>
                    <a:pt x="2366557" y="455262"/>
                    <a:pt x="2466600" y="447692"/>
                    <a:pt x="2567484" y="440122"/>
                  </a:cubicBezTo>
                  <a:cubicBezTo>
                    <a:pt x="2615404" y="436758"/>
                    <a:pt x="2665006" y="432552"/>
                    <a:pt x="2704519" y="414889"/>
                  </a:cubicBezTo>
                  <a:cubicBezTo>
                    <a:pt x="2744032" y="397225"/>
                    <a:pt x="2769253" y="361058"/>
                    <a:pt x="2746554" y="333301"/>
                  </a:cubicBezTo>
                  <a:cubicBezTo>
                    <a:pt x="2727218" y="308909"/>
                    <a:pt x="2682660" y="300497"/>
                    <a:pt x="2643147" y="293769"/>
                  </a:cubicBezTo>
                  <a:cubicBezTo>
                    <a:pt x="2538060" y="276105"/>
                    <a:pt x="2432972" y="258442"/>
                    <a:pt x="2327044" y="240779"/>
                  </a:cubicBezTo>
                  <a:cubicBezTo>
                    <a:pt x="2336292" y="208816"/>
                    <a:pt x="2393460" y="196200"/>
                    <a:pt x="2442220" y="190312"/>
                  </a:cubicBezTo>
                  <a:cubicBezTo>
                    <a:pt x="2490981" y="184424"/>
                    <a:pt x="2548148" y="176013"/>
                    <a:pt x="2564962" y="144892"/>
                  </a:cubicBezTo>
                  <a:cubicBezTo>
                    <a:pt x="2579254" y="119659"/>
                    <a:pt x="2555715" y="91061"/>
                    <a:pt x="2521246" y="76762"/>
                  </a:cubicBezTo>
                  <a:cubicBezTo>
                    <a:pt x="2487618" y="62463"/>
                    <a:pt x="2445583" y="58257"/>
                    <a:pt x="2405229" y="54893"/>
                  </a:cubicBezTo>
                  <a:cubicBezTo>
                    <a:pt x="1798243" y="3585"/>
                    <a:pt x="1184531" y="-11555"/>
                    <a:pt x="573342" y="8632"/>
                  </a:cubicBezTo>
                  <a:cubicBezTo>
                    <a:pt x="529625" y="10314"/>
                    <a:pt x="477502" y="15361"/>
                    <a:pt x="459847" y="41435"/>
                  </a:cubicBezTo>
                  <a:cubicBezTo>
                    <a:pt x="443874" y="64986"/>
                    <a:pt x="467413" y="93584"/>
                    <a:pt x="501882" y="106201"/>
                  </a:cubicBezTo>
                  <a:cubicBezTo>
                    <a:pt x="536351" y="118817"/>
                    <a:pt x="576704" y="119659"/>
                    <a:pt x="615377" y="120500"/>
                  </a:cubicBezTo>
                  <a:cubicBezTo>
                    <a:pt x="786039" y="123864"/>
                    <a:pt x="957542" y="126388"/>
                    <a:pt x="1128205" y="129752"/>
                  </a:cubicBezTo>
                  <a:cubicBezTo>
                    <a:pt x="1154266" y="130593"/>
                    <a:pt x="1181169" y="130593"/>
                    <a:pt x="1205549" y="138163"/>
                  </a:cubicBezTo>
                  <a:cubicBezTo>
                    <a:pt x="1245903" y="149939"/>
                    <a:pt x="1261035" y="179377"/>
                    <a:pt x="1230770" y="201246"/>
                  </a:cubicBezTo>
                  <a:cubicBezTo>
                    <a:pt x="1201345" y="222274"/>
                    <a:pt x="1145019" y="215545"/>
                    <a:pt x="1107187" y="212181"/>
                  </a:cubicBezTo>
                  <a:cubicBezTo>
                    <a:pt x="1022276" y="205452"/>
                    <a:pt x="939047" y="196200"/>
                    <a:pt x="854136" y="191994"/>
                  </a:cubicBezTo>
                  <a:cubicBezTo>
                    <a:pt x="627147" y="180219"/>
                    <a:pt x="398476" y="181901"/>
                    <a:pt x="172327" y="19788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9" name="Google Shape;1819;p49"/>
            <p:cNvSpPr/>
            <p:nvPr/>
          </p:nvSpPr>
          <p:spPr>
            <a:xfrm>
              <a:off x="3673445" y="1661973"/>
              <a:ext cx="1227672" cy="1196372"/>
            </a:xfrm>
            <a:custGeom>
              <a:rect b="b" l="l" r="r" t="t"/>
              <a:pathLst>
                <a:path extrusionOk="0" h="1914196" w="1964276">
                  <a:moveTo>
                    <a:pt x="1954775" y="1405850"/>
                  </a:moveTo>
                  <a:cubicBezTo>
                    <a:pt x="1912740" y="1591735"/>
                    <a:pt x="1762255" y="1738089"/>
                    <a:pt x="1588230" y="1816312"/>
                  </a:cubicBezTo>
                  <a:cubicBezTo>
                    <a:pt x="1415045" y="1894536"/>
                    <a:pt x="1220843" y="1912199"/>
                    <a:pt x="1030845" y="1913881"/>
                  </a:cubicBezTo>
                  <a:cubicBezTo>
                    <a:pt x="849254" y="1916405"/>
                    <a:pt x="665140" y="1904629"/>
                    <a:pt x="492797" y="1848274"/>
                  </a:cubicBezTo>
                  <a:cubicBezTo>
                    <a:pt x="391913" y="1815471"/>
                    <a:pt x="293550" y="1764163"/>
                    <a:pt x="223772" y="1684258"/>
                  </a:cubicBezTo>
                  <a:cubicBezTo>
                    <a:pt x="114481" y="1558932"/>
                    <a:pt x="90941" y="1376411"/>
                    <a:pt x="127092" y="1214076"/>
                  </a:cubicBezTo>
                  <a:cubicBezTo>
                    <a:pt x="157357" y="1076134"/>
                    <a:pt x="226294" y="949967"/>
                    <a:pt x="305320" y="832212"/>
                  </a:cubicBezTo>
                  <a:cubicBezTo>
                    <a:pt x="318771" y="812025"/>
                    <a:pt x="333063" y="790997"/>
                    <a:pt x="347355" y="771652"/>
                  </a:cubicBezTo>
                  <a:cubicBezTo>
                    <a:pt x="367532" y="743895"/>
                    <a:pt x="387709" y="715297"/>
                    <a:pt x="396957" y="681653"/>
                  </a:cubicBezTo>
                  <a:cubicBezTo>
                    <a:pt x="406204" y="648849"/>
                    <a:pt x="400320" y="609317"/>
                    <a:pt x="374257" y="586607"/>
                  </a:cubicBezTo>
                  <a:cubicBezTo>
                    <a:pt x="327178" y="545393"/>
                    <a:pt x="254878" y="583243"/>
                    <a:pt x="191825" y="584925"/>
                  </a:cubicBezTo>
                  <a:cubicBezTo>
                    <a:pt x="135499" y="585766"/>
                    <a:pt x="81694" y="553804"/>
                    <a:pt x="48906" y="508384"/>
                  </a:cubicBezTo>
                  <a:cubicBezTo>
                    <a:pt x="16119" y="462964"/>
                    <a:pt x="1827" y="405768"/>
                    <a:pt x="146" y="349414"/>
                  </a:cubicBezTo>
                  <a:cubicBezTo>
                    <a:pt x="-2376" y="259415"/>
                    <a:pt x="27889" y="167734"/>
                    <a:pt x="90101" y="102968"/>
                  </a:cubicBezTo>
                  <a:cubicBezTo>
                    <a:pt x="232179" y="-45909"/>
                    <a:pt x="552486" y="-20675"/>
                    <a:pt x="688680" y="97921"/>
                  </a:cubicBezTo>
                  <a:cubicBezTo>
                    <a:pt x="839165" y="228294"/>
                    <a:pt x="824874" y="501655"/>
                    <a:pt x="737440" y="685017"/>
                  </a:cubicBezTo>
                  <a:cubicBezTo>
                    <a:pt x="701290" y="761558"/>
                    <a:pt x="644123" y="838941"/>
                    <a:pt x="646645" y="920528"/>
                  </a:cubicBezTo>
                  <a:cubicBezTo>
                    <a:pt x="646645" y="931463"/>
                    <a:pt x="648326" y="943238"/>
                    <a:pt x="650848" y="954173"/>
                  </a:cubicBezTo>
                  <a:cubicBezTo>
                    <a:pt x="669344" y="1031555"/>
                    <a:pt x="746688" y="1080340"/>
                    <a:pt x="820670" y="1095480"/>
                  </a:cubicBezTo>
                  <a:cubicBezTo>
                    <a:pt x="993854" y="1129965"/>
                    <a:pt x="1177127" y="1127442"/>
                    <a:pt x="1345267" y="1069405"/>
                  </a:cubicBezTo>
                  <a:cubicBezTo>
                    <a:pt x="1457921" y="1030714"/>
                    <a:pt x="1568053" y="956696"/>
                    <a:pt x="1691636" y="963425"/>
                  </a:cubicBezTo>
                  <a:cubicBezTo>
                    <a:pt x="1906855" y="975201"/>
                    <a:pt x="1995129" y="1224170"/>
                    <a:pt x="1954775" y="1405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0" name="Google Shape;1820;p49"/>
            <p:cNvSpPr/>
            <p:nvPr/>
          </p:nvSpPr>
          <p:spPr>
            <a:xfrm>
              <a:off x="3742685" y="2122396"/>
              <a:ext cx="534290" cy="648576"/>
            </a:xfrm>
            <a:custGeom>
              <a:rect b="b" l="l" r="r" t="t"/>
              <a:pathLst>
                <a:path extrusionOk="0" h="1037721" w="854864">
                  <a:moveTo>
                    <a:pt x="758794" y="367355"/>
                  </a:moveTo>
                  <a:cubicBezTo>
                    <a:pt x="664636" y="361468"/>
                    <a:pt x="562911" y="311001"/>
                    <a:pt x="541052" y="219320"/>
                  </a:cubicBezTo>
                  <a:cubicBezTo>
                    <a:pt x="538530" y="208385"/>
                    <a:pt x="536849" y="196610"/>
                    <a:pt x="536849" y="185675"/>
                  </a:cubicBezTo>
                  <a:cubicBezTo>
                    <a:pt x="536008" y="144461"/>
                    <a:pt x="549460" y="104088"/>
                    <a:pt x="567955" y="64555"/>
                  </a:cubicBezTo>
                  <a:cubicBezTo>
                    <a:pt x="543574" y="47733"/>
                    <a:pt x="516672" y="34275"/>
                    <a:pt x="488929" y="25023"/>
                  </a:cubicBezTo>
                  <a:cubicBezTo>
                    <a:pt x="436806" y="8201"/>
                    <a:pt x="382160" y="2313"/>
                    <a:pt x="327515" y="631"/>
                  </a:cubicBezTo>
                  <a:cubicBezTo>
                    <a:pt x="304816" y="-210"/>
                    <a:pt x="282117" y="-210"/>
                    <a:pt x="259418" y="631"/>
                  </a:cubicBezTo>
                  <a:cubicBezTo>
                    <a:pt x="251852" y="12406"/>
                    <a:pt x="244285" y="24182"/>
                    <a:pt x="235878" y="35116"/>
                  </a:cubicBezTo>
                  <a:cubicBezTo>
                    <a:pt x="221586" y="55303"/>
                    <a:pt x="207294" y="75490"/>
                    <a:pt x="193843" y="95676"/>
                  </a:cubicBezTo>
                  <a:cubicBezTo>
                    <a:pt x="114817" y="213432"/>
                    <a:pt x="45880" y="339599"/>
                    <a:pt x="15614" y="477541"/>
                  </a:cubicBezTo>
                  <a:cubicBezTo>
                    <a:pt x="-20536" y="639876"/>
                    <a:pt x="3845" y="822397"/>
                    <a:pt x="112295" y="947722"/>
                  </a:cubicBezTo>
                  <a:cubicBezTo>
                    <a:pt x="143401" y="983049"/>
                    <a:pt x="179551" y="1013329"/>
                    <a:pt x="219905" y="1037721"/>
                  </a:cubicBezTo>
                  <a:cubicBezTo>
                    <a:pt x="229993" y="1035198"/>
                    <a:pt x="239241" y="1030151"/>
                    <a:pt x="246807" y="1021740"/>
                  </a:cubicBezTo>
                  <a:cubicBezTo>
                    <a:pt x="263621" y="1002395"/>
                    <a:pt x="261099" y="976320"/>
                    <a:pt x="254374" y="950246"/>
                  </a:cubicBezTo>
                  <a:cubicBezTo>
                    <a:pt x="265303" y="963703"/>
                    <a:pt x="283798" y="972115"/>
                    <a:pt x="302294" y="970432"/>
                  </a:cubicBezTo>
                  <a:cubicBezTo>
                    <a:pt x="330877" y="967068"/>
                    <a:pt x="352736" y="942676"/>
                    <a:pt x="360302" y="914919"/>
                  </a:cubicBezTo>
                  <a:cubicBezTo>
                    <a:pt x="364505" y="898097"/>
                    <a:pt x="363665" y="879592"/>
                    <a:pt x="359461" y="862770"/>
                  </a:cubicBezTo>
                  <a:cubicBezTo>
                    <a:pt x="381319" y="898097"/>
                    <a:pt x="429239" y="917442"/>
                    <a:pt x="467911" y="900620"/>
                  </a:cubicBezTo>
                  <a:cubicBezTo>
                    <a:pt x="512469" y="881275"/>
                    <a:pt x="530123" y="819032"/>
                    <a:pt x="506584" y="776977"/>
                  </a:cubicBezTo>
                  <a:cubicBezTo>
                    <a:pt x="527601" y="804733"/>
                    <a:pt x="560389" y="823238"/>
                    <a:pt x="594858" y="824079"/>
                  </a:cubicBezTo>
                  <a:cubicBezTo>
                    <a:pt x="633530" y="824920"/>
                    <a:pt x="673043" y="801369"/>
                    <a:pt x="687335" y="764360"/>
                  </a:cubicBezTo>
                  <a:cubicBezTo>
                    <a:pt x="698264" y="735762"/>
                    <a:pt x="692379" y="700436"/>
                    <a:pt x="672202" y="677726"/>
                  </a:cubicBezTo>
                  <a:cubicBezTo>
                    <a:pt x="704149" y="695389"/>
                    <a:pt x="749546" y="687819"/>
                    <a:pt x="770564" y="657539"/>
                  </a:cubicBezTo>
                  <a:cubicBezTo>
                    <a:pt x="792422" y="625577"/>
                    <a:pt x="780652" y="577633"/>
                    <a:pt x="749546" y="555764"/>
                  </a:cubicBezTo>
                  <a:cubicBezTo>
                    <a:pt x="780652" y="565017"/>
                    <a:pt x="819325" y="549877"/>
                    <a:pt x="830254" y="518755"/>
                  </a:cubicBezTo>
                  <a:cubicBezTo>
                    <a:pt x="840342" y="490158"/>
                    <a:pt x="825209" y="457354"/>
                    <a:pt x="799988" y="442214"/>
                  </a:cubicBezTo>
                  <a:cubicBezTo>
                    <a:pt x="811758" y="443055"/>
                    <a:pt x="823528" y="439691"/>
                    <a:pt x="832776" y="433803"/>
                  </a:cubicBezTo>
                  <a:cubicBezTo>
                    <a:pt x="849590" y="422028"/>
                    <a:pt x="857997" y="399318"/>
                    <a:pt x="853793" y="379972"/>
                  </a:cubicBezTo>
                  <a:cubicBezTo>
                    <a:pt x="852112" y="374084"/>
                    <a:pt x="850430" y="369038"/>
                    <a:pt x="847068" y="363991"/>
                  </a:cubicBezTo>
                  <a:cubicBezTo>
                    <a:pt x="817643" y="368197"/>
                    <a:pt x="788219" y="369038"/>
                    <a:pt x="758794" y="36735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1" name="Google Shape;1821;p49"/>
            <p:cNvSpPr/>
            <p:nvPr/>
          </p:nvSpPr>
          <p:spPr>
            <a:xfrm>
              <a:off x="3672968" y="1661973"/>
              <a:ext cx="502196" cy="578901"/>
            </a:xfrm>
            <a:custGeom>
              <a:rect b="b" l="l" r="r" t="t"/>
              <a:pathLst>
                <a:path extrusionOk="0" h="926241" w="803513">
                  <a:moveTo>
                    <a:pt x="738202" y="685017"/>
                  </a:moveTo>
                  <a:cubicBezTo>
                    <a:pt x="713821" y="737166"/>
                    <a:pt x="679353" y="789315"/>
                    <a:pt x="660857" y="843146"/>
                  </a:cubicBezTo>
                  <a:cubicBezTo>
                    <a:pt x="652450" y="868380"/>
                    <a:pt x="646565" y="894454"/>
                    <a:pt x="647406" y="920528"/>
                  </a:cubicBezTo>
                  <a:cubicBezTo>
                    <a:pt x="643203" y="921370"/>
                    <a:pt x="638158" y="922211"/>
                    <a:pt x="633955" y="922211"/>
                  </a:cubicBezTo>
                  <a:cubicBezTo>
                    <a:pt x="517938" y="937351"/>
                    <a:pt x="397718" y="910435"/>
                    <a:pt x="305241" y="831371"/>
                  </a:cubicBezTo>
                  <a:cubicBezTo>
                    <a:pt x="318692" y="811184"/>
                    <a:pt x="332984" y="790156"/>
                    <a:pt x="347276" y="770811"/>
                  </a:cubicBezTo>
                  <a:cubicBezTo>
                    <a:pt x="347276" y="769970"/>
                    <a:pt x="348116" y="769970"/>
                    <a:pt x="348116" y="769128"/>
                  </a:cubicBezTo>
                  <a:cubicBezTo>
                    <a:pt x="367453" y="741372"/>
                    <a:pt x="387629" y="713615"/>
                    <a:pt x="396877" y="680812"/>
                  </a:cubicBezTo>
                  <a:cubicBezTo>
                    <a:pt x="406125" y="648008"/>
                    <a:pt x="400240" y="608476"/>
                    <a:pt x="374178" y="585766"/>
                  </a:cubicBezTo>
                  <a:cubicBezTo>
                    <a:pt x="327099" y="544552"/>
                    <a:pt x="254799" y="582402"/>
                    <a:pt x="191746" y="584084"/>
                  </a:cubicBezTo>
                  <a:cubicBezTo>
                    <a:pt x="135419" y="584925"/>
                    <a:pt x="81614" y="552963"/>
                    <a:pt x="48827" y="507543"/>
                  </a:cubicBezTo>
                  <a:cubicBezTo>
                    <a:pt x="16039" y="462123"/>
                    <a:pt x="1748" y="404927"/>
                    <a:pt x="66" y="348573"/>
                  </a:cubicBezTo>
                  <a:cubicBezTo>
                    <a:pt x="-1615" y="259415"/>
                    <a:pt x="28650" y="167734"/>
                    <a:pt x="90862" y="102968"/>
                  </a:cubicBezTo>
                  <a:cubicBezTo>
                    <a:pt x="232941" y="-45909"/>
                    <a:pt x="553248" y="-20675"/>
                    <a:pt x="689441" y="97921"/>
                  </a:cubicBezTo>
                  <a:cubicBezTo>
                    <a:pt x="839926" y="228294"/>
                    <a:pt x="825635" y="501655"/>
                    <a:pt x="738202" y="685017"/>
                  </a:cubicBezTo>
                  <a:close/>
                </a:path>
              </a:pathLst>
            </a:custGeom>
            <a:solidFill>
              <a:srgbClr val="3A757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2" name="Google Shape;1822;p49"/>
            <p:cNvSpPr/>
            <p:nvPr/>
          </p:nvSpPr>
          <p:spPr>
            <a:xfrm>
              <a:off x="3452055" y="1854221"/>
              <a:ext cx="394054" cy="190208"/>
            </a:xfrm>
            <a:custGeom>
              <a:rect b="b" l="l" r="r" t="t"/>
              <a:pathLst>
                <a:path extrusionOk="0" h="304332" w="630487">
                  <a:moveTo>
                    <a:pt x="353898" y="1014"/>
                  </a:moveTo>
                  <a:cubicBezTo>
                    <a:pt x="353898" y="1014"/>
                    <a:pt x="216863" y="117928"/>
                    <a:pt x="142882" y="128021"/>
                  </a:cubicBezTo>
                  <a:cubicBezTo>
                    <a:pt x="68900" y="138115"/>
                    <a:pt x="-12648" y="159143"/>
                    <a:pt x="1644" y="224749"/>
                  </a:cubicBezTo>
                  <a:cubicBezTo>
                    <a:pt x="10051" y="262599"/>
                    <a:pt x="180713" y="202039"/>
                    <a:pt x="250491" y="226431"/>
                  </a:cubicBezTo>
                  <a:cubicBezTo>
                    <a:pt x="319429" y="249983"/>
                    <a:pt x="403499" y="310543"/>
                    <a:pt x="508587" y="303814"/>
                  </a:cubicBezTo>
                  <a:cubicBezTo>
                    <a:pt x="654028" y="294562"/>
                    <a:pt x="673364" y="96900"/>
                    <a:pt x="544737" y="96900"/>
                  </a:cubicBezTo>
                  <a:cubicBezTo>
                    <a:pt x="358942" y="97741"/>
                    <a:pt x="457304" y="-11603"/>
                    <a:pt x="353898" y="101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3" name="Google Shape;1823;p49"/>
            <p:cNvSpPr/>
            <p:nvPr/>
          </p:nvSpPr>
          <p:spPr>
            <a:xfrm>
              <a:off x="3639863" y="1896440"/>
              <a:ext cx="36531" cy="18260"/>
            </a:xfrm>
            <a:custGeom>
              <a:rect b="b" l="l" r="r" t="t"/>
              <a:pathLst>
                <a:path extrusionOk="0" h="29216" w="58450">
                  <a:moveTo>
                    <a:pt x="36150" y="0"/>
                  </a:moveTo>
                  <a:cubicBezTo>
                    <a:pt x="41194" y="0"/>
                    <a:pt x="47079" y="0"/>
                    <a:pt x="52123" y="3364"/>
                  </a:cubicBezTo>
                  <a:cubicBezTo>
                    <a:pt x="56327" y="6729"/>
                    <a:pt x="59690" y="12617"/>
                    <a:pt x="58008" y="17663"/>
                  </a:cubicBezTo>
                  <a:cubicBezTo>
                    <a:pt x="56327" y="21869"/>
                    <a:pt x="51283" y="25233"/>
                    <a:pt x="47079" y="26074"/>
                  </a:cubicBezTo>
                  <a:cubicBezTo>
                    <a:pt x="42035" y="26916"/>
                    <a:pt x="37832" y="26074"/>
                    <a:pt x="32787" y="25233"/>
                  </a:cubicBezTo>
                  <a:cubicBezTo>
                    <a:pt x="27743" y="24392"/>
                    <a:pt x="22699" y="23551"/>
                    <a:pt x="18495" y="25233"/>
                  </a:cubicBezTo>
                  <a:cubicBezTo>
                    <a:pt x="15973" y="26074"/>
                    <a:pt x="12611" y="27757"/>
                    <a:pt x="10088" y="28598"/>
                  </a:cubicBezTo>
                  <a:cubicBezTo>
                    <a:pt x="5044" y="30280"/>
                    <a:pt x="0" y="28598"/>
                    <a:pt x="0" y="22710"/>
                  </a:cubicBezTo>
                  <a:cubicBezTo>
                    <a:pt x="0" y="18504"/>
                    <a:pt x="3362" y="16822"/>
                    <a:pt x="6726" y="14299"/>
                  </a:cubicBezTo>
                  <a:cubicBezTo>
                    <a:pt x="14292" y="5888"/>
                    <a:pt x="24380" y="841"/>
                    <a:pt x="3615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4" name="Google Shape;1824;p49"/>
            <p:cNvSpPr/>
            <p:nvPr/>
          </p:nvSpPr>
          <p:spPr>
            <a:xfrm rot="-1336095">
              <a:off x="3804553" y="1743465"/>
              <a:ext cx="114867" cy="114923"/>
            </a:xfrm>
            <a:custGeom>
              <a:rect b="b" l="l" r="r" t="t"/>
              <a:pathLst>
                <a:path extrusionOk="0" h="183366" w="183277">
                  <a:moveTo>
                    <a:pt x="183277" y="91683"/>
                  </a:moveTo>
                  <a:cubicBezTo>
                    <a:pt x="183277" y="142319"/>
                    <a:pt x="142249" y="183367"/>
                    <a:pt x="91638" y="183367"/>
                  </a:cubicBezTo>
                  <a:cubicBezTo>
                    <a:pt x="41028" y="183367"/>
                    <a:pt x="0" y="142319"/>
                    <a:pt x="0" y="91683"/>
                  </a:cubicBezTo>
                  <a:cubicBezTo>
                    <a:pt x="0" y="41048"/>
                    <a:pt x="41027" y="0"/>
                    <a:pt x="91638" y="0"/>
                  </a:cubicBezTo>
                  <a:cubicBezTo>
                    <a:pt x="142249" y="0"/>
                    <a:pt x="183277" y="41048"/>
                    <a:pt x="183277" y="916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5" name="Google Shape;1825;p49"/>
            <p:cNvSpPr/>
            <p:nvPr/>
          </p:nvSpPr>
          <p:spPr>
            <a:xfrm>
              <a:off x="3826642" y="1764841"/>
              <a:ext cx="71459" cy="71494"/>
            </a:xfrm>
            <a:custGeom>
              <a:rect b="b" l="l" r="r" t="t"/>
              <a:pathLst>
                <a:path extrusionOk="0" h="114391" w="114335">
                  <a:moveTo>
                    <a:pt x="114335" y="57196"/>
                  </a:moveTo>
                  <a:cubicBezTo>
                    <a:pt x="114335" y="89158"/>
                    <a:pt x="88274" y="114391"/>
                    <a:pt x="57168" y="114391"/>
                  </a:cubicBezTo>
                  <a:cubicBezTo>
                    <a:pt x="25221" y="114391"/>
                    <a:pt x="0" y="88317"/>
                    <a:pt x="0" y="57196"/>
                  </a:cubicBezTo>
                  <a:cubicBezTo>
                    <a:pt x="0" y="25233"/>
                    <a:pt x="26062" y="0"/>
                    <a:pt x="57168" y="0"/>
                  </a:cubicBezTo>
                  <a:cubicBezTo>
                    <a:pt x="88274" y="0"/>
                    <a:pt x="114335" y="25233"/>
                    <a:pt x="114335" y="571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6" name="Google Shape;1826;p49"/>
            <p:cNvSpPr/>
            <p:nvPr/>
          </p:nvSpPr>
          <p:spPr>
            <a:xfrm>
              <a:off x="3858737" y="1756946"/>
              <a:ext cx="37831" cy="37850"/>
            </a:xfrm>
            <a:custGeom>
              <a:rect b="b" l="l" r="r" t="t"/>
              <a:pathLst>
                <a:path extrusionOk="0" h="60560" w="60530">
                  <a:moveTo>
                    <a:pt x="60531" y="30280"/>
                  </a:moveTo>
                  <a:cubicBezTo>
                    <a:pt x="60531" y="47003"/>
                    <a:pt x="46981" y="60560"/>
                    <a:pt x="30266" y="60560"/>
                  </a:cubicBezTo>
                  <a:cubicBezTo>
                    <a:pt x="13551" y="60560"/>
                    <a:pt x="1" y="47003"/>
                    <a:pt x="1" y="30280"/>
                  </a:cubicBezTo>
                  <a:cubicBezTo>
                    <a:pt x="1" y="13557"/>
                    <a:pt x="13551" y="0"/>
                    <a:pt x="30266" y="0"/>
                  </a:cubicBezTo>
                  <a:cubicBezTo>
                    <a:pt x="46981" y="0"/>
                    <a:pt x="60531" y="13557"/>
                    <a:pt x="60531" y="302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7" name="Google Shape;1827;p49"/>
            <p:cNvSpPr/>
            <p:nvPr/>
          </p:nvSpPr>
          <p:spPr>
            <a:xfrm>
              <a:off x="3864524" y="2143848"/>
              <a:ext cx="222260" cy="98196"/>
            </a:xfrm>
            <a:custGeom>
              <a:rect b="b" l="l" r="r" t="t"/>
              <a:pathLst>
                <a:path extrusionOk="0" h="157113" w="355616">
                  <a:moveTo>
                    <a:pt x="342165" y="151400"/>
                  </a:moveTo>
                  <a:cubicBezTo>
                    <a:pt x="337962" y="152241"/>
                    <a:pt x="332918" y="153082"/>
                    <a:pt x="328714" y="153082"/>
                  </a:cubicBezTo>
                  <a:cubicBezTo>
                    <a:pt x="212698" y="168222"/>
                    <a:pt x="92477" y="141307"/>
                    <a:pt x="0" y="62242"/>
                  </a:cubicBezTo>
                  <a:cubicBezTo>
                    <a:pt x="13452" y="42056"/>
                    <a:pt x="27744" y="21028"/>
                    <a:pt x="42035" y="1682"/>
                  </a:cubicBezTo>
                  <a:cubicBezTo>
                    <a:pt x="42035" y="841"/>
                    <a:pt x="42876" y="841"/>
                    <a:pt x="42876" y="0"/>
                  </a:cubicBezTo>
                  <a:cubicBezTo>
                    <a:pt x="114336" y="50467"/>
                    <a:pt x="202609" y="76541"/>
                    <a:pt x="290042" y="73177"/>
                  </a:cubicBezTo>
                  <a:cubicBezTo>
                    <a:pt x="311900" y="72336"/>
                    <a:pt x="334599" y="69812"/>
                    <a:pt x="355617" y="73177"/>
                  </a:cubicBezTo>
                  <a:cubicBezTo>
                    <a:pt x="346369" y="99251"/>
                    <a:pt x="341325" y="125326"/>
                    <a:pt x="342165" y="1514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8" name="Google Shape;1828;p49"/>
            <p:cNvSpPr/>
            <p:nvPr/>
          </p:nvSpPr>
          <p:spPr>
            <a:xfrm>
              <a:off x="4534223" y="2018634"/>
              <a:ext cx="448585" cy="469377"/>
            </a:xfrm>
            <a:custGeom>
              <a:rect b="b" l="l" r="r" t="t"/>
              <a:pathLst>
                <a:path extrusionOk="0" h="751003" w="717736">
                  <a:moveTo>
                    <a:pt x="712195" y="472595"/>
                  </a:moveTo>
                  <a:cubicBezTo>
                    <a:pt x="718080" y="454091"/>
                    <a:pt x="720602" y="433063"/>
                    <a:pt x="713036" y="414558"/>
                  </a:cubicBezTo>
                  <a:cubicBezTo>
                    <a:pt x="705469" y="396054"/>
                    <a:pt x="683611" y="383437"/>
                    <a:pt x="665116" y="390166"/>
                  </a:cubicBezTo>
                  <a:cubicBezTo>
                    <a:pt x="675204" y="374185"/>
                    <a:pt x="686133" y="358204"/>
                    <a:pt x="691177" y="339699"/>
                  </a:cubicBezTo>
                  <a:cubicBezTo>
                    <a:pt x="696222" y="321195"/>
                    <a:pt x="693700" y="300167"/>
                    <a:pt x="681089" y="285868"/>
                  </a:cubicBezTo>
                  <a:cubicBezTo>
                    <a:pt x="660912" y="263999"/>
                    <a:pt x="618877" y="272411"/>
                    <a:pt x="608789" y="300167"/>
                  </a:cubicBezTo>
                  <a:cubicBezTo>
                    <a:pt x="641576" y="226991"/>
                    <a:pt x="644098" y="142038"/>
                    <a:pt x="617196" y="67179"/>
                  </a:cubicBezTo>
                  <a:cubicBezTo>
                    <a:pt x="610470" y="48675"/>
                    <a:pt x="602063" y="31012"/>
                    <a:pt x="587771" y="17554"/>
                  </a:cubicBezTo>
                  <a:cubicBezTo>
                    <a:pt x="573479" y="4096"/>
                    <a:pt x="552462" y="-3474"/>
                    <a:pt x="533967" y="1573"/>
                  </a:cubicBezTo>
                  <a:cubicBezTo>
                    <a:pt x="502020" y="10825"/>
                    <a:pt x="490250" y="49516"/>
                    <a:pt x="481843" y="82319"/>
                  </a:cubicBezTo>
                  <a:cubicBezTo>
                    <a:pt x="431401" y="276616"/>
                    <a:pt x="283437" y="443156"/>
                    <a:pt x="95961" y="515492"/>
                  </a:cubicBezTo>
                  <a:cubicBezTo>
                    <a:pt x="71581" y="524744"/>
                    <a:pt x="45519" y="525585"/>
                    <a:pt x="21139" y="536520"/>
                  </a:cubicBezTo>
                  <a:cubicBezTo>
                    <a:pt x="-20896" y="555865"/>
                    <a:pt x="9369" y="612220"/>
                    <a:pt x="29546" y="636612"/>
                  </a:cubicBezTo>
                  <a:cubicBezTo>
                    <a:pt x="61493" y="675303"/>
                    <a:pt x="106890" y="703060"/>
                    <a:pt x="153970" y="719882"/>
                  </a:cubicBezTo>
                  <a:cubicBezTo>
                    <a:pt x="287641" y="767825"/>
                    <a:pt x="438967" y="752685"/>
                    <a:pt x="576002" y="725770"/>
                  </a:cubicBezTo>
                  <a:cubicBezTo>
                    <a:pt x="596178" y="721564"/>
                    <a:pt x="616355" y="717359"/>
                    <a:pt x="632328" y="703901"/>
                  </a:cubicBezTo>
                  <a:cubicBezTo>
                    <a:pt x="648302" y="691284"/>
                    <a:pt x="657549" y="668574"/>
                    <a:pt x="649142" y="650070"/>
                  </a:cubicBezTo>
                  <a:cubicBezTo>
                    <a:pt x="643258" y="638294"/>
                    <a:pt x="631488" y="629883"/>
                    <a:pt x="618877" y="626519"/>
                  </a:cubicBezTo>
                  <a:cubicBezTo>
                    <a:pt x="612992" y="624836"/>
                    <a:pt x="607107" y="623995"/>
                    <a:pt x="601223" y="623995"/>
                  </a:cubicBezTo>
                  <a:cubicBezTo>
                    <a:pt x="652505" y="586986"/>
                    <a:pt x="692859" y="537361"/>
                    <a:pt x="712195" y="472595"/>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9" name="Google Shape;1829;p49"/>
            <p:cNvSpPr/>
            <p:nvPr/>
          </p:nvSpPr>
          <p:spPr>
            <a:xfrm>
              <a:off x="4846826" y="2018634"/>
              <a:ext cx="136399" cy="455183"/>
            </a:xfrm>
            <a:custGeom>
              <a:rect b="b" l="l" r="r" t="t"/>
              <a:pathLst>
                <a:path extrusionOk="0" h="728293" w="218239">
                  <a:moveTo>
                    <a:pt x="212697" y="472595"/>
                  </a:moveTo>
                  <a:cubicBezTo>
                    <a:pt x="218582" y="454091"/>
                    <a:pt x="221104" y="433063"/>
                    <a:pt x="213538" y="414558"/>
                  </a:cubicBezTo>
                  <a:cubicBezTo>
                    <a:pt x="205972" y="396054"/>
                    <a:pt x="184114" y="383437"/>
                    <a:pt x="165618" y="390166"/>
                  </a:cubicBezTo>
                  <a:cubicBezTo>
                    <a:pt x="175707" y="374185"/>
                    <a:pt x="186636" y="358204"/>
                    <a:pt x="191680" y="339699"/>
                  </a:cubicBezTo>
                  <a:cubicBezTo>
                    <a:pt x="196724" y="321195"/>
                    <a:pt x="194202" y="300167"/>
                    <a:pt x="181592" y="285868"/>
                  </a:cubicBezTo>
                  <a:cubicBezTo>
                    <a:pt x="161415" y="263999"/>
                    <a:pt x="119380" y="272411"/>
                    <a:pt x="109291" y="300167"/>
                  </a:cubicBezTo>
                  <a:cubicBezTo>
                    <a:pt x="142079" y="226991"/>
                    <a:pt x="144601" y="142038"/>
                    <a:pt x="117698" y="67179"/>
                  </a:cubicBezTo>
                  <a:cubicBezTo>
                    <a:pt x="110973" y="48675"/>
                    <a:pt x="102566" y="31012"/>
                    <a:pt x="88274" y="17554"/>
                  </a:cubicBezTo>
                  <a:cubicBezTo>
                    <a:pt x="73982" y="4096"/>
                    <a:pt x="52964" y="-3474"/>
                    <a:pt x="34469" y="1573"/>
                  </a:cubicBezTo>
                  <a:cubicBezTo>
                    <a:pt x="18496" y="5778"/>
                    <a:pt x="7567" y="18395"/>
                    <a:pt x="0" y="32694"/>
                  </a:cubicBezTo>
                  <a:cubicBezTo>
                    <a:pt x="4204" y="35217"/>
                    <a:pt x="9248" y="38582"/>
                    <a:pt x="12611" y="41946"/>
                  </a:cubicBezTo>
                  <a:cubicBezTo>
                    <a:pt x="26903" y="55404"/>
                    <a:pt x="35310" y="73067"/>
                    <a:pt x="42035" y="91572"/>
                  </a:cubicBezTo>
                  <a:cubicBezTo>
                    <a:pt x="69778" y="166431"/>
                    <a:pt x="66416" y="252224"/>
                    <a:pt x="33628" y="324560"/>
                  </a:cubicBezTo>
                  <a:cubicBezTo>
                    <a:pt x="43717" y="296803"/>
                    <a:pt x="86592" y="288392"/>
                    <a:pt x="105929" y="310261"/>
                  </a:cubicBezTo>
                  <a:cubicBezTo>
                    <a:pt x="118539" y="324560"/>
                    <a:pt x="120220" y="345587"/>
                    <a:pt x="116017" y="364092"/>
                  </a:cubicBezTo>
                  <a:cubicBezTo>
                    <a:pt x="110973" y="382596"/>
                    <a:pt x="100884" y="398577"/>
                    <a:pt x="89955" y="414558"/>
                  </a:cubicBezTo>
                  <a:cubicBezTo>
                    <a:pt x="108451" y="406988"/>
                    <a:pt x="129468" y="420446"/>
                    <a:pt x="137875" y="438951"/>
                  </a:cubicBezTo>
                  <a:cubicBezTo>
                    <a:pt x="145441" y="457455"/>
                    <a:pt x="142919" y="477642"/>
                    <a:pt x="137034" y="496987"/>
                  </a:cubicBezTo>
                  <a:cubicBezTo>
                    <a:pt x="117698" y="561753"/>
                    <a:pt x="77345" y="611378"/>
                    <a:pt x="25221" y="648387"/>
                  </a:cubicBezTo>
                  <a:cubicBezTo>
                    <a:pt x="31106" y="648387"/>
                    <a:pt x="36991" y="649228"/>
                    <a:pt x="42876" y="650911"/>
                  </a:cubicBezTo>
                  <a:cubicBezTo>
                    <a:pt x="55487" y="654275"/>
                    <a:pt x="68097" y="662686"/>
                    <a:pt x="73141" y="674462"/>
                  </a:cubicBezTo>
                  <a:cubicBezTo>
                    <a:pt x="81548" y="692966"/>
                    <a:pt x="72301" y="715676"/>
                    <a:pt x="56327" y="728293"/>
                  </a:cubicBezTo>
                  <a:cubicBezTo>
                    <a:pt x="56327" y="728293"/>
                    <a:pt x="56327" y="728293"/>
                    <a:pt x="56327" y="728293"/>
                  </a:cubicBezTo>
                  <a:cubicBezTo>
                    <a:pt x="63053" y="727452"/>
                    <a:pt x="69778" y="725770"/>
                    <a:pt x="75663" y="724929"/>
                  </a:cubicBezTo>
                  <a:cubicBezTo>
                    <a:pt x="95840" y="720723"/>
                    <a:pt x="116017" y="716517"/>
                    <a:pt x="131990" y="703060"/>
                  </a:cubicBezTo>
                  <a:cubicBezTo>
                    <a:pt x="147964" y="690443"/>
                    <a:pt x="157211" y="667733"/>
                    <a:pt x="148804" y="649228"/>
                  </a:cubicBezTo>
                  <a:cubicBezTo>
                    <a:pt x="142919" y="637453"/>
                    <a:pt x="131150" y="629042"/>
                    <a:pt x="118539" y="625677"/>
                  </a:cubicBezTo>
                  <a:cubicBezTo>
                    <a:pt x="112654" y="623995"/>
                    <a:pt x="106769" y="623154"/>
                    <a:pt x="100884" y="623154"/>
                  </a:cubicBezTo>
                  <a:cubicBezTo>
                    <a:pt x="153008" y="586986"/>
                    <a:pt x="193361" y="537361"/>
                    <a:pt x="212697" y="47259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0" name="Google Shape;1830;p49"/>
            <p:cNvSpPr/>
            <p:nvPr/>
          </p:nvSpPr>
          <p:spPr>
            <a:xfrm>
              <a:off x="4011704" y="2211189"/>
              <a:ext cx="801656" cy="479470"/>
            </a:xfrm>
            <a:custGeom>
              <a:rect b="b" l="l" r="r" t="t"/>
              <a:pathLst>
                <a:path extrusionOk="0" h="767152" w="1282649">
                  <a:moveTo>
                    <a:pt x="1238575" y="204449"/>
                  </a:moveTo>
                  <a:cubicBezTo>
                    <a:pt x="1241097" y="201084"/>
                    <a:pt x="1243619" y="197720"/>
                    <a:pt x="1246141" y="194355"/>
                  </a:cubicBezTo>
                  <a:cubicBezTo>
                    <a:pt x="1271362" y="157346"/>
                    <a:pt x="1301628" y="99310"/>
                    <a:pt x="1267159" y="58936"/>
                  </a:cubicBezTo>
                  <a:cubicBezTo>
                    <a:pt x="1241097" y="28656"/>
                    <a:pt x="1196540" y="33703"/>
                    <a:pt x="1162071" y="45479"/>
                  </a:cubicBezTo>
                  <a:cubicBezTo>
                    <a:pt x="977117" y="107721"/>
                    <a:pt x="782915" y="169122"/>
                    <a:pt x="587872" y="116132"/>
                  </a:cubicBezTo>
                  <a:cubicBezTo>
                    <a:pt x="488670" y="89216"/>
                    <a:pt x="409644" y="9311"/>
                    <a:pt x="305397" y="900"/>
                  </a:cubicBezTo>
                  <a:cubicBezTo>
                    <a:pt x="139779" y="-12558"/>
                    <a:pt x="27125" y="127066"/>
                    <a:pt x="5267" y="279308"/>
                  </a:cubicBezTo>
                  <a:cubicBezTo>
                    <a:pt x="-13229" y="408839"/>
                    <a:pt x="16196" y="569491"/>
                    <a:pt x="106151" y="668742"/>
                  </a:cubicBezTo>
                  <a:cubicBezTo>
                    <a:pt x="143982" y="710798"/>
                    <a:pt x="201990" y="756218"/>
                    <a:pt x="261680" y="752012"/>
                  </a:cubicBezTo>
                  <a:cubicBezTo>
                    <a:pt x="292786" y="750330"/>
                    <a:pt x="325574" y="728461"/>
                    <a:pt x="328937" y="696499"/>
                  </a:cubicBezTo>
                  <a:cubicBezTo>
                    <a:pt x="397033" y="726779"/>
                    <a:pt x="466811" y="751171"/>
                    <a:pt x="540793" y="760423"/>
                  </a:cubicBezTo>
                  <a:cubicBezTo>
                    <a:pt x="587032" y="767152"/>
                    <a:pt x="634111" y="768834"/>
                    <a:pt x="680349" y="765470"/>
                  </a:cubicBezTo>
                  <a:cubicBezTo>
                    <a:pt x="724906" y="762947"/>
                    <a:pt x="777030" y="754535"/>
                    <a:pt x="800570" y="710798"/>
                  </a:cubicBezTo>
                  <a:cubicBezTo>
                    <a:pt x="807295" y="699022"/>
                    <a:pt x="810658" y="685564"/>
                    <a:pt x="809818" y="672107"/>
                  </a:cubicBezTo>
                  <a:cubicBezTo>
                    <a:pt x="851853" y="683041"/>
                    <a:pt x="894728" y="688929"/>
                    <a:pt x="938445" y="681359"/>
                  </a:cubicBezTo>
                  <a:cubicBezTo>
                    <a:pt x="991409" y="672107"/>
                    <a:pt x="1043532" y="640144"/>
                    <a:pt x="1065390" y="589678"/>
                  </a:cubicBezTo>
                  <a:cubicBezTo>
                    <a:pt x="1069594" y="578743"/>
                    <a:pt x="1067072" y="568650"/>
                    <a:pt x="1057824" y="564444"/>
                  </a:cubicBezTo>
                  <a:cubicBezTo>
                    <a:pt x="1082204" y="556874"/>
                    <a:pt x="1106585" y="547622"/>
                    <a:pt x="1130124" y="536688"/>
                  </a:cubicBezTo>
                  <a:cubicBezTo>
                    <a:pt x="1166275" y="519024"/>
                    <a:pt x="1214195" y="493791"/>
                    <a:pt x="1221761" y="450894"/>
                  </a:cubicBezTo>
                  <a:cubicBezTo>
                    <a:pt x="1227646" y="419773"/>
                    <a:pt x="1209991" y="394540"/>
                    <a:pt x="1184770" y="381082"/>
                  </a:cubicBezTo>
                  <a:cubicBezTo>
                    <a:pt x="1194018" y="375194"/>
                    <a:pt x="1203266" y="368465"/>
                    <a:pt x="1212513" y="361737"/>
                  </a:cubicBezTo>
                  <a:cubicBezTo>
                    <a:pt x="1241097" y="339868"/>
                    <a:pt x="1269681" y="312952"/>
                    <a:pt x="1273884" y="274261"/>
                  </a:cubicBezTo>
                  <a:cubicBezTo>
                    <a:pt x="1278088" y="243981"/>
                    <a:pt x="1263796" y="217065"/>
                    <a:pt x="1238575" y="2044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1" name="Google Shape;1831;p49"/>
            <p:cNvSpPr/>
            <p:nvPr/>
          </p:nvSpPr>
          <p:spPr>
            <a:xfrm>
              <a:off x="4049200" y="2233834"/>
              <a:ext cx="764211" cy="456330"/>
            </a:xfrm>
            <a:custGeom>
              <a:rect b="b" l="l" r="r" t="t"/>
              <a:pathLst>
                <a:path extrusionOk="0" h="730128" w="1222737">
                  <a:moveTo>
                    <a:pt x="1178663" y="168266"/>
                  </a:moveTo>
                  <a:cubicBezTo>
                    <a:pt x="1181185" y="164902"/>
                    <a:pt x="1183707" y="161537"/>
                    <a:pt x="1186229" y="158173"/>
                  </a:cubicBezTo>
                  <a:cubicBezTo>
                    <a:pt x="1211450" y="121164"/>
                    <a:pt x="1241715" y="63127"/>
                    <a:pt x="1207246" y="22754"/>
                  </a:cubicBezTo>
                  <a:cubicBezTo>
                    <a:pt x="1186229" y="-1639"/>
                    <a:pt x="1153442" y="-3321"/>
                    <a:pt x="1123176" y="3408"/>
                  </a:cubicBezTo>
                  <a:cubicBezTo>
                    <a:pt x="1115610" y="21071"/>
                    <a:pt x="1105522" y="37894"/>
                    <a:pt x="1096274" y="52193"/>
                  </a:cubicBezTo>
                  <a:cubicBezTo>
                    <a:pt x="1093752" y="55557"/>
                    <a:pt x="1091230" y="58921"/>
                    <a:pt x="1088708" y="62286"/>
                  </a:cubicBezTo>
                  <a:cubicBezTo>
                    <a:pt x="1113929" y="74903"/>
                    <a:pt x="1127380" y="101818"/>
                    <a:pt x="1124858" y="131257"/>
                  </a:cubicBezTo>
                  <a:cubicBezTo>
                    <a:pt x="1120654" y="169107"/>
                    <a:pt x="1092070" y="196023"/>
                    <a:pt x="1063487" y="218733"/>
                  </a:cubicBezTo>
                  <a:cubicBezTo>
                    <a:pt x="1054239" y="225462"/>
                    <a:pt x="1044991" y="232190"/>
                    <a:pt x="1035744" y="238078"/>
                  </a:cubicBezTo>
                  <a:cubicBezTo>
                    <a:pt x="1060965" y="251536"/>
                    <a:pt x="1078619" y="276769"/>
                    <a:pt x="1072734" y="307890"/>
                  </a:cubicBezTo>
                  <a:cubicBezTo>
                    <a:pt x="1065168" y="351628"/>
                    <a:pt x="1016407" y="376862"/>
                    <a:pt x="981098" y="393684"/>
                  </a:cubicBezTo>
                  <a:cubicBezTo>
                    <a:pt x="957558" y="404618"/>
                    <a:pt x="934019" y="413871"/>
                    <a:pt x="908798" y="421441"/>
                  </a:cubicBezTo>
                  <a:cubicBezTo>
                    <a:pt x="917205" y="426487"/>
                    <a:pt x="920568" y="436581"/>
                    <a:pt x="916364" y="446674"/>
                  </a:cubicBezTo>
                  <a:cubicBezTo>
                    <a:pt x="894506" y="497141"/>
                    <a:pt x="842382" y="529103"/>
                    <a:pt x="789418" y="538355"/>
                  </a:cubicBezTo>
                  <a:cubicBezTo>
                    <a:pt x="745702" y="545925"/>
                    <a:pt x="702826" y="540037"/>
                    <a:pt x="660791" y="529103"/>
                  </a:cubicBezTo>
                  <a:cubicBezTo>
                    <a:pt x="661632" y="542561"/>
                    <a:pt x="658269" y="556018"/>
                    <a:pt x="651543" y="567794"/>
                  </a:cubicBezTo>
                  <a:cubicBezTo>
                    <a:pt x="627163" y="610691"/>
                    <a:pt x="575880" y="619102"/>
                    <a:pt x="531323" y="622466"/>
                  </a:cubicBezTo>
                  <a:cubicBezTo>
                    <a:pt x="485085" y="625831"/>
                    <a:pt x="438005" y="623307"/>
                    <a:pt x="391766" y="617420"/>
                  </a:cubicBezTo>
                  <a:cubicBezTo>
                    <a:pt x="317785" y="608167"/>
                    <a:pt x="248007" y="583775"/>
                    <a:pt x="179910" y="553495"/>
                  </a:cubicBezTo>
                  <a:cubicBezTo>
                    <a:pt x="175706" y="584616"/>
                    <a:pt x="143760" y="606485"/>
                    <a:pt x="112654" y="609008"/>
                  </a:cubicBezTo>
                  <a:cubicBezTo>
                    <a:pt x="72300" y="611532"/>
                    <a:pt x="32787" y="591345"/>
                    <a:pt x="0" y="565271"/>
                  </a:cubicBezTo>
                  <a:cubicBezTo>
                    <a:pt x="13451" y="589663"/>
                    <a:pt x="28584" y="611532"/>
                    <a:pt x="47079" y="631718"/>
                  </a:cubicBezTo>
                  <a:cubicBezTo>
                    <a:pt x="84911" y="673774"/>
                    <a:pt x="142919" y="719194"/>
                    <a:pt x="202609" y="714988"/>
                  </a:cubicBezTo>
                  <a:cubicBezTo>
                    <a:pt x="233715" y="713306"/>
                    <a:pt x="266502" y="691437"/>
                    <a:pt x="269865" y="659475"/>
                  </a:cubicBezTo>
                  <a:cubicBezTo>
                    <a:pt x="337962" y="689755"/>
                    <a:pt x="407740" y="714147"/>
                    <a:pt x="481722" y="723399"/>
                  </a:cubicBezTo>
                  <a:cubicBezTo>
                    <a:pt x="527960" y="730129"/>
                    <a:pt x="575039" y="731811"/>
                    <a:pt x="621278" y="728446"/>
                  </a:cubicBezTo>
                  <a:cubicBezTo>
                    <a:pt x="665835" y="725923"/>
                    <a:pt x="717958" y="717512"/>
                    <a:pt x="741498" y="673774"/>
                  </a:cubicBezTo>
                  <a:cubicBezTo>
                    <a:pt x="748224" y="661998"/>
                    <a:pt x="751586" y="648541"/>
                    <a:pt x="750746" y="635083"/>
                  </a:cubicBezTo>
                  <a:cubicBezTo>
                    <a:pt x="792781" y="646017"/>
                    <a:pt x="835656" y="651905"/>
                    <a:pt x="879373" y="644335"/>
                  </a:cubicBezTo>
                  <a:cubicBezTo>
                    <a:pt x="932337" y="635083"/>
                    <a:pt x="984461" y="603121"/>
                    <a:pt x="1006319" y="552654"/>
                  </a:cubicBezTo>
                  <a:cubicBezTo>
                    <a:pt x="1010523" y="541719"/>
                    <a:pt x="1008000" y="531626"/>
                    <a:pt x="998753" y="527421"/>
                  </a:cubicBezTo>
                  <a:cubicBezTo>
                    <a:pt x="1023133" y="519851"/>
                    <a:pt x="1047513" y="510598"/>
                    <a:pt x="1071053" y="499664"/>
                  </a:cubicBezTo>
                  <a:cubicBezTo>
                    <a:pt x="1107203" y="482001"/>
                    <a:pt x="1155123" y="456767"/>
                    <a:pt x="1162689" y="413871"/>
                  </a:cubicBezTo>
                  <a:cubicBezTo>
                    <a:pt x="1168574" y="382749"/>
                    <a:pt x="1150919" y="357516"/>
                    <a:pt x="1125698" y="344058"/>
                  </a:cubicBezTo>
                  <a:cubicBezTo>
                    <a:pt x="1134946" y="338171"/>
                    <a:pt x="1144194" y="331442"/>
                    <a:pt x="1153442" y="324713"/>
                  </a:cubicBezTo>
                  <a:cubicBezTo>
                    <a:pt x="1182025" y="302844"/>
                    <a:pt x="1210609" y="275928"/>
                    <a:pt x="1214813" y="237237"/>
                  </a:cubicBezTo>
                  <a:cubicBezTo>
                    <a:pt x="1218175" y="207798"/>
                    <a:pt x="1203884" y="180883"/>
                    <a:pt x="1178663" y="168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2" name="Google Shape;1832;p49"/>
            <p:cNvSpPr/>
            <p:nvPr/>
          </p:nvSpPr>
          <p:spPr>
            <a:xfrm>
              <a:off x="4294215" y="2445408"/>
              <a:ext cx="185907" cy="60544"/>
            </a:xfrm>
            <a:custGeom>
              <a:rect b="b" l="l" r="r" t="t"/>
              <a:pathLst>
                <a:path extrusionOk="0" h="96870" w="297451">
                  <a:moveTo>
                    <a:pt x="291147" y="84216"/>
                  </a:moveTo>
                  <a:cubicBezTo>
                    <a:pt x="191103" y="83375"/>
                    <a:pt x="93582" y="54777"/>
                    <a:pt x="9512" y="946"/>
                  </a:cubicBezTo>
                  <a:cubicBezTo>
                    <a:pt x="2786" y="-3260"/>
                    <a:pt x="-3940" y="7675"/>
                    <a:pt x="2786" y="11880"/>
                  </a:cubicBezTo>
                  <a:cubicBezTo>
                    <a:pt x="88537" y="66553"/>
                    <a:pt x="189422" y="95992"/>
                    <a:pt x="291147" y="96833"/>
                  </a:cubicBezTo>
                  <a:cubicBezTo>
                    <a:pt x="299554" y="97674"/>
                    <a:pt x="299554" y="84216"/>
                    <a:pt x="291147" y="842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3" name="Google Shape;1833;p49"/>
            <p:cNvSpPr/>
            <p:nvPr/>
          </p:nvSpPr>
          <p:spPr>
            <a:xfrm>
              <a:off x="4430086" y="2459466"/>
              <a:ext cx="65718" cy="15719"/>
            </a:xfrm>
            <a:custGeom>
              <a:rect b="b" l="l" r="r" t="t"/>
              <a:pathLst>
                <a:path extrusionOk="0" h="25151" w="105148">
                  <a:moveTo>
                    <a:pt x="98423" y="10445"/>
                  </a:moveTo>
                  <a:cubicBezTo>
                    <a:pt x="67317" y="13809"/>
                    <a:pt x="37052" y="10445"/>
                    <a:pt x="7628" y="351"/>
                  </a:cubicBezTo>
                  <a:cubicBezTo>
                    <a:pt x="61" y="-2172"/>
                    <a:pt x="-3301" y="9604"/>
                    <a:pt x="4265" y="12968"/>
                  </a:cubicBezTo>
                  <a:cubicBezTo>
                    <a:pt x="34530" y="23903"/>
                    <a:pt x="66477" y="27267"/>
                    <a:pt x="98423" y="23903"/>
                  </a:cubicBezTo>
                  <a:cubicBezTo>
                    <a:pt x="101786" y="23903"/>
                    <a:pt x="105149" y="21379"/>
                    <a:pt x="105149" y="17174"/>
                  </a:cubicBezTo>
                  <a:cubicBezTo>
                    <a:pt x="105149" y="13809"/>
                    <a:pt x="101786" y="10445"/>
                    <a:pt x="98423" y="104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4" name="Google Shape;1834;p49"/>
            <p:cNvSpPr/>
            <p:nvPr/>
          </p:nvSpPr>
          <p:spPr>
            <a:xfrm>
              <a:off x="3794978" y="2384404"/>
              <a:ext cx="25524" cy="185090"/>
            </a:xfrm>
            <a:custGeom>
              <a:rect b="b" l="l" r="r" t="t"/>
              <a:pathLst>
                <a:path extrusionOk="0" h="296144" w="40839">
                  <a:moveTo>
                    <a:pt x="27897" y="4217"/>
                  </a:moveTo>
                  <a:cubicBezTo>
                    <a:pt x="-4890" y="95898"/>
                    <a:pt x="-9094" y="197673"/>
                    <a:pt x="16968" y="291877"/>
                  </a:cubicBezTo>
                  <a:cubicBezTo>
                    <a:pt x="19490" y="299447"/>
                    <a:pt x="31260" y="296083"/>
                    <a:pt x="29579" y="288513"/>
                  </a:cubicBezTo>
                  <a:cubicBezTo>
                    <a:pt x="4358" y="195991"/>
                    <a:pt x="8561" y="97581"/>
                    <a:pt x="40508" y="8423"/>
                  </a:cubicBezTo>
                  <a:cubicBezTo>
                    <a:pt x="43030" y="12"/>
                    <a:pt x="30419" y="-3353"/>
                    <a:pt x="27897" y="42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5" name="Google Shape;1835;p49"/>
            <p:cNvSpPr/>
            <p:nvPr/>
          </p:nvSpPr>
          <p:spPr>
            <a:xfrm>
              <a:off x="3836327" y="2486924"/>
              <a:ext cx="13130" cy="63108"/>
            </a:xfrm>
            <a:custGeom>
              <a:rect b="b" l="l" r="r" t="t"/>
              <a:pathLst>
                <a:path extrusionOk="0" h="100973" w="21008">
                  <a:moveTo>
                    <a:pt x="20676" y="92737"/>
                  </a:moveTo>
                  <a:cubicBezTo>
                    <a:pt x="12269" y="64980"/>
                    <a:pt x="9747" y="36382"/>
                    <a:pt x="13951" y="7784"/>
                  </a:cubicBezTo>
                  <a:cubicBezTo>
                    <a:pt x="14791" y="4420"/>
                    <a:pt x="13110" y="1056"/>
                    <a:pt x="9747" y="214"/>
                  </a:cubicBezTo>
                  <a:cubicBezTo>
                    <a:pt x="6384" y="-627"/>
                    <a:pt x="2181" y="1056"/>
                    <a:pt x="2181" y="4420"/>
                  </a:cubicBezTo>
                  <a:cubicBezTo>
                    <a:pt x="-2023" y="35541"/>
                    <a:pt x="-341" y="66662"/>
                    <a:pt x="8906" y="96101"/>
                  </a:cubicBezTo>
                  <a:cubicBezTo>
                    <a:pt x="10588" y="104512"/>
                    <a:pt x="23198" y="101148"/>
                    <a:pt x="20676" y="927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6" name="Google Shape;1836;p49"/>
            <p:cNvSpPr/>
            <p:nvPr/>
          </p:nvSpPr>
          <p:spPr>
            <a:xfrm>
              <a:off x="4058645" y="2088410"/>
              <a:ext cx="54431" cy="122389"/>
            </a:xfrm>
            <a:custGeom>
              <a:rect b="b" l="l" r="r" t="t"/>
              <a:pathLst>
                <a:path extrusionOk="0" h="195822" w="87090">
                  <a:moveTo>
                    <a:pt x="74863" y="2787"/>
                  </a:moveTo>
                  <a:cubicBezTo>
                    <a:pt x="32828" y="56618"/>
                    <a:pt x="7607" y="121384"/>
                    <a:pt x="40" y="189514"/>
                  </a:cubicBezTo>
                  <a:cubicBezTo>
                    <a:pt x="-800" y="197925"/>
                    <a:pt x="11810" y="197925"/>
                    <a:pt x="12651" y="189514"/>
                  </a:cubicBezTo>
                  <a:cubicBezTo>
                    <a:pt x="20217" y="123907"/>
                    <a:pt x="46279" y="61665"/>
                    <a:pt x="85792" y="9516"/>
                  </a:cubicBezTo>
                  <a:cubicBezTo>
                    <a:pt x="90836" y="2787"/>
                    <a:pt x="79907" y="-3942"/>
                    <a:pt x="74863" y="2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7" name="Google Shape;1837;p49"/>
            <p:cNvSpPr/>
            <p:nvPr/>
          </p:nvSpPr>
          <p:spPr>
            <a:xfrm>
              <a:off x="4042824" y="2145427"/>
              <a:ext cx="16546" cy="61769"/>
            </a:xfrm>
            <a:custGeom>
              <a:rect b="b" l="l" r="r" t="t"/>
              <a:pathLst>
                <a:path extrusionOk="0" h="98830" w="26474">
                  <a:moveTo>
                    <a:pt x="23637" y="841"/>
                  </a:moveTo>
                  <a:cubicBezTo>
                    <a:pt x="21115" y="-841"/>
                    <a:pt x="16071" y="0"/>
                    <a:pt x="15230" y="3364"/>
                  </a:cubicBezTo>
                  <a:cubicBezTo>
                    <a:pt x="3461" y="31121"/>
                    <a:pt x="-2424" y="62242"/>
                    <a:pt x="938" y="92522"/>
                  </a:cubicBezTo>
                  <a:cubicBezTo>
                    <a:pt x="1779" y="100933"/>
                    <a:pt x="14390" y="100933"/>
                    <a:pt x="13549" y="92522"/>
                  </a:cubicBezTo>
                  <a:cubicBezTo>
                    <a:pt x="11027" y="64766"/>
                    <a:pt x="15230" y="36168"/>
                    <a:pt x="26159" y="10093"/>
                  </a:cubicBezTo>
                  <a:cubicBezTo>
                    <a:pt x="27000" y="5888"/>
                    <a:pt x="26159" y="2523"/>
                    <a:pt x="23637" y="8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38" name="Google Shape;1838;p49"/>
          <p:cNvGrpSpPr/>
          <p:nvPr/>
        </p:nvGrpSpPr>
        <p:grpSpPr>
          <a:xfrm>
            <a:off x="1432702" y="2265438"/>
            <a:ext cx="1476034" cy="1416027"/>
            <a:chOff x="1113424" y="2265438"/>
            <a:chExt cx="1476034" cy="1416027"/>
          </a:xfrm>
        </p:grpSpPr>
        <p:sp>
          <p:nvSpPr>
            <p:cNvPr id="1839" name="Google Shape;1839;p49"/>
            <p:cNvSpPr/>
            <p:nvPr/>
          </p:nvSpPr>
          <p:spPr>
            <a:xfrm>
              <a:off x="1113424" y="3281756"/>
              <a:ext cx="1476034" cy="399709"/>
            </a:xfrm>
            <a:custGeom>
              <a:rect b="b" l="l" r="r" t="t"/>
              <a:pathLst>
                <a:path extrusionOk="0" h="522495" w="1929456">
                  <a:moveTo>
                    <a:pt x="120941" y="138132"/>
                  </a:moveTo>
                  <a:cubicBezTo>
                    <a:pt x="73021" y="141496"/>
                    <a:pt x="15853" y="150748"/>
                    <a:pt x="2402" y="181028"/>
                  </a:cubicBezTo>
                  <a:cubicBezTo>
                    <a:pt x="-11890" y="214673"/>
                    <a:pt x="40233" y="244112"/>
                    <a:pt x="88994" y="258410"/>
                  </a:cubicBezTo>
                  <a:cubicBezTo>
                    <a:pt x="170542" y="282803"/>
                    <a:pt x="260497" y="296260"/>
                    <a:pt x="349611" y="296260"/>
                  </a:cubicBezTo>
                  <a:cubicBezTo>
                    <a:pt x="378195" y="296260"/>
                    <a:pt x="406779" y="295419"/>
                    <a:pt x="432841" y="302148"/>
                  </a:cubicBezTo>
                  <a:cubicBezTo>
                    <a:pt x="458902" y="308877"/>
                    <a:pt x="482442" y="325699"/>
                    <a:pt x="478239" y="344204"/>
                  </a:cubicBezTo>
                  <a:cubicBezTo>
                    <a:pt x="474035" y="362708"/>
                    <a:pt x="444611" y="374484"/>
                    <a:pt x="416867" y="378690"/>
                  </a:cubicBezTo>
                  <a:cubicBezTo>
                    <a:pt x="389124" y="382895"/>
                    <a:pt x="359700" y="381213"/>
                    <a:pt x="331957" y="386259"/>
                  </a:cubicBezTo>
                  <a:cubicBezTo>
                    <a:pt x="304213" y="391306"/>
                    <a:pt x="277311" y="406446"/>
                    <a:pt x="278992" y="424951"/>
                  </a:cubicBezTo>
                  <a:cubicBezTo>
                    <a:pt x="280674" y="446819"/>
                    <a:pt x="318506" y="459436"/>
                    <a:pt x="351293" y="466165"/>
                  </a:cubicBezTo>
                  <a:cubicBezTo>
                    <a:pt x="702706" y="538501"/>
                    <a:pt x="1086065" y="541024"/>
                    <a:pt x="1440001" y="474576"/>
                  </a:cubicBezTo>
                  <a:cubicBezTo>
                    <a:pt x="1466903" y="469529"/>
                    <a:pt x="1493805" y="463642"/>
                    <a:pt x="1513982" y="451025"/>
                  </a:cubicBezTo>
                  <a:cubicBezTo>
                    <a:pt x="1534159" y="438408"/>
                    <a:pt x="1544247" y="417380"/>
                    <a:pt x="1529115" y="401399"/>
                  </a:cubicBezTo>
                  <a:cubicBezTo>
                    <a:pt x="1520708" y="392147"/>
                    <a:pt x="1503894" y="386259"/>
                    <a:pt x="1497168" y="376166"/>
                  </a:cubicBezTo>
                  <a:cubicBezTo>
                    <a:pt x="1487921" y="362708"/>
                    <a:pt x="1500531" y="345045"/>
                    <a:pt x="1519867" y="336634"/>
                  </a:cubicBezTo>
                  <a:cubicBezTo>
                    <a:pt x="1539203" y="328223"/>
                    <a:pt x="1562743" y="326540"/>
                    <a:pt x="1586282" y="324858"/>
                  </a:cubicBezTo>
                  <a:cubicBezTo>
                    <a:pt x="1656901" y="319812"/>
                    <a:pt x="1727520" y="313924"/>
                    <a:pt x="1798139" y="308877"/>
                  </a:cubicBezTo>
                  <a:cubicBezTo>
                    <a:pt x="1831767" y="306354"/>
                    <a:pt x="1866236" y="303830"/>
                    <a:pt x="1893979" y="291214"/>
                  </a:cubicBezTo>
                  <a:cubicBezTo>
                    <a:pt x="1921722" y="278597"/>
                    <a:pt x="1939377" y="253364"/>
                    <a:pt x="1923404" y="234018"/>
                  </a:cubicBezTo>
                  <a:cubicBezTo>
                    <a:pt x="1909953" y="217196"/>
                    <a:pt x="1878847" y="211308"/>
                    <a:pt x="1850263" y="206262"/>
                  </a:cubicBezTo>
                  <a:cubicBezTo>
                    <a:pt x="1776281" y="193645"/>
                    <a:pt x="1703140" y="181869"/>
                    <a:pt x="1629158" y="169253"/>
                  </a:cubicBezTo>
                  <a:cubicBezTo>
                    <a:pt x="1635884" y="147384"/>
                    <a:pt x="1676237" y="138132"/>
                    <a:pt x="1709865" y="133926"/>
                  </a:cubicBezTo>
                  <a:cubicBezTo>
                    <a:pt x="1743493" y="129720"/>
                    <a:pt x="1783847" y="123833"/>
                    <a:pt x="1795617" y="101964"/>
                  </a:cubicBezTo>
                  <a:cubicBezTo>
                    <a:pt x="1805705" y="84300"/>
                    <a:pt x="1788891" y="64114"/>
                    <a:pt x="1765352" y="54020"/>
                  </a:cubicBezTo>
                  <a:cubicBezTo>
                    <a:pt x="1741812" y="43927"/>
                    <a:pt x="1712388" y="41404"/>
                    <a:pt x="1683804" y="38880"/>
                  </a:cubicBezTo>
                  <a:cubicBezTo>
                    <a:pt x="1258409" y="2713"/>
                    <a:pt x="828811" y="-8222"/>
                    <a:pt x="400894" y="6077"/>
                  </a:cubicBezTo>
                  <a:cubicBezTo>
                    <a:pt x="370629" y="6918"/>
                    <a:pt x="333638" y="11124"/>
                    <a:pt x="321868" y="28787"/>
                  </a:cubicBezTo>
                  <a:cubicBezTo>
                    <a:pt x="310939" y="44768"/>
                    <a:pt x="327753" y="64955"/>
                    <a:pt x="351293" y="74207"/>
                  </a:cubicBezTo>
                  <a:cubicBezTo>
                    <a:pt x="374832" y="83459"/>
                    <a:pt x="403416" y="83459"/>
                    <a:pt x="430319" y="84300"/>
                  </a:cubicBezTo>
                  <a:cubicBezTo>
                    <a:pt x="550539" y="85983"/>
                    <a:pt x="669918" y="88506"/>
                    <a:pt x="790139" y="90188"/>
                  </a:cubicBezTo>
                  <a:cubicBezTo>
                    <a:pt x="808634" y="90188"/>
                    <a:pt x="827130" y="91029"/>
                    <a:pt x="843944" y="96076"/>
                  </a:cubicBezTo>
                  <a:cubicBezTo>
                    <a:pt x="871687" y="104487"/>
                    <a:pt x="883456" y="124674"/>
                    <a:pt x="861598" y="140655"/>
                  </a:cubicBezTo>
                  <a:cubicBezTo>
                    <a:pt x="840581" y="155795"/>
                    <a:pt x="801909" y="150748"/>
                    <a:pt x="775006" y="148225"/>
                  </a:cubicBezTo>
                  <a:cubicBezTo>
                    <a:pt x="716157" y="144019"/>
                    <a:pt x="657308" y="137290"/>
                    <a:pt x="597618" y="133926"/>
                  </a:cubicBezTo>
                  <a:cubicBezTo>
                    <a:pt x="439566" y="126356"/>
                    <a:pt x="279833" y="127197"/>
                    <a:pt x="120941" y="13813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0" name="Google Shape;1840;p49"/>
            <p:cNvSpPr/>
            <p:nvPr/>
          </p:nvSpPr>
          <p:spPr>
            <a:xfrm>
              <a:off x="1393606" y="2316681"/>
              <a:ext cx="892330" cy="1279732"/>
            </a:xfrm>
            <a:custGeom>
              <a:rect b="b" l="l" r="r" t="t"/>
              <a:pathLst>
                <a:path extrusionOk="0" h="1672852" w="1166444">
                  <a:moveTo>
                    <a:pt x="1135286" y="1336497"/>
                  </a:moveTo>
                  <a:cubicBezTo>
                    <a:pt x="1084003" y="1418085"/>
                    <a:pt x="1015906" y="1485373"/>
                    <a:pt x="938561" y="1539205"/>
                  </a:cubicBezTo>
                  <a:cubicBezTo>
                    <a:pt x="747723" y="1669577"/>
                    <a:pt x="495512" y="1710791"/>
                    <a:pt x="273567" y="1635091"/>
                  </a:cubicBezTo>
                  <a:cubicBezTo>
                    <a:pt x="174364" y="1601447"/>
                    <a:pt x="82728" y="1531635"/>
                    <a:pt x="35649" y="1440794"/>
                  </a:cubicBezTo>
                  <a:cubicBezTo>
                    <a:pt x="29764" y="1429019"/>
                    <a:pt x="23879" y="1417243"/>
                    <a:pt x="19675" y="1404627"/>
                  </a:cubicBezTo>
                  <a:cubicBezTo>
                    <a:pt x="19675" y="1404627"/>
                    <a:pt x="19675" y="1403786"/>
                    <a:pt x="19675" y="1403786"/>
                  </a:cubicBezTo>
                  <a:cubicBezTo>
                    <a:pt x="11268" y="1380235"/>
                    <a:pt x="5383" y="1356683"/>
                    <a:pt x="2861" y="1330609"/>
                  </a:cubicBezTo>
                  <a:cubicBezTo>
                    <a:pt x="-8068" y="1216218"/>
                    <a:pt x="49100" y="1106873"/>
                    <a:pt x="113834" y="1010986"/>
                  </a:cubicBezTo>
                  <a:cubicBezTo>
                    <a:pt x="165117" y="935286"/>
                    <a:pt x="223125" y="861269"/>
                    <a:pt x="260957" y="778840"/>
                  </a:cubicBezTo>
                  <a:cubicBezTo>
                    <a:pt x="266001" y="767064"/>
                    <a:pt x="271045" y="754447"/>
                    <a:pt x="276089" y="742672"/>
                  </a:cubicBezTo>
                  <a:cubicBezTo>
                    <a:pt x="279452" y="733420"/>
                    <a:pt x="282815" y="723326"/>
                    <a:pt x="286178" y="713233"/>
                  </a:cubicBezTo>
                  <a:cubicBezTo>
                    <a:pt x="287018" y="710710"/>
                    <a:pt x="287859" y="708186"/>
                    <a:pt x="287859" y="705663"/>
                  </a:cubicBezTo>
                  <a:cubicBezTo>
                    <a:pt x="291222" y="693046"/>
                    <a:pt x="293744" y="680430"/>
                    <a:pt x="296266" y="666972"/>
                  </a:cubicBezTo>
                  <a:cubicBezTo>
                    <a:pt x="302992" y="627440"/>
                    <a:pt x="304673" y="586225"/>
                    <a:pt x="299629" y="545852"/>
                  </a:cubicBezTo>
                  <a:cubicBezTo>
                    <a:pt x="268523" y="560151"/>
                    <a:pt x="234054" y="565197"/>
                    <a:pt x="200426" y="560992"/>
                  </a:cubicBezTo>
                  <a:cubicBezTo>
                    <a:pt x="132329" y="551740"/>
                    <a:pt x="72639" y="504637"/>
                    <a:pt x="37330" y="445760"/>
                  </a:cubicBezTo>
                  <a:cubicBezTo>
                    <a:pt x="-19838" y="348191"/>
                    <a:pt x="-9749" y="217818"/>
                    <a:pt x="56666" y="126978"/>
                  </a:cubicBezTo>
                  <a:cubicBezTo>
                    <a:pt x="123082" y="36138"/>
                    <a:pt x="242461" y="-11805"/>
                    <a:pt x="354274" y="2494"/>
                  </a:cubicBezTo>
                  <a:cubicBezTo>
                    <a:pt x="466088" y="16793"/>
                    <a:pt x="567813" y="90810"/>
                    <a:pt x="619095" y="190903"/>
                  </a:cubicBezTo>
                  <a:cubicBezTo>
                    <a:pt x="671219" y="290995"/>
                    <a:pt x="673741" y="413797"/>
                    <a:pt x="630865" y="518095"/>
                  </a:cubicBezTo>
                  <a:cubicBezTo>
                    <a:pt x="607325" y="575291"/>
                    <a:pt x="571175" y="626599"/>
                    <a:pt x="542592" y="682112"/>
                  </a:cubicBezTo>
                  <a:cubicBezTo>
                    <a:pt x="535025" y="697252"/>
                    <a:pt x="527459" y="712392"/>
                    <a:pt x="520733" y="727532"/>
                  </a:cubicBezTo>
                  <a:cubicBezTo>
                    <a:pt x="518211" y="733420"/>
                    <a:pt x="515689" y="740149"/>
                    <a:pt x="513167" y="746877"/>
                  </a:cubicBezTo>
                  <a:cubicBezTo>
                    <a:pt x="508963" y="759494"/>
                    <a:pt x="505600" y="772111"/>
                    <a:pt x="502238" y="784727"/>
                  </a:cubicBezTo>
                  <a:cubicBezTo>
                    <a:pt x="500556" y="790615"/>
                    <a:pt x="499716" y="796503"/>
                    <a:pt x="498875" y="802391"/>
                  </a:cubicBezTo>
                  <a:cubicBezTo>
                    <a:pt x="490468" y="851175"/>
                    <a:pt x="493831" y="902483"/>
                    <a:pt x="505600" y="950426"/>
                  </a:cubicBezTo>
                  <a:cubicBezTo>
                    <a:pt x="505600" y="951268"/>
                    <a:pt x="507282" y="952109"/>
                    <a:pt x="508123" y="951268"/>
                  </a:cubicBezTo>
                  <a:cubicBezTo>
                    <a:pt x="512326" y="949585"/>
                    <a:pt x="516530" y="948744"/>
                    <a:pt x="521574" y="947903"/>
                  </a:cubicBezTo>
                  <a:cubicBezTo>
                    <a:pt x="538388" y="944539"/>
                    <a:pt x="660290" y="901642"/>
                    <a:pt x="843562" y="943697"/>
                  </a:cubicBezTo>
                  <a:cubicBezTo>
                    <a:pt x="960420" y="970613"/>
                    <a:pt x="1083162" y="1047154"/>
                    <a:pt x="1146215" y="1156499"/>
                  </a:cubicBezTo>
                  <a:cubicBezTo>
                    <a:pt x="1178161" y="1217059"/>
                    <a:pt x="1170595" y="1281824"/>
                    <a:pt x="1135286" y="1336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1" name="Google Shape;1841;p49"/>
            <p:cNvSpPr/>
            <p:nvPr/>
          </p:nvSpPr>
          <p:spPr>
            <a:xfrm>
              <a:off x="1558961" y="2844352"/>
              <a:ext cx="232172" cy="165224"/>
            </a:xfrm>
            <a:custGeom>
              <a:rect b="b" l="l" r="r" t="t"/>
              <a:pathLst>
                <a:path extrusionOk="0" h="215979" w="303493">
                  <a:moveTo>
                    <a:pt x="252210" y="212082"/>
                  </a:moveTo>
                  <a:cubicBezTo>
                    <a:pt x="261458" y="211241"/>
                    <a:pt x="269865" y="209558"/>
                    <a:pt x="279113" y="207035"/>
                  </a:cubicBezTo>
                  <a:cubicBezTo>
                    <a:pt x="276591" y="176755"/>
                    <a:pt x="277431" y="146475"/>
                    <a:pt x="282476" y="117036"/>
                  </a:cubicBezTo>
                  <a:cubicBezTo>
                    <a:pt x="285838" y="97690"/>
                    <a:pt x="290042" y="79186"/>
                    <a:pt x="296768" y="61523"/>
                  </a:cubicBezTo>
                  <a:cubicBezTo>
                    <a:pt x="298449" y="55635"/>
                    <a:pt x="300971" y="49747"/>
                    <a:pt x="303493" y="43859"/>
                  </a:cubicBezTo>
                  <a:cubicBezTo>
                    <a:pt x="284157" y="30402"/>
                    <a:pt x="262299" y="20308"/>
                    <a:pt x="239600" y="13579"/>
                  </a:cubicBezTo>
                  <a:cubicBezTo>
                    <a:pt x="185795" y="-3243"/>
                    <a:pt x="126105" y="-5766"/>
                    <a:pt x="73141" y="13579"/>
                  </a:cubicBezTo>
                  <a:cubicBezTo>
                    <a:pt x="72300" y="18626"/>
                    <a:pt x="70619" y="22832"/>
                    <a:pt x="69778" y="27037"/>
                  </a:cubicBezTo>
                  <a:cubicBezTo>
                    <a:pt x="63053" y="49747"/>
                    <a:pt x="54646" y="71616"/>
                    <a:pt x="45398" y="92644"/>
                  </a:cubicBezTo>
                  <a:cubicBezTo>
                    <a:pt x="31947" y="121242"/>
                    <a:pt x="16814" y="148998"/>
                    <a:pt x="0" y="175914"/>
                  </a:cubicBezTo>
                  <a:cubicBezTo>
                    <a:pt x="10089" y="180960"/>
                    <a:pt x="21858" y="184325"/>
                    <a:pt x="31106" y="187690"/>
                  </a:cubicBezTo>
                  <a:cubicBezTo>
                    <a:pt x="64734" y="199465"/>
                    <a:pt x="100044" y="207876"/>
                    <a:pt x="136194" y="212923"/>
                  </a:cubicBezTo>
                  <a:cubicBezTo>
                    <a:pt x="173184" y="217128"/>
                    <a:pt x="213538" y="217128"/>
                    <a:pt x="252210" y="212082"/>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2" name="Google Shape;1842;p49"/>
            <p:cNvSpPr/>
            <p:nvPr/>
          </p:nvSpPr>
          <p:spPr>
            <a:xfrm>
              <a:off x="2219264" y="3145044"/>
              <a:ext cx="144785" cy="110559"/>
            </a:xfrm>
            <a:custGeom>
              <a:rect b="b" l="l" r="r" t="t"/>
              <a:pathLst>
                <a:path extrusionOk="0" h="144522" w="189261">
                  <a:moveTo>
                    <a:pt x="71564" y="43830"/>
                  </a:moveTo>
                  <a:cubicBezTo>
                    <a:pt x="98466" y="47194"/>
                    <a:pt x="127891" y="36260"/>
                    <a:pt x="146386" y="16073"/>
                  </a:cubicBezTo>
                  <a:cubicBezTo>
                    <a:pt x="152271" y="9344"/>
                    <a:pt x="158996" y="933"/>
                    <a:pt x="168244" y="92"/>
                  </a:cubicBezTo>
                  <a:cubicBezTo>
                    <a:pt x="174970" y="-749"/>
                    <a:pt x="181695" y="4298"/>
                    <a:pt x="185058" y="10185"/>
                  </a:cubicBezTo>
                  <a:cubicBezTo>
                    <a:pt x="188421" y="16073"/>
                    <a:pt x="189262" y="22802"/>
                    <a:pt x="189262" y="30372"/>
                  </a:cubicBezTo>
                  <a:cubicBezTo>
                    <a:pt x="187580" y="57288"/>
                    <a:pt x="165722" y="80839"/>
                    <a:pt x="139660" y="85886"/>
                  </a:cubicBezTo>
                  <a:cubicBezTo>
                    <a:pt x="146386" y="85886"/>
                    <a:pt x="152271" y="85886"/>
                    <a:pt x="158156" y="87568"/>
                  </a:cubicBezTo>
                  <a:cubicBezTo>
                    <a:pt x="164041" y="89250"/>
                    <a:pt x="169926" y="92614"/>
                    <a:pt x="172448" y="98502"/>
                  </a:cubicBezTo>
                  <a:cubicBezTo>
                    <a:pt x="174970" y="104390"/>
                    <a:pt x="174129" y="111960"/>
                    <a:pt x="170766" y="117848"/>
                  </a:cubicBezTo>
                  <a:cubicBezTo>
                    <a:pt x="167403" y="123736"/>
                    <a:pt x="162359" y="127941"/>
                    <a:pt x="156474" y="131306"/>
                  </a:cubicBezTo>
                  <a:cubicBezTo>
                    <a:pt x="133776" y="145604"/>
                    <a:pt x="103510" y="148128"/>
                    <a:pt x="77449" y="139717"/>
                  </a:cubicBezTo>
                  <a:cubicBezTo>
                    <a:pt x="51387" y="131306"/>
                    <a:pt x="29529" y="111960"/>
                    <a:pt x="16077" y="88409"/>
                  </a:cubicBezTo>
                  <a:cubicBezTo>
                    <a:pt x="7670" y="74110"/>
                    <a:pt x="-10825" y="37942"/>
                    <a:pt x="8511" y="25325"/>
                  </a:cubicBezTo>
                  <a:cubicBezTo>
                    <a:pt x="18599" y="18597"/>
                    <a:pt x="26166" y="26167"/>
                    <a:pt x="34573" y="32054"/>
                  </a:cubicBezTo>
                  <a:cubicBezTo>
                    <a:pt x="46343" y="37942"/>
                    <a:pt x="58953" y="42148"/>
                    <a:pt x="71564" y="43830"/>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3" name="Google Shape;1843;p49"/>
            <p:cNvSpPr/>
            <p:nvPr/>
          </p:nvSpPr>
          <p:spPr>
            <a:xfrm>
              <a:off x="1394766" y="2887029"/>
              <a:ext cx="387556" cy="536592"/>
            </a:xfrm>
            <a:custGeom>
              <a:rect b="b" l="l" r="r" t="t"/>
              <a:pathLst>
                <a:path extrusionOk="0" h="701427" w="506609">
                  <a:moveTo>
                    <a:pt x="506610" y="210278"/>
                  </a:moveTo>
                  <a:cubicBezTo>
                    <a:pt x="457009" y="230464"/>
                    <a:pt x="419177" y="335603"/>
                    <a:pt x="413292" y="364201"/>
                  </a:cubicBezTo>
                  <a:cubicBezTo>
                    <a:pt x="407407" y="391958"/>
                    <a:pt x="387230" y="430649"/>
                    <a:pt x="360328" y="430649"/>
                  </a:cubicBezTo>
                  <a:cubicBezTo>
                    <a:pt x="332585" y="430649"/>
                    <a:pt x="326700" y="383547"/>
                    <a:pt x="322496" y="370089"/>
                  </a:cubicBezTo>
                  <a:cubicBezTo>
                    <a:pt x="291390" y="417191"/>
                    <a:pt x="280461" y="456723"/>
                    <a:pt x="274576" y="516442"/>
                  </a:cubicBezTo>
                  <a:cubicBezTo>
                    <a:pt x="272895" y="539153"/>
                    <a:pt x="256081" y="563545"/>
                    <a:pt x="233382" y="566909"/>
                  </a:cubicBezTo>
                  <a:cubicBezTo>
                    <a:pt x="219090" y="568591"/>
                    <a:pt x="205639" y="561021"/>
                    <a:pt x="197232" y="549246"/>
                  </a:cubicBezTo>
                  <a:cubicBezTo>
                    <a:pt x="188825" y="537470"/>
                    <a:pt x="185462" y="523171"/>
                    <a:pt x="184621" y="508872"/>
                  </a:cubicBezTo>
                  <a:cubicBezTo>
                    <a:pt x="157719" y="528218"/>
                    <a:pt x="149312" y="564386"/>
                    <a:pt x="143427" y="597189"/>
                  </a:cubicBezTo>
                  <a:cubicBezTo>
                    <a:pt x="137542" y="629992"/>
                    <a:pt x="129976" y="666160"/>
                    <a:pt x="103914" y="686347"/>
                  </a:cubicBezTo>
                  <a:cubicBezTo>
                    <a:pt x="84578" y="701487"/>
                    <a:pt x="57676" y="704851"/>
                    <a:pt x="34136" y="698123"/>
                  </a:cubicBezTo>
                  <a:cubicBezTo>
                    <a:pt x="28251" y="686347"/>
                    <a:pt x="22366" y="674572"/>
                    <a:pt x="18163" y="661955"/>
                  </a:cubicBezTo>
                  <a:cubicBezTo>
                    <a:pt x="18163" y="661955"/>
                    <a:pt x="18163" y="661114"/>
                    <a:pt x="18163" y="661114"/>
                  </a:cubicBezTo>
                  <a:cubicBezTo>
                    <a:pt x="9756" y="637562"/>
                    <a:pt x="3871" y="614011"/>
                    <a:pt x="1349" y="587937"/>
                  </a:cubicBezTo>
                  <a:cubicBezTo>
                    <a:pt x="-9580" y="473546"/>
                    <a:pt x="47587" y="364201"/>
                    <a:pt x="112321" y="268315"/>
                  </a:cubicBezTo>
                  <a:cubicBezTo>
                    <a:pt x="163604" y="192614"/>
                    <a:pt x="221612" y="118597"/>
                    <a:pt x="259444" y="36168"/>
                  </a:cubicBezTo>
                  <a:cubicBezTo>
                    <a:pt x="264488" y="24392"/>
                    <a:pt x="269532" y="11776"/>
                    <a:pt x="274576" y="0"/>
                  </a:cubicBezTo>
                  <a:cubicBezTo>
                    <a:pt x="337629" y="841"/>
                    <a:pt x="435991" y="15981"/>
                    <a:pt x="484752" y="28598"/>
                  </a:cubicBezTo>
                  <a:cubicBezTo>
                    <a:pt x="489796" y="30280"/>
                    <a:pt x="495681" y="34486"/>
                    <a:pt x="501566" y="42056"/>
                  </a:cubicBezTo>
                  <a:cubicBezTo>
                    <a:pt x="499884" y="47943"/>
                    <a:pt x="499044" y="53831"/>
                    <a:pt x="498203" y="59719"/>
                  </a:cubicBezTo>
                  <a:cubicBezTo>
                    <a:pt x="489796" y="108503"/>
                    <a:pt x="493159" y="159811"/>
                    <a:pt x="504928" y="207755"/>
                  </a:cubicBezTo>
                  <a:cubicBezTo>
                    <a:pt x="504088" y="210278"/>
                    <a:pt x="504928" y="210278"/>
                    <a:pt x="506610" y="2102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4" name="Google Shape;1844;p49"/>
            <p:cNvSpPr/>
            <p:nvPr/>
          </p:nvSpPr>
          <p:spPr>
            <a:xfrm>
              <a:off x="1391671" y="2318617"/>
              <a:ext cx="506096" cy="619619"/>
            </a:xfrm>
            <a:custGeom>
              <a:rect b="b" l="l" r="r" t="t"/>
              <a:pathLst>
                <a:path extrusionOk="0" h="809960" w="661564">
                  <a:moveTo>
                    <a:pt x="631706" y="517254"/>
                  </a:moveTo>
                  <a:cubicBezTo>
                    <a:pt x="598918" y="596318"/>
                    <a:pt x="542591" y="664448"/>
                    <a:pt x="514008" y="746036"/>
                  </a:cubicBezTo>
                  <a:cubicBezTo>
                    <a:pt x="508123" y="764541"/>
                    <a:pt x="503079" y="783045"/>
                    <a:pt x="499716" y="801550"/>
                  </a:cubicBezTo>
                  <a:cubicBezTo>
                    <a:pt x="471132" y="807437"/>
                    <a:pt x="442548" y="809961"/>
                    <a:pt x="413123" y="809961"/>
                  </a:cubicBezTo>
                  <a:cubicBezTo>
                    <a:pt x="361000" y="809961"/>
                    <a:pt x="308877" y="799867"/>
                    <a:pt x="261797" y="777998"/>
                  </a:cubicBezTo>
                  <a:cubicBezTo>
                    <a:pt x="261797" y="777998"/>
                    <a:pt x="260956" y="777998"/>
                    <a:pt x="260956" y="777998"/>
                  </a:cubicBezTo>
                  <a:cubicBezTo>
                    <a:pt x="270204" y="756971"/>
                    <a:pt x="278611" y="735102"/>
                    <a:pt x="285337" y="712392"/>
                  </a:cubicBezTo>
                  <a:cubicBezTo>
                    <a:pt x="301310" y="658561"/>
                    <a:pt x="305514" y="601365"/>
                    <a:pt x="299629" y="545852"/>
                  </a:cubicBezTo>
                  <a:cubicBezTo>
                    <a:pt x="268523" y="560151"/>
                    <a:pt x="234054" y="565197"/>
                    <a:pt x="200426" y="560992"/>
                  </a:cubicBezTo>
                  <a:cubicBezTo>
                    <a:pt x="132329" y="551740"/>
                    <a:pt x="72640" y="504637"/>
                    <a:pt x="37330" y="445759"/>
                  </a:cubicBezTo>
                  <a:cubicBezTo>
                    <a:pt x="-19838" y="348190"/>
                    <a:pt x="-9749" y="217818"/>
                    <a:pt x="56666" y="126978"/>
                  </a:cubicBezTo>
                  <a:cubicBezTo>
                    <a:pt x="123082" y="36138"/>
                    <a:pt x="242461" y="-11805"/>
                    <a:pt x="354274" y="2494"/>
                  </a:cubicBezTo>
                  <a:cubicBezTo>
                    <a:pt x="466087" y="16793"/>
                    <a:pt x="567812" y="90811"/>
                    <a:pt x="619095" y="190903"/>
                  </a:cubicBezTo>
                  <a:cubicBezTo>
                    <a:pt x="672059" y="290154"/>
                    <a:pt x="674581" y="412956"/>
                    <a:pt x="631706" y="5172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5" name="Google Shape;1845;p49"/>
            <p:cNvSpPr/>
            <p:nvPr/>
          </p:nvSpPr>
          <p:spPr>
            <a:xfrm>
              <a:off x="1214526" y="2566330"/>
              <a:ext cx="360017" cy="201779"/>
            </a:xfrm>
            <a:custGeom>
              <a:rect b="b" l="l" r="r" t="t"/>
              <a:pathLst>
                <a:path extrusionOk="0" h="263763" w="470611">
                  <a:moveTo>
                    <a:pt x="396043" y="84146"/>
                  </a:moveTo>
                  <a:cubicBezTo>
                    <a:pt x="235469" y="84987"/>
                    <a:pt x="321221" y="-10058"/>
                    <a:pt x="231266" y="876"/>
                  </a:cubicBezTo>
                  <a:cubicBezTo>
                    <a:pt x="226221" y="1717"/>
                    <a:pt x="216133" y="13493"/>
                    <a:pt x="211930" y="16857"/>
                  </a:cubicBezTo>
                  <a:cubicBezTo>
                    <a:pt x="205204" y="22745"/>
                    <a:pt x="197638" y="27792"/>
                    <a:pt x="190912" y="33679"/>
                  </a:cubicBezTo>
                  <a:cubicBezTo>
                    <a:pt x="176620" y="44614"/>
                    <a:pt x="161488" y="55548"/>
                    <a:pt x="145514" y="65642"/>
                  </a:cubicBezTo>
                  <a:cubicBezTo>
                    <a:pt x="116090" y="84987"/>
                    <a:pt x="84143" y="99286"/>
                    <a:pt x="52196" y="113585"/>
                  </a:cubicBezTo>
                  <a:cubicBezTo>
                    <a:pt x="32020" y="122837"/>
                    <a:pt x="1754" y="137136"/>
                    <a:pt x="73" y="162370"/>
                  </a:cubicBezTo>
                  <a:cubicBezTo>
                    <a:pt x="-1608" y="188444"/>
                    <a:pt x="26135" y="195173"/>
                    <a:pt x="46311" y="195173"/>
                  </a:cubicBezTo>
                  <a:cubicBezTo>
                    <a:pt x="77418" y="194332"/>
                    <a:pt x="110205" y="185921"/>
                    <a:pt x="140470" y="196014"/>
                  </a:cubicBezTo>
                  <a:cubicBezTo>
                    <a:pt x="201000" y="217042"/>
                    <a:pt x="273301" y="269191"/>
                    <a:pt x="364937" y="263303"/>
                  </a:cubicBezTo>
                  <a:cubicBezTo>
                    <a:pt x="491042" y="255733"/>
                    <a:pt x="507856" y="83305"/>
                    <a:pt x="396043" y="8414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6" name="Google Shape;1846;p49"/>
            <p:cNvSpPr/>
            <p:nvPr/>
          </p:nvSpPr>
          <p:spPr>
            <a:xfrm>
              <a:off x="1353881" y="2611522"/>
              <a:ext cx="40277" cy="18234"/>
            </a:xfrm>
            <a:custGeom>
              <a:rect b="b" l="l" r="r" t="t"/>
              <a:pathLst>
                <a:path extrusionOk="0" h="23835" w="52650">
                  <a:moveTo>
                    <a:pt x="33628" y="0"/>
                  </a:moveTo>
                  <a:cubicBezTo>
                    <a:pt x="38672" y="0"/>
                    <a:pt x="43717" y="0"/>
                    <a:pt x="47079" y="2523"/>
                  </a:cubicBezTo>
                  <a:cubicBezTo>
                    <a:pt x="51283" y="5047"/>
                    <a:pt x="53805" y="10093"/>
                    <a:pt x="52124" y="15140"/>
                  </a:cubicBezTo>
                  <a:cubicBezTo>
                    <a:pt x="50442" y="19346"/>
                    <a:pt x="46239" y="21869"/>
                    <a:pt x="42035" y="21869"/>
                  </a:cubicBezTo>
                  <a:cubicBezTo>
                    <a:pt x="37832" y="22710"/>
                    <a:pt x="33628" y="21869"/>
                    <a:pt x="29425" y="21028"/>
                  </a:cubicBezTo>
                  <a:cubicBezTo>
                    <a:pt x="25221" y="20187"/>
                    <a:pt x="21018" y="19346"/>
                    <a:pt x="16814" y="21028"/>
                  </a:cubicBezTo>
                  <a:cubicBezTo>
                    <a:pt x="14292" y="21869"/>
                    <a:pt x="11770" y="23551"/>
                    <a:pt x="9248" y="23551"/>
                  </a:cubicBezTo>
                  <a:cubicBezTo>
                    <a:pt x="5044" y="24392"/>
                    <a:pt x="0" y="23551"/>
                    <a:pt x="0" y="18505"/>
                  </a:cubicBezTo>
                  <a:cubicBezTo>
                    <a:pt x="0" y="15140"/>
                    <a:pt x="3363" y="13458"/>
                    <a:pt x="5885" y="10935"/>
                  </a:cubicBezTo>
                  <a:cubicBezTo>
                    <a:pt x="15133" y="5047"/>
                    <a:pt x="23540" y="841"/>
                    <a:pt x="3362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7" name="Google Shape;1847;p49"/>
            <p:cNvSpPr/>
            <p:nvPr/>
          </p:nvSpPr>
          <p:spPr>
            <a:xfrm>
              <a:off x="1513174" y="2417958"/>
              <a:ext cx="172360" cy="172444"/>
            </a:xfrm>
            <a:custGeom>
              <a:rect b="b" l="l" r="r" t="t"/>
              <a:pathLst>
                <a:path extrusionOk="0" h="225417" w="225307">
                  <a:moveTo>
                    <a:pt x="225308" y="112709"/>
                  </a:moveTo>
                  <a:cubicBezTo>
                    <a:pt x="225308" y="174956"/>
                    <a:pt x="174871" y="225418"/>
                    <a:pt x="112654" y="225418"/>
                  </a:cubicBezTo>
                  <a:cubicBezTo>
                    <a:pt x="50437" y="225418"/>
                    <a:pt x="0" y="174956"/>
                    <a:pt x="0" y="112709"/>
                  </a:cubicBezTo>
                  <a:cubicBezTo>
                    <a:pt x="0" y="50462"/>
                    <a:pt x="50437" y="0"/>
                    <a:pt x="112654" y="0"/>
                  </a:cubicBezTo>
                  <a:cubicBezTo>
                    <a:pt x="174871" y="0"/>
                    <a:pt x="225308" y="50462"/>
                    <a:pt x="225308" y="1127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8" name="Google Shape;1848;p49"/>
            <p:cNvSpPr/>
            <p:nvPr/>
          </p:nvSpPr>
          <p:spPr>
            <a:xfrm>
              <a:off x="1545419" y="2450218"/>
              <a:ext cx="108046" cy="108099"/>
            </a:xfrm>
            <a:custGeom>
              <a:rect b="b" l="l" r="r" t="t"/>
              <a:pathLst>
                <a:path extrusionOk="0" h="141306" w="141237">
                  <a:moveTo>
                    <a:pt x="141238" y="70653"/>
                  </a:moveTo>
                  <a:cubicBezTo>
                    <a:pt x="141238" y="109674"/>
                    <a:pt x="109621" y="141307"/>
                    <a:pt x="70619" y="141307"/>
                  </a:cubicBezTo>
                  <a:cubicBezTo>
                    <a:pt x="31617" y="141307"/>
                    <a:pt x="0" y="109674"/>
                    <a:pt x="0" y="70653"/>
                  </a:cubicBezTo>
                  <a:cubicBezTo>
                    <a:pt x="0" y="31633"/>
                    <a:pt x="31617" y="0"/>
                    <a:pt x="70619" y="0"/>
                  </a:cubicBezTo>
                  <a:cubicBezTo>
                    <a:pt x="109621" y="0"/>
                    <a:pt x="141238" y="31633"/>
                    <a:pt x="141238" y="706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9" name="Google Shape;1849;p49"/>
            <p:cNvSpPr/>
            <p:nvPr/>
          </p:nvSpPr>
          <p:spPr>
            <a:xfrm>
              <a:off x="1594431" y="2437959"/>
              <a:ext cx="56595" cy="56623"/>
            </a:xfrm>
            <a:custGeom>
              <a:rect b="b" l="l" r="r" t="t"/>
              <a:pathLst>
                <a:path extrusionOk="0" h="74017" w="73981">
                  <a:moveTo>
                    <a:pt x="73982" y="37009"/>
                  </a:moveTo>
                  <a:cubicBezTo>
                    <a:pt x="73982" y="57448"/>
                    <a:pt x="57420" y="74018"/>
                    <a:pt x="36991" y="74018"/>
                  </a:cubicBezTo>
                  <a:cubicBezTo>
                    <a:pt x="16561" y="74018"/>
                    <a:pt x="0" y="57448"/>
                    <a:pt x="0" y="37009"/>
                  </a:cubicBezTo>
                  <a:cubicBezTo>
                    <a:pt x="0" y="16569"/>
                    <a:pt x="16561" y="0"/>
                    <a:pt x="36991" y="0"/>
                  </a:cubicBezTo>
                  <a:cubicBezTo>
                    <a:pt x="57420" y="0"/>
                    <a:pt x="73982" y="16569"/>
                    <a:pt x="73982" y="3700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0" name="Google Shape;1850;p49"/>
            <p:cNvSpPr/>
            <p:nvPr/>
          </p:nvSpPr>
          <p:spPr>
            <a:xfrm>
              <a:off x="1632822" y="3172522"/>
              <a:ext cx="554818" cy="370240"/>
            </a:xfrm>
            <a:custGeom>
              <a:rect b="b" l="l" r="r" t="t"/>
              <a:pathLst>
                <a:path extrusionOk="0" h="483974" w="725252">
                  <a:moveTo>
                    <a:pt x="697336" y="104738"/>
                  </a:moveTo>
                  <a:cubicBezTo>
                    <a:pt x="683885" y="94644"/>
                    <a:pt x="666230" y="91280"/>
                    <a:pt x="649416" y="92962"/>
                  </a:cubicBezTo>
                  <a:cubicBezTo>
                    <a:pt x="629239" y="94644"/>
                    <a:pt x="611584" y="103896"/>
                    <a:pt x="596452" y="116513"/>
                  </a:cubicBezTo>
                  <a:cubicBezTo>
                    <a:pt x="596452" y="115672"/>
                    <a:pt x="597292" y="114831"/>
                    <a:pt x="597292" y="113990"/>
                  </a:cubicBezTo>
                  <a:cubicBezTo>
                    <a:pt x="601496" y="96327"/>
                    <a:pt x="598974" y="76140"/>
                    <a:pt x="585522" y="62682"/>
                  </a:cubicBezTo>
                  <a:cubicBezTo>
                    <a:pt x="572912" y="50065"/>
                    <a:pt x="553576" y="47542"/>
                    <a:pt x="535921" y="51747"/>
                  </a:cubicBezTo>
                  <a:cubicBezTo>
                    <a:pt x="524992" y="54271"/>
                    <a:pt x="514904" y="60159"/>
                    <a:pt x="506497" y="66888"/>
                  </a:cubicBezTo>
                  <a:cubicBezTo>
                    <a:pt x="511541" y="42495"/>
                    <a:pt x="500612" y="15580"/>
                    <a:pt x="475390" y="4645"/>
                  </a:cubicBezTo>
                  <a:cubicBezTo>
                    <a:pt x="457736" y="-2925"/>
                    <a:pt x="437559" y="-1242"/>
                    <a:pt x="421586" y="9692"/>
                  </a:cubicBezTo>
                  <a:cubicBezTo>
                    <a:pt x="410657" y="17262"/>
                    <a:pt x="403090" y="27355"/>
                    <a:pt x="395524" y="38290"/>
                  </a:cubicBezTo>
                  <a:cubicBezTo>
                    <a:pt x="391320" y="29038"/>
                    <a:pt x="383754" y="22309"/>
                    <a:pt x="374506" y="18944"/>
                  </a:cubicBezTo>
                  <a:cubicBezTo>
                    <a:pt x="340878" y="8010"/>
                    <a:pt x="320702" y="43336"/>
                    <a:pt x="302206" y="63523"/>
                  </a:cubicBezTo>
                  <a:cubicBezTo>
                    <a:pt x="238313" y="130812"/>
                    <a:pt x="149199" y="52589"/>
                    <a:pt x="77739" y="94644"/>
                  </a:cubicBezTo>
                  <a:cubicBezTo>
                    <a:pt x="57562" y="106420"/>
                    <a:pt x="40748" y="124924"/>
                    <a:pt x="28138" y="145111"/>
                  </a:cubicBezTo>
                  <a:cubicBezTo>
                    <a:pt x="2076" y="188008"/>
                    <a:pt x="-4650" y="240998"/>
                    <a:pt x="2917" y="289782"/>
                  </a:cubicBezTo>
                  <a:cubicBezTo>
                    <a:pt x="31500" y="475668"/>
                    <a:pt x="231587" y="504266"/>
                    <a:pt x="385436" y="473144"/>
                  </a:cubicBezTo>
                  <a:cubicBezTo>
                    <a:pt x="465302" y="457163"/>
                    <a:pt x="545169" y="427724"/>
                    <a:pt x="609062" y="376417"/>
                  </a:cubicBezTo>
                  <a:cubicBezTo>
                    <a:pt x="674637" y="324268"/>
                    <a:pt x="739371" y="236792"/>
                    <a:pt x="722557" y="148475"/>
                  </a:cubicBezTo>
                  <a:cubicBezTo>
                    <a:pt x="719194" y="132494"/>
                    <a:pt x="711628" y="115672"/>
                    <a:pt x="697336" y="10473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1" name="Google Shape;1851;p49"/>
            <p:cNvSpPr/>
            <p:nvPr/>
          </p:nvSpPr>
          <p:spPr>
            <a:xfrm>
              <a:off x="1872385" y="3172522"/>
              <a:ext cx="316544" cy="276376"/>
            </a:xfrm>
            <a:custGeom>
              <a:rect b="b" l="l" r="r" t="t"/>
              <a:pathLst>
                <a:path extrusionOk="0" h="361276" w="413783">
                  <a:moveTo>
                    <a:pt x="385041" y="104738"/>
                  </a:moveTo>
                  <a:cubicBezTo>
                    <a:pt x="371590" y="94644"/>
                    <a:pt x="353935" y="91280"/>
                    <a:pt x="337121" y="92962"/>
                  </a:cubicBezTo>
                  <a:cubicBezTo>
                    <a:pt x="316944" y="94644"/>
                    <a:pt x="299290" y="103896"/>
                    <a:pt x="284157" y="116513"/>
                  </a:cubicBezTo>
                  <a:cubicBezTo>
                    <a:pt x="284157" y="115672"/>
                    <a:pt x="284998" y="114831"/>
                    <a:pt x="284998" y="113990"/>
                  </a:cubicBezTo>
                  <a:cubicBezTo>
                    <a:pt x="289201" y="96327"/>
                    <a:pt x="286679" y="76140"/>
                    <a:pt x="273228" y="62682"/>
                  </a:cubicBezTo>
                  <a:cubicBezTo>
                    <a:pt x="260617" y="50065"/>
                    <a:pt x="241281" y="47542"/>
                    <a:pt x="223627" y="51747"/>
                  </a:cubicBezTo>
                  <a:cubicBezTo>
                    <a:pt x="212698" y="54271"/>
                    <a:pt x="202609" y="60159"/>
                    <a:pt x="194202" y="66888"/>
                  </a:cubicBezTo>
                  <a:cubicBezTo>
                    <a:pt x="199246" y="42495"/>
                    <a:pt x="188317" y="15580"/>
                    <a:pt x="163096" y="4645"/>
                  </a:cubicBezTo>
                  <a:cubicBezTo>
                    <a:pt x="145441" y="-2925"/>
                    <a:pt x="125264" y="-1242"/>
                    <a:pt x="109291" y="9692"/>
                  </a:cubicBezTo>
                  <a:cubicBezTo>
                    <a:pt x="98362" y="17262"/>
                    <a:pt x="90796" y="27355"/>
                    <a:pt x="83229" y="38290"/>
                  </a:cubicBezTo>
                  <a:cubicBezTo>
                    <a:pt x="79026" y="29038"/>
                    <a:pt x="71460" y="22309"/>
                    <a:pt x="62212" y="18944"/>
                  </a:cubicBezTo>
                  <a:cubicBezTo>
                    <a:pt x="34469" y="10533"/>
                    <a:pt x="15973" y="32402"/>
                    <a:pt x="0" y="51747"/>
                  </a:cubicBezTo>
                  <a:cubicBezTo>
                    <a:pt x="9248" y="49224"/>
                    <a:pt x="18496" y="49224"/>
                    <a:pt x="29425" y="55112"/>
                  </a:cubicBezTo>
                  <a:cubicBezTo>
                    <a:pt x="38672" y="60159"/>
                    <a:pt x="45398" y="68570"/>
                    <a:pt x="47079" y="78663"/>
                  </a:cubicBezTo>
                  <a:cubicBezTo>
                    <a:pt x="55486" y="68570"/>
                    <a:pt x="65575" y="60159"/>
                    <a:pt x="78185" y="54271"/>
                  </a:cubicBezTo>
                  <a:cubicBezTo>
                    <a:pt x="95840" y="45860"/>
                    <a:pt x="116857" y="47542"/>
                    <a:pt x="132831" y="58476"/>
                  </a:cubicBezTo>
                  <a:cubicBezTo>
                    <a:pt x="156370" y="73616"/>
                    <a:pt x="163096" y="103055"/>
                    <a:pt x="153848" y="126606"/>
                  </a:cubicBezTo>
                  <a:cubicBezTo>
                    <a:pt x="163937" y="121560"/>
                    <a:pt x="174866" y="117354"/>
                    <a:pt x="186636" y="116513"/>
                  </a:cubicBezTo>
                  <a:cubicBezTo>
                    <a:pt x="204290" y="114831"/>
                    <a:pt x="223627" y="121560"/>
                    <a:pt x="234556" y="135859"/>
                  </a:cubicBezTo>
                  <a:cubicBezTo>
                    <a:pt x="245485" y="151840"/>
                    <a:pt x="244644" y="172867"/>
                    <a:pt x="237078" y="189690"/>
                  </a:cubicBezTo>
                  <a:cubicBezTo>
                    <a:pt x="237078" y="190531"/>
                    <a:pt x="236237" y="191372"/>
                    <a:pt x="236237" y="192213"/>
                  </a:cubicBezTo>
                  <a:cubicBezTo>
                    <a:pt x="253892" y="182120"/>
                    <a:pt x="273228" y="176232"/>
                    <a:pt x="294245" y="177914"/>
                  </a:cubicBezTo>
                  <a:cubicBezTo>
                    <a:pt x="311059" y="178755"/>
                    <a:pt x="327873" y="185484"/>
                    <a:pt x="339643" y="198101"/>
                  </a:cubicBezTo>
                  <a:cubicBezTo>
                    <a:pt x="352254" y="211559"/>
                    <a:pt x="357298" y="229222"/>
                    <a:pt x="357298" y="246885"/>
                  </a:cubicBezTo>
                  <a:cubicBezTo>
                    <a:pt x="358139" y="288941"/>
                    <a:pt x="341325" y="327632"/>
                    <a:pt x="316104" y="361277"/>
                  </a:cubicBezTo>
                  <a:cubicBezTo>
                    <a:pt x="374953" y="308286"/>
                    <a:pt x="426236" y="229222"/>
                    <a:pt x="411103" y="149316"/>
                  </a:cubicBezTo>
                  <a:cubicBezTo>
                    <a:pt x="406899" y="132494"/>
                    <a:pt x="399333" y="115672"/>
                    <a:pt x="385041" y="1047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2" name="Google Shape;1852;p49"/>
            <p:cNvSpPr/>
            <p:nvPr/>
          </p:nvSpPr>
          <p:spPr>
            <a:xfrm>
              <a:off x="1386308" y="2265438"/>
              <a:ext cx="139020" cy="141768"/>
            </a:xfrm>
            <a:custGeom>
              <a:rect b="b" l="l" r="r" t="t"/>
              <a:pathLst>
                <a:path extrusionOk="0" h="185317" w="181726">
                  <a:moveTo>
                    <a:pt x="179674" y="133220"/>
                  </a:moveTo>
                  <a:cubicBezTo>
                    <a:pt x="178833" y="129855"/>
                    <a:pt x="175470" y="129014"/>
                    <a:pt x="172948" y="129855"/>
                  </a:cubicBezTo>
                  <a:cubicBezTo>
                    <a:pt x="165382" y="109669"/>
                    <a:pt x="156134" y="90323"/>
                    <a:pt x="145205" y="71819"/>
                  </a:cubicBezTo>
                  <a:cubicBezTo>
                    <a:pt x="131754" y="49950"/>
                    <a:pt x="116621" y="27240"/>
                    <a:pt x="97285" y="11259"/>
                  </a:cubicBezTo>
                  <a:cubicBezTo>
                    <a:pt x="88878" y="3689"/>
                    <a:pt x="77949" y="-1358"/>
                    <a:pt x="67020" y="324"/>
                  </a:cubicBezTo>
                  <a:cubicBezTo>
                    <a:pt x="56091" y="2006"/>
                    <a:pt x="48524" y="11259"/>
                    <a:pt x="46002" y="21352"/>
                  </a:cubicBezTo>
                  <a:cubicBezTo>
                    <a:pt x="43480" y="33127"/>
                    <a:pt x="46843" y="45744"/>
                    <a:pt x="51887" y="56679"/>
                  </a:cubicBezTo>
                  <a:cubicBezTo>
                    <a:pt x="56091" y="67613"/>
                    <a:pt x="61976" y="77706"/>
                    <a:pt x="68701" y="87800"/>
                  </a:cubicBezTo>
                  <a:cubicBezTo>
                    <a:pt x="78790" y="102098"/>
                    <a:pt x="90559" y="113874"/>
                    <a:pt x="104851" y="123967"/>
                  </a:cubicBezTo>
                  <a:cubicBezTo>
                    <a:pt x="85515" y="122285"/>
                    <a:pt x="67020" y="122285"/>
                    <a:pt x="47684" y="124809"/>
                  </a:cubicBezTo>
                  <a:cubicBezTo>
                    <a:pt x="33392" y="126491"/>
                    <a:pt x="-5280" y="129014"/>
                    <a:pt x="605" y="152565"/>
                  </a:cubicBezTo>
                  <a:cubicBezTo>
                    <a:pt x="3127" y="162659"/>
                    <a:pt x="14896" y="167705"/>
                    <a:pt x="23303" y="171070"/>
                  </a:cubicBezTo>
                  <a:cubicBezTo>
                    <a:pt x="35073" y="176116"/>
                    <a:pt x="47684" y="180322"/>
                    <a:pt x="60294" y="182004"/>
                  </a:cubicBezTo>
                  <a:cubicBezTo>
                    <a:pt x="84675" y="187051"/>
                    <a:pt x="110736" y="186210"/>
                    <a:pt x="135117" y="180322"/>
                  </a:cubicBezTo>
                  <a:cubicBezTo>
                    <a:pt x="155293" y="176958"/>
                    <a:pt x="190603" y="162659"/>
                    <a:pt x="179674" y="133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3" name="Google Shape;1853;p49"/>
            <p:cNvSpPr/>
            <p:nvPr/>
          </p:nvSpPr>
          <p:spPr>
            <a:xfrm>
              <a:off x="1442848" y="3144959"/>
              <a:ext cx="49137" cy="113081"/>
            </a:xfrm>
            <a:custGeom>
              <a:rect b="b" l="l" r="r" t="t"/>
              <a:pathLst>
                <a:path extrusionOk="0" h="147818" w="64232">
                  <a:moveTo>
                    <a:pt x="53845" y="1886"/>
                  </a:moveTo>
                  <a:cubicBezTo>
                    <a:pt x="21898" y="42259"/>
                    <a:pt x="3403" y="90202"/>
                    <a:pt x="40" y="141510"/>
                  </a:cubicBezTo>
                  <a:cubicBezTo>
                    <a:pt x="-800" y="149921"/>
                    <a:pt x="11810" y="149921"/>
                    <a:pt x="12651" y="141510"/>
                  </a:cubicBezTo>
                  <a:cubicBezTo>
                    <a:pt x="16014" y="94408"/>
                    <a:pt x="33668" y="48147"/>
                    <a:pt x="63093" y="11138"/>
                  </a:cubicBezTo>
                  <a:cubicBezTo>
                    <a:pt x="67296" y="5250"/>
                    <a:pt x="58889" y="-4002"/>
                    <a:pt x="53845" y="1886"/>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4" name="Google Shape;1854;p49"/>
            <p:cNvSpPr/>
            <p:nvPr/>
          </p:nvSpPr>
          <p:spPr>
            <a:xfrm>
              <a:off x="1468675" y="3221251"/>
              <a:ext cx="10933" cy="27668"/>
            </a:xfrm>
            <a:custGeom>
              <a:rect b="b" l="l" r="r" t="t"/>
              <a:pathLst>
                <a:path extrusionOk="0" h="36167" w="14292">
                  <a:moveTo>
                    <a:pt x="7567" y="0"/>
                  </a:moveTo>
                  <a:cubicBezTo>
                    <a:pt x="4204" y="0"/>
                    <a:pt x="1682" y="2523"/>
                    <a:pt x="841" y="6729"/>
                  </a:cubicBezTo>
                  <a:cubicBezTo>
                    <a:pt x="841" y="14299"/>
                    <a:pt x="0" y="21869"/>
                    <a:pt x="0" y="29439"/>
                  </a:cubicBezTo>
                  <a:cubicBezTo>
                    <a:pt x="0" y="32804"/>
                    <a:pt x="3363" y="36168"/>
                    <a:pt x="6726" y="36168"/>
                  </a:cubicBezTo>
                  <a:cubicBezTo>
                    <a:pt x="10089" y="36168"/>
                    <a:pt x="12611" y="33644"/>
                    <a:pt x="13451" y="29439"/>
                  </a:cubicBezTo>
                  <a:cubicBezTo>
                    <a:pt x="13451" y="21869"/>
                    <a:pt x="14292" y="14299"/>
                    <a:pt x="14292" y="6729"/>
                  </a:cubicBezTo>
                  <a:cubicBezTo>
                    <a:pt x="14292" y="3365"/>
                    <a:pt x="10929" y="0"/>
                    <a:pt x="75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5" name="Google Shape;1855;p49"/>
            <p:cNvSpPr/>
            <p:nvPr/>
          </p:nvSpPr>
          <p:spPr>
            <a:xfrm>
              <a:off x="1762400" y="2703096"/>
              <a:ext cx="72499" cy="149890"/>
            </a:xfrm>
            <a:custGeom>
              <a:rect b="b" l="l" r="r" t="t"/>
              <a:pathLst>
                <a:path extrusionOk="0" h="195935" w="94770">
                  <a:moveTo>
                    <a:pt x="82006" y="4267"/>
                  </a:moveTo>
                  <a:cubicBezTo>
                    <a:pt x="68555" y="70715"/>
                    <a:pt x="40812" y="132957"/>
                    <a:pt x="1299" y="186788"/>
                  </a:cubicBezTo>
                  <a:cubicBezTo>
                    <a:pt x="-3746" y="193517"/>
                    <a:pt x="7184" y="199405"/>
                    <a:pt x="12228" y="193517"/>
                  </a:cubicBezTo>
                  <a:cubicBezTo>
                    <a:pt x="52582" y="138845"/>
                    <a:pt x="81165" y="74920"/>
                    <a:pt x="94617" y="7631"/>
                  </a:cubicBezTo>
                  <a:cubicBezTo>
                    <a:pt x="96298" y="61"/>
                    <a:pt x="83687" y="-3303"/>
                    <a:pt x="82006" y="42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6" name="Google Shape;1856;p49"/>
            <p:cNvSpPr/>
            <p:nvPr/>
          </p:nvSpPr>
          <p:spPr>
            <a:xfrm>
              <a:off x="1734978" y="2816090"/>
              <a:ext cx="31398" cy="51121"/>
            </a:xfrm>
            <a:custGeom>
              <a:rect b="b" l="l" r="r" t="t"/>
              <a:pathLst>
                <a:path extrusionOk="0" h="66825" w="41043">
                  <a:moveTo>
                    <a:pt x="29480" y="3319"/>
                  </a:moveTo>
                  <a:cubicBezTo>
                    <a:pt x="20232" y="20982"/>
                    <a:pt x="10143" y="39487"/>
                    <a:pt x="896" y="57150"/>
                  </a:cubicBezTo>
                  <a:cubicBezTo>
                    <a:pt x="-3308" y="64720"/>
                    <a:pt x="8462" y="70608"/>
                    <a:pt x="11825" y="63879"/>
                  </a:cubicBezTo>
                  <a:cubicBezTo>
                    <a:pt x="21073" y="46215"/>
                    <a:pt x="31161" y="27711"/>
                    <a:pt x="40409" y="10048"/>
                  </a:cubicBezTo>
                  <a:cubicBezTo>
                    <a:pt x="43771" y="2477"/>
                    <a:pt x="32842" y="-4251"/>
                    <a:pt x="29480" y="33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57" name="Google Shape;1857;p49"/>
          <p:cNvGrpSpPr/>
          <p:nvPr/>
        </p:nvGrpSpPr>
        <p:grpSpPr>
          <a:xfrm>
            <a:off x="6290464" y="2589842"/>
            <a:ext cx="1420834" cy="1077807"/>
            <a:chOff x="5654875" y="2007021"/>
            <a:chExt cx="1159202" cy="879340"/>
          </a:xfrm>
        </p:grpSpPr>
        <p:sp>
          <p:nvSpPr>
            <p:cNvPr id="1858" name="Google Shape;1858;p49"/>
            <p:cNvSpPr/>
            <p:nvPr/>
          </p:nvSpPr>
          <p:spPr>
            <a:xfrm>
              <a:off x="5749349" y="2162266"/>
              <a:ext cx="963296" cy="724095"/>
            </a:xfrm>
            <a:custGeom>
              <a:rect b="b" l="l" r="r" t="t"/>
              <a:pathLst>
                <a:path extrusionOk="0" h="1158552" w="1541274">
                  <a:moveTo>
                    <a:pt x="229487" y="818998"/>
                  </a:moveTo>
                  <a:cubicBezTo>
                    <a:pt x="257230" y="895539"/>
                    <a:pt x="285814" y="968715"/>
                    <a:pt x="347186" y="1024229"/>
                  </a:cubicBezTo>
                  <a:cubicBezTo>
                    <a:pt x="489264" y="1150395"/>
                    <a:pt x="766696" y="1169741"/>
                    <a:pt x="945765" y="1153760"/>
                  </a:cubicBezTo>
                  <a:cubicBezTo>
                    <a:pt x="1056737" y="1143667"/>
                    <a:pt x="1166869" y="1109181"/>
                    <a:pt x="1254302" y="1040210"/>
                  </a:cubicBezTo>
                  <a:cubicBezTo>
                    <a:pt x="1384611" y="937594"/>
                    <a:pt x="1456911" y="771895"/>
                    <a:pt x="1495583" y="614608"/>
                  </a:cubicBezTo>
                  <a:cubicBezTo>
                    <a:pt x="1530052" y="473301"/>
                    <a:pt x="1602352" y="210874"/>
                    <a:pt x="1436734" y="124239"/>
                  </a:cubicBezTo>
                  <a:cubicBezTo>
                    <a:pt x="1392177" y="100688"/>
                    <a:pt x="1340894" y="93118"/>
                    <a:pt x="1291293" y="86389"/>
                  </a:cubicBezTo>
                  <a:cubicBezTo>
                    <a:pt x="959216" y="40128"/>
                    <a:pt x="598555" y="-23796"/>
                    <a:pt x="263115" y="9007"/>
                  </a:cubicBezTo>
                  <a:cubicBezTo>
                    <a:pt x="160550" y="19100"/>
                    <a:pt x="-23563" y="42652"/>
                    <a:pt x="2498" y="186482"/>
                  </a:cubicBezTo>
                  <a:cubicBezTo>
                    <a:pt x="20994" y="289938"/>
                    <a:pt x="79843" y="399283"/>
                    <a:pt x="115152" y="498534"/>
                  </a:cubicBezTo>
                  <a:cubicBezTo>
                    <a:pt x="152143" y="605355"/>
                    <a:pt x="190815" y="712176"/>
                    <a:pt x="229487" y="81899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9" name="Google Shape;1859;p49"/>
            <p:cNvSpPr/>
            <p:nvPr/>
          </p:nvSpPr>
          <p:spPr>
            <a:xfrm>
              <a:off x="5654875" y="2326587"/>
              <a:ext cx="1143133" cy="526204"/>
            </a:xfrm>
            <a:custGeom>
              <a:rect b="b" l="l" r="r" t="t"/>
              <a:pathLst>
                <a:path extrusionOk="0" h="841927" w="1829013">
                  <a:moveTo>
                    <a:pt x="1760875" y="307466"/>
                  </a:moveTo>
                  <a:cubicBezTo>
                    <a:pt x="1735654" y="288120"/>
                    <a:pt x="1708752" y="271298"/>
                    <a:pt x="1679327" y="256999"/>
                  </a:cubicBezTo>
                  <a:cubicBezTo>
                    <a:pt x="1659991" y="247747"/>
                    <a:pt x="1639814" y="240177"/>
                    <a:pt x="1619638" y="233448"/>
                  </a:cubicBezTo>
                  <a:cubicBezTo>
                    <a:pt x="1620478" y="233448"/>
                    <a:pt x="1620478" y="233448"/>
                    <a:pt x="1621319" y="233448"/>
                  </a:cubicBezTo>
                  <a:cubicBezTo>
                    <a:pt x="1646540" y="235130"/>
                    <a:pt x="1671761" y="237654"/>
                    <a:pt x="1696982" y="239336"/>
                  </a:cubicBezTo>
                  <a:cubicBezTo>
                    <a:pt x="1713796" y="240177"/>
                    <a:pt x="1731451" y="241018"/>
                    <a:pt x="1748265" y="239336"/>
                  </a:cubicBezTo>
                  <a:cubicBezTo>
                    <a:pt x="1779371" y="235971"/>
                    <a:pt x="1811317" y="223355"/>
                    <a:pt x="1823928" y="193075"/>
                  </a:cubicBezTo>
                  <a:cubicBezTo>
                    <a:pt x="1838220" y="157748"/>
                    <a:pt x="1820565" y="118216"/>
                    <a:pt x="1793662" y="93824"/>
                  </a:cubicBezTo>
                  <a:cubicBezTo>
                    <a:pt x="1764238" y="67749"/>
                    <a:pt x="1725566" y="53450"/>
                    <a:pt x="1688575" y="40834"/>
                  </a:cubicBezTo>
                  <a:cubicBezTo>
                    <a:pt x="1651584" y="28217"/>
                    <a:pt x="1612912" y="18965"/>
                    <a:pt x="1573399" y="13918"/>
                  </a:cubicBezTo>
                  <a:cubicBezTo>
                    <a:pt x="1496055" y="2984"/>
                    <a:pt x="1417028" y="5507"/>
                    <a:pt x="1340525" y="22329"/>
                  </a:cubicBezTo>
                  <a:cubicBezTo>
                    <a:pt x="1254773" y="40834"/>
                    <a:pt x="1173225" y="75319"/>
                    <a:pt x="1101766" y="126627"/>
                  </a:cubicBezTo>
                  <a:cubicBezTo>
                    <a:pt x="1058049" y="84571"/>
                    <a:pt x="1010970" y="39992"/>
                    <a:pt x="950439" y="24852"/>
                  </a:cubicBezTo>
                  <a:cubicBezTo>
                    <a:pt x="895794" y="10554"/>
                    <a:pt x="834423" y="22329"/>
                    <a:pt x="802476" y="71955"/>
                  </a:cubicBezTo>
                  <a:cubicBezTo>
                    <a:pt x="792388" y="87095"/>
                    <a:pt x="786503" y="105599"/>
                    <a:pt x="785662" y="123262"/>
                  </a:cubicBezTo>
                  <a:cubicBezTo>
                    <a:pt x="752875" y="72796"/>
                    <a:pt x="703274" y="34105"/>
                    <a:pt x="646106" y="13918"/>
                  </a:cubicBezTo>
                  <a:cubicBezTo>
                    <a:pt x="587256" y="-7110"/>
                    <a:pt x="495620" y="-12157"/>
                    <a:pt x="465355" y="55973"/>
                  </a:cubicBezTo>
                  <a:cubicBezTo>
                    <a:pt x="455267" y="77842"/>
                    <a:pt x="454426" y="103917"/>
                    <a:pt x="464514" y="124945"/>
                  </a:cubicBezTo>
                  <a:cubicBezTo>
                    <a:pt x="440975" y="114010"/>
                    <a:pt x="416594" y="102235"/>
                    <a:pt x="393055" y="91300"/>
                  </a:cubicBezTo>
                  <a:cubicBezTo>
                    <a:pt x="362790" y="77001"/>
                    <a:pt x="332524" y="61861"/>
                    <a:pt x="301418" y="48404"/>
                  </a:cubicBezTo>
                  <a:cubicBezTo>
                    <a:pt x="281242" y="39992"/>
                    <a:pt x="256021" y="31581"/>
                    <a:pt x="233322" y="39992"/>
                  </a:cubicBezTo>
                  <a:cubicBezTo>
                    <a:pt x="210623" y="48404"/>
                    <a:pt x="201375" y="71955"/>
                    <a:pt x="206419" y="94665"/>
                  </a:cubicBezTo>
                  <a:cubicBezTo>
                    <a:pt x="207260" y="98029"/>
                    <a:pt x="208101" y="101393"/>
                    <a:pt x="209782" y="104758"/>
                  </a:cubicBezTo>
                  <a:cubicBezTo>
                    <a:pt x="144207" y="99711"/>
                    <a:pt x="79473" y="109805"/>
                    <a:pt x="33235" y="163636"/>
                  </a:cubicBezTo>
                  <a:cubicBezTo>
                    <a:pt x="6332" y="195598"/>
                    <a:pt x="-8800" y="238495"/>
                    <a:pt x="5492" y="278868"/>
                  </a:cubicBezTo>
                  <a:cubicBezTo>
                    <a:pt x="18943" y="319241"/>
                    <a:pt x="55093" y="347839"/>
                    <a:pt x="93765" y="362138"/>
                  </a:cubicBezTo>
                  <a:cubicBezTo>
                    <a:pt x="133278" y="376437"/>
                    <a:pt x="174473" y="375596"/>
                    <a:pt x="215667" y="370549"/>
                  </a:cubicBezTo>
                  <a:cubicBezTo>
                    <a:pt x="182880" y="384007"/>
                    <a:pt x="150933" y="400829"/>
                    <a:pt x="124871" y="424380"/>
                  </a:cubicBezTo>
                  <a:cubicBezTo>
                    <a:pt x="87880" y="457184"/>
                    <a:pt x="63500" y="507650"/>
                    <a:pt x="68544" y="558117"/>
                  </a:cubicBezTo>
                  <a:cubicBezTo>
                    <a:pt x="74429" y="608584"/>
                    <a:pt x="112260" y="643910"/>
                    <a:pt x="161021" y="654004"/>
                  </a:cubicBezTo>
                  <a:cubicBezTo>
                    <a:pt x="213986" y="664938"/>
                    <a:pt x="271994" y="654004"/>
                    <a:pt x="322436" y="636340"/>
                  </a:cubicBezTo>
                  <a:cubicBezTo>
                    <a:pt x="370356" y="619518"/>
                    <a:pt x="415754" y="594285"/>
                    <a:pt x="455267" y="562323"/>
                  </a:cubicBezTo>
                  <a:cubicBezTo>
                    <a:pt x="428364" y="621201"/>
                    <a:pt x="441815" y="694377"/>
                    <a:pt x="493939" y="736433"/>
                  </a:cubicBezTo>
                  <a:cubicBezTo>
                    <a:pt x="524204" y="761666"/>
                    <a:pt x="563717" y="774283"/>
                    <a:pt x="603230" y="769236"/>
                  </a:cubicBezTo>
                  <a:cubicBezTo>
                    <a:pt x="645265" y="764189"/>
                    <a:pt x="683937" y="742321"/>
                    <a:pt x="713362" y="712040"/>
                  </a:cubicBezTo>
                  <a:cubicBezTo>
                    <a:pt x="731017" y="693536"/>
                    <a:pt x="745309" y="672508"/>
                    <a:pt x="757078" y="650639"/>
                  </a:cubicBezTo>
                  <a:cubicBezTo>
                    <a:pt x="752875" y="674190"/>
                    <a:pt x="751193" y="697741"/>
                    <a:pt x="754556" y="721293"/>
                  </a:cubicBezTo>
                  <a:cubicBezTo>
                    <a:pt x="759600" y="759984"/>
                    <a:pt x="775574" y="797834"/>
                    <a:pt x="807520" y="821385"/>
                  </a:cubicBezTo>
                  <a:cubicBezTo>
                    <a:pt x="838626" y="844095"/>
                    <a:pt x="880661" y="849142"/>
                    <a:pt x="915130" y="830637"/>
                  </a:cubicBezTo>
                  <a:cubicBezTo>
                    <a:pt x="947077" y="813815"/>
                    <a:pt x="968094" y="780171"/>
                    <a:pt x="977342" y="746526"/>
                  </a:cubicBezTo>
                  <a:cubicBezTo>
                    <a:pt x="987430" y="709517"/>
                    <a:pt x="983227" y="671667"/>
                    <a:pt x="975660" y="634658"/>
                  </a:cubicBezTo>
                  <a:cubicBezTo>
                    <a:pt x="994156" y="666620"/>
                    <a:pt x="1016014" y="696901"/>
                    <a:pt x="1041235" y="723816"/>
                  </a:cubicBezTo>
                  <a:cubicBezTo>
                    <a:pt x="1077386" y="761666"/>
                    <a:pt x="1121943" y="796993"/>
                    <a:pt x="1172385" y="814656"/>
                  </a:cubicBezTo>
                  <a:cubicBezTo>
                    <a:pt x="1218623" y="830637"/>
                    <a:pt x="1270747" y="828114"/>
                    <a:pt x="1310259" y="796993"/>
                  </a:cubicBezTo>
                  <a:cubicBezTo>
                    <a:pt x="1349772" y="765872"/>
                    <a:pt x="1358179" y="715405"/>
                    <a:pt x="1338843" y="670826"/>
                  </a:cubicBezTo>
                  <a:cubicBezTo>
                    <a:pt x="1338003" y="669144"/>
                    <a:pt x="1337162" y="667462"/>
                    <a:pt x="1336321" y="665779"/>
                  </a:cubicBezTo>
                  <a:cubicBezTo>
                    <a:pt x="1353976" y="675032"/>
                    <a:pt x="1371631" y="684284"/>
                    <a:pt x="1390126" y="691854"/>
                  </a:cubicBezTo>
                  <a:cubicBezTo>
                    <a:pt x="1459905" y="722134"/>
                    <a:pt x="1536408" y="744003"/>
                    <a:pt x="1613753" y="749049"/>
                  </a:cubicBezTo>
                  <a:cubicBezTo>
                    <a:pt x="1650743" y="751573"/>
                    <a:pt x="1690256" y="746526"/>
                    <a:pt x="1719681" y="722134"/>
                  </a:cubicBezTo>
                  <a:cubicBezTo>
                    <a:pt x="1746583" y="699424"/>
                    <a:pt x="1756672" y="664938"/>
                    <a:pt x="1746583" y="632135"/>
                  </a:cubicBezTo>
                  <a:cubicBezTo>
                    <a:pt x="1736495" y="595967"/>
                    <a:pt x="1709592" y="566528"/>
                    <a:pt x="1683531" y="540454"/>
                  </a:cubicBezTo>
                  <a:cubicBezTo>
                    <a:pt x="1663354" y="520267"/>
                    <a:pt x="1641496" y="501763"/>
                    <a:pt x="1618797" y="484940"/>
                  </a:cubicBezTo>
                  <a:cubicBezTo>
                    <a:pt x="1627204" y="486623"/>
                    <a:pt x="1634770" y="488305"/>
                    <a:pt x="1643177" y="489146"/>
                  </a:cubicBezTo>
                  <a:cubicBezTo>
                    <a:pt x="1675964" y="494193"/>
                    <a:pt x="1709592" y="499239"/>
                    <a:pt x="1742380" y="494193"/>
                  </a:cubicBezTo>
                  <a:cubicBezTo>
                    <a:pt x="1770123" y="489987"/>
                    <a:pt x="1797025" y="475688"/>
                    <a:pt x="1813839" y="452137"/>
                  </a:cubicBezTo>
                  <a:cubicBezTo>
                    <a:pt x="1829813" y="429427"/>
                    <a:pt x="1830653" y="400829"/>
                    <a:pt x="1819724" y="375596"/>
                  </a:cubicBezTo>
                  <a:cubicBezTo>
                    <a:pt x="1807954" y="346157"/>
                    <a:pt x="1784415" y="325129"/>
                    <a:pt x="1760875" y="30746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0" name="Google Shape;1860;p49"/>
            <p:cNvSpPr/>
            <p:nvPr/>
          </p:nvSpPr>
          <p:spPr>
            <a:xfrm>
              <a:off x="5670085" y="2313028"/>
              <a:ext cx="1143991" cy="422475"/>
            </a:xfrm>
            <a:custGeom>
              <a:rect b="b" l="l" r="r" t="t"/>
              <a:pathLst>
                <a:path extrusionOk="0" h="675960" w="1830386">
                  <a:moveTo>
                    <a:pt x="1808030" y="226515"/>
                  </a:moveTo>
                  <a:cubicBezTo>
                    <a:pt x="1786172" y="209693"/>
                    <a:pt x="1755907" y="203805"/>
                    <a:pt x="1726482" y="202964"/>
                  </a:cubicBezTo>
                  <a:cubicBezTo>
                    <a:pt x="1688651" y="202123"/>
                    <a:pt x="1650819" y="205487"/>
                    <a:pt x="1612987" y="207169"/>
                  </a:cubicBezTo>
                  <a:cubicBezTo>
                    <a:pt x="1588607" y="208010"/>
                    <a:pt x="1564227" y="209693"/>
                    <a:pt x="1540687" y="210534"/>
                  </a:cubicBezTo>
                  <a:cubicBezTo>
                    <a:pt x="1541528" y="210534"/>
                    <a:pt x="1542368" y="210534"/>
                    <a:pt x="1542368" y="209693"/>
                  </a:cubicBezTo>
                  <a:cubicBezTo>
                    <a:pt x="1597855" y="189506"/>
                    <a:pt x="1653341" y="155861"/>
                    <a:pt x="1671837" y="108759"/>
                  </a:cubicBezTo>
                  <a:cubicBezTo>
                    <a:pt x="1680244" y="87732"/>
                    <a:pt x="1678562" y="64180"/>
                    <a:pt x="1660908" y="45676"/>
                  </a:cubicBezTo>
                  <a:cubicBezTo>
                    <a:pt x="1645775" y="29695"/>
                    <a:pt x="1621395" y="21284"/>
                    <a:pt x="1596173" y="18760"/>
                  </a:cubicBezTo>
                  <a:cubicBezTo>
                    <a:pt x="1567589" y="15396"/>
                    <a:pt x="1538165" y="19602"/>
                    <a:pt x="1509581" y="24648"/>
                  </a:cubicBezTo>
                  <a:cubicBezTo>
                    <a:pt x="1474272" y="31377"/>
                    <a:pt x="1438962" y="40629"/>
                    <a:pt x="1403653" y="49882"/>
                  </a:cubicBezTo>
                  <a:cubicBezTo>
                    <a:pt x="1337238" y="67545"/>
                    <a:pt x="1272504" y="89414"/>
                    <a:pt x="1209451" y="113806"/>
                  </a:cubicBezTo>
                  <a:cubicBezTo>
                    <a:pt x="1216177" y="103713"/>
                    <a:pt x="1219540" y="92778"/>
                    <a:pt x="1217858" y="81003"/>
                  </a:cubicBezTo>
                  <a:cubicBezTo>
                    <a:pt x="1214495" y="53246"/>
                    <a:pt x="1188434" y="29695"/>
                    <a:pt x="1158168" y="16237"/>
                  </a:cubicBezTo>
                  <a:cubicBezTo>
                    <a:pt x="1098478" y="-11520"/>
                    <a:pt x="1011046" y="-5632"/>
                    <a:pt x="980780" y="49040"/>
                  </a:cubicBezTo>
                  <a:cubicBezTo>
                    <a:pt x="974055" y="60816"/>
                    <a:pt x="971533" y="73433"/>
                    <a:pt x="972373" y="85208"/>
                  </a:cubicBezTo>
                  <a:cubicBezTo>
                    <a:pt x="942108" y="53246"/>
                    <a:pt x="900914" y="27172"/>
                    <a:pt x="848790" y="22125"/>
                  </a:cubicBezTo>
                  <a:cubicBezTo>
                    <a:pt x="817685" y="19602"/>
                    <a:pt x="784897" y="23807"/>
                    <a:pt x="759676" y="38947"/>
                  </a:cubicBezTo>
                  <a:cubicBezTo>
                    <a:pt x="737818" y="51564"/>
                    <a:pt x="724366" y="71750"/>
                    <a:pt x="722685" y="93619"/>
                  </a:cubicBezTo>
                  <a:cubicBezTo>
                    <a:pt x="721844" y="97825"/>
                    <a:pt x="722685" y="102030"/>
                    <a:pt x="722685" y="106236"/>
                  </a:cubicBezTo>
                  <a:cubicBezTo>
                    <a:pt x="694942" y="81003"/>
                    <a:pt x="662995" y="58293"/>
                    <a:pt x="622642" y="46517"/>
                  </a:cubicBezTo>
                  <a:cubicBezTo>
                    <a:pt x="595739" y="38106"/>
                    <a:pt x="564633" y="36424"/>
                    <a:pt x="537731" y="45676"/>
                  </a:cubicBezTo>
                  <a:cubicBezTo>
                    <a:pt x="519236" y="52405"/>
                    <a:pt x="506625" y="65863"/>
                    <a:pt x="504103" y="81003"/>
                  </a:cubicBezTo>
                  <a:cubicBezTo>
                    <a:pt x="489811" y="70068"/>
                    <a:pt x="472997" y="60816"/>
                    <a:pt x="455342" y="54087"/>
                  </a:cubicBezTo>
                  <a:cubicBezTo>
                    <a:pt x="423396" y="41471"/>
                    <a:pt x="383883" y="38106"/>
                    <a:pt x="349414" y="49040"/>
                  </a:cubicBezTo>
                  <a:cubicBezTo>
                    <a:pt x="332600" y="54928"/>
                    <a:pt x="319989" y="63339"/>
                    <a:pt x="309901" y="75115"/>
                  </a:cubicBezTo>
                  <a:cubicBezTo>
                    <a:pt x="265344" y="62498"/>
                    <a:pt x="218264" y="54087"/>
                    <a:pt x="171185" y="50723"/>
                  </a:cubicBezTo>
                  <a:cubicBezTo>
                    <a:pt x="119062" y="46517"/>
                    <a:pt x="46762" y="46517"/>
                    <a:pt x="13134" y="84367"/>
                  </a:cubicBezTo>
                  <a:cubicBezTo>
                    <a:pt x="-30583" y="133993"/>
                    <a:pt x="45080" y="186142"/>
                    <a:pt x="90478" y="213898"/>
                  </a:cubicBezTo>
                  <a:cubicBezTo>
                    <a:pt x="139239" y="243337"/>
                    <a:pt x="193884" y="267729"/>
                    <a:pt x="251892" y="284552"/>
                  </a:cubicBezTo>
                  <a:cubicBezTo>
                    <a:pt x="230875" y="283711"/>
                    <a:pt x="209857" y="284552"/>
                    <a:pt x="189681" y="288757"/>
                  </a:cubicBezTo>
                  <a:cubicBezTo>
                    <a:pt x="156893" y="296327"/>
                    <a:pt x="130832" y="313991"/>
                    <a:pt x="119062" y="339224"/>
                  </a:cubicBezTo>
                  <a:cubicBezTo>
                    <a:pt x="108133" y="362775"/>
                    <a:pt x="114858" y="388849"/>
                    <a:pt x="141761" y="403989"/>
                  </a:cubicBezTo>
                  <a:cubicBezTo>
                    <a:pt x="157734" y="412400"/>
                    <a:pt x="177070" y="416606"/>
                    <a:pt x="195566" y="419971"/>
                  </a:cubicBezTo>
                  <a:cubicBezTo>
                    <a:pt x="217424" y="423335"/>
                    <a:pt x="239282" y="424176"/>
                    <a:pt x="261140" y="424176"/>
                  </a:cubicBezTo>
                  <a:cubicBezTo>
                    <a:pt x="299812" y="424176"/>
                    <a:pt x="338485" y="418288"/>
                    <a:pt x="375476" y="408195"/>
                  </a:cubicBezTo>
                  <a:cubicBezTo>
                    <a:pt x="346051" y="430905"/>
                    <a:pt x="317467" y="456138"/>
                    <a:pt x="305697" y="488100"/>
                  </a:cubicBezTo>
                  <a:cubicBezTo>
                    <a:pt x="293087" y="520904"/>
                    <a:pt x="298972" y="557913"/>
                    <a:pt x="332600" y="581464"/>
                  </a:cubicBezTo>
                  <a:cubicBezTo>
                    <a:pt x="359503" y="600810"/>
                    <a:pt x="398175" y="608380"/>
                    <a:pt x="434325" y="606697"/>
                  </a:cubicBezTo>
                  <a:cubicBezTo>
                    <a:pt x="476360" y="605015"/>
                    <a:pt x="513351" y="589875"/>
                    <a:pt x="544457" y="568847"/>
                  </a:cubicBezTo>
                  <a:cubicBezTo>
                    <a:pt x="578925" y="545296"/>
                    <a:pt x="604146" y="515016"/>
                    <a:pt x="627686" y="484736"/>
                  </a:cubicBezTo>
                  <a:cubicBezTo>
                    <a:pt x="623482" y="536044"/>
                    <a:pt x="627686" y="591557"/>
                    <a:pt x="683172" y="625202"/>
                  </a:cubicBezTo>
                  <a:cubicBezTo>
                    <a:pt x="707552" y="640342"/>
                    <a:pt x="739499" y="645388"/>
                    <a:pt x="769765" y="638660"/>
                  </a:cubicBezTo>
                  <a:cubicBezTo>
                    <a:pt x="800030" y="631089"/>
                    <a:pt x="826092" y="613426"/>
                    <a:pt x="841224" y="591557"/>
                  </a:cubicBezTo>
                  <a:cubicBezTo>
                    <a:pt x="854675" y="572212"/>
                    <a:pt x="860560" y="550343"/>
                    <a:pt x="862242" y="527633"/>
                  </a:cubicBezTo>
                  <a:cubicBezTo>
                    <a:pt x="886622" y="580623"/>
                    <a:pt x="932860" y="628566"/>
                    <a:pt x="995072" y="657164"/>
                  </a:cubicBezTo>
                  <a:cubicBezTo>
                    <a:pt x="1032063" y="674827"/>
                    <a:pt x="1078302" y="683238"/>
                    <a:pt x="1119496" y="668099"/>
                  </a:cubicBezTo>
                  <a:cubicBezTo>
                    <a:pt x="1157327" y="653800"/>
                    <a:pt x="1172460" y="621837"/>
                    <a:pt x="1166575" y="590716"/>
                  </a:cubicBezTo>
                  <a:cubicBezTo>
                    <a:pt x="1161531" y="561277"/>
                    <a:pt x="1139673" y="537726"/>
                    <a:pt x="1114452" y="516698"/>
                  </a:cubicBezTo>
                  <a:cubicBezTo>
                    <a:pt x="1141354" y="527633"/>
                    <a:pt x="1169097" y="537726"/>
                    <a:pt x="1197681" y="546137"/>
                  </a:cubicBezTo>
                  <a:cubicBezTo>
                    <a:pt x="1238876" y="558754"/>
                    <a:pt x="1283433" y="569688"/>
                    <a:pt x="1327149" y="573894"/>
                  </a:cubicBezTo>
                  <a:cubicBezTo>
                    <a:pt x="1361618" y="577258"/>
                    <a:pt x="1402812" y="574735"/>
                    <a:pt x="1422148" y="548661"/>
                  </a:cubicBezTo>
                  <a:cubicBezTo>
                    <a:pt x="1438962" y="525951"/>
                    <a:pt x="1431396" y="495671"/>
                    <a:pt x="1412901" y="474643"/>
                  </a:cubicBezTo>
                  <a:cubicBezTo>
                    <a:pt x="1404494" y="466232"/>
                    <a:pt x="1394405" y="458662"/>
                    <a:pt x="1383476" y="452774"/>
                  </a:cubicBezTo>
                  <a:cubicBezTo>
                    <a:pt x="1394405" y="454456"/>
                    <a:pt x="1406175" y="456138"/>
                    <a:pt x="1417104" y="457821"/>
                  </a:cubicBezTo>
                  <a:cubicBezTo>
                    <a:pt x="1437281" y="460344"/>
                    <a:pt x="1457458" y="462026"/>
                    <a:pt x="1477635" y="463708"/>
                  </a:cubicBezTo>
                  <a:cubicBezTo>
                    <a:pt x="1493608" y="464549"/>
                    <a:pt x="1510422" y="464549"/>
                    <a:pt x="1525554" y="461185"/>
                  </a:cubicBezTo>
                  <a:cubicBezTo>
                    <a:pt x="1554138" y="455297"/>
                    <a:pt x="1570952" y="435111"/>
                    <a:pt x="1564227" y="411560"/>
                  </a:cubicBezTo>
                  <a:cubicBezTo>
                    <a:pt x="1558342" y="392214"/>
                    <a:pt x="1539846" y="379597"/>
                    <a:pt x="1517988" y="372027"/>
                  </a:cubicBezTo>
                  <a:cubicBezTo>
                    <a:pt x="1536484" y="372868"/>
                    <a:pt x="1554138" y="372027"/>
                    <a:pt x="1572634" y="371186"/>
                  </a:cubicBezTo>
                  <a:cubicBezTo>
                    <a:pt x="1607102" y="369504"/>
                    <a:pt x="1641572" y="365298"/>
                    <a:pt x="1674359" y="359411"/>
                  </a:cubicBezTo>
                  <a:cubicBezTo>
                    <a:pt x="1706305" y="353523"/>
                    <a:pt x="1739933" y="345953"/>
                    <a:pt x="1769358" y="333336"/>
                  </a:cubicBezTo>
                  <a:cubicBezTo>
                    <a:pt x="1795420" y="322402"/>
                    <a:pt x="1818119" y="306421"/>
                    <a:pt x="1827366" y="283711"/>
                  </a:cubicBezTo>
                  <a:cubicBezTo>
                    <a:pt x="1834933" y="263524"/>
                    <a:pt x="1828207" y="241655"/>
                    <a:pt x="1808030" y="22651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1" name="Google Shape;1861;p49"/>
            <p:cNvSpPr/>
            <p:nvPr/>
          </p:nvSpPr>
          <p:spPr>
            <a:xfrm>
              <a:off x="6601925" y="2715458"/>
              <a:ext cx="47324" cy="27827"/>
            </a:xfrm>
            <a:custGeom>
              <a:rect b="b" l="l" r="r" t="t"/>
              <a:pathLst>
                <a:path extrusionOk="0" h="44523" w="75718">
                  <a:moveTo>
                    <a:pt x="72748" y="33481"/>
                  </a:moveTo>
                  <a:cubicBezTo>
                    <a:pt x="51731" y="22546"/>
                    <a:pt x="30713" y="11612"/>
                    <a:pt x="8855" y="677"/>
                  </a:cubicBezTo>
                  <a:cubicBezTo>
                    <a:pt x="2129" y="-2687"/>
                    <a:pt x="-3756" y="7406"/>
                    <a:pt x="2970" y="10771"/>
                  </a:cubicBezTo>
                  <a:cubicBezTo>
                    <a:pt x="23987" y="21705"/>
                    <a:pt x="45005" y="32640"/>
                    <a:pt x="66863" y="43574"/>
                  </a:cubicBezTo>
                  <a:cubicBezTo>
                    <a:pt x="73589" y="47779"/>
                    <a:pt x="79474" y="36845"/>
                    <a:pt x="72748" y="334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2" name="Google Shape;1862;p49"/>
            <p:cNvSpPr/>
            <p:nvPr/>
          </p:nvSpPr>
          <p:spPr>
            <a:xfrm>
              <a:off x="6602206" y="2659792"/>
              <a:ext cx="28045" cy="16354"/>
            </a:xfrm>
            <a:custGeom>
              <a:rect b="b" l="l" r="r" t="t"/>
              <a:pathLst>
                <a:path extrusionOk="0" h="26167" w="44872">
                  <a:moveTo>
                    <a:pt x="42035" y="14766"/>
                  </a:moveTo>
                  <a:cubicBezTo>
                    <a:pt x="31106" y="9719"/>
                    <a:pt x="20177" y="5514"/>
                    <a:pt x="9248" y="467"/>
                  </a:cubicBezTo>
                  <a:cubicBezTo>
                    <a:pt x="6725" y="-374"/>
                    <a:pt x="2522" y="-374"/>
                    <a:pt x="841" y="2991"/>
                  </a:cubicBezTo>
                  <a:cubicBezTo>
                    <a:pt x="-841" y="5514"/>
                    <a:pt x="0" y="9719"/>
                    <a:pt x="3363" y="11402"/>
                  </a:cubicBezTo>
                  <a:cubicBezTo>
                    <a:pt x="14292" y="16448"/>
                    <a:pt x="25221" y="20654"/>
                    <a:pt x="36150" y="25701"/>
                  </a:cubicBezTo>
                  <a:cubicBezTo>
                    <a:pt x="38672" y="26542"/>
                    <a:pt x="42876" y="26542"/>
                    <a:pt x="44557" y="23177"/>
                  </a:cubicBezTo>
                  <a:cubicBezTo>
                    <a:pt x="45398" y="20654"/>
                    <a:pt x="44557" y="16448"/>
                    <a:pt x="42035" y="1476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3" name="Google Shape;1863;p49"/>
            <p:cNvSpPr/>
            <p:nvPr/>
          </p:nvSpPr>
          <p:spPr>
            <a:xfrm>
              <a:off x="6444363" y="2598495"/>
              <a:ext cx="39604" cy="23130"/>
            </a:xfrm>
            <a:custGeom>
              <a:rect b="b" l="l" r="r" t="t"/>
              <a:pathLst>
                <a:path extrusionOk="0" h="37008" w="63367">
                  <a:moveTo>
                    <a:pt x="60530" y="25233"/>
                  </a:moveTo>
                  <a:cubicBezTo>
                    <a:pt x="43716" y="16822"/>
                    <a:pt x="26062" y="8411"/>
                    <a:pt x="9248" y="841"/>
                  </a:cubicBezTo>
                  <a:cubicBezTo>
                    <a:pt x="6725" y="-841"/>
                    <a:pt x="2522" y="0"/>
                    <a:pt x="841" y="3364"/>
                  </a:cubicBezTo>
                  <a:cubicBezTo>
                    <a:pt x="-841" y="5888"/>
                    <a:pt x="0" y="10093"/>
                    <a:pt x="3363" y="11776"/>
                  </a:cubicBezTo>
                  <a:cubicBezTo>
                    <a:pt x="20177" y="20187"/>
                    <a:pt x="37831" y="28598"/>
                    <a:pt x="54645" y="36168"/>
                  </a:cubicBezTo>
                  <a:cubicBezTo>
                    <a:pt x="57167" y="37850"/>
                    <a:pt x="61371" y="37009"/>
                    <a:pt x="63052" y="33644"/>
                  </a:cubicBezTo>
                  <a:cubicBezTo>
                    <a:pt x="63893" y="30280"/>
                    <a:pt x="63052" y="26916"/>
                    <a:pt x="60530" y="252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4" name="Google Shape;1864;p49"/>
            <p:cNvSpPr/>
            <p:nvPr/>
          </p:nvSpPr>
          <p:spPr>
            <a:xfrm>
              <a:off x="6506579" y="2554779"/>
              <a:ext cx="63315" cy="12142"/>
            </a:xfrm>
            <a:custGeom>
              <a:rect b="b" l="l" r="r" t="t"/>
              <a:pathLst>
                <a:path extrusionOk="0" h="19428" w="101304">
                  <a:moveTo>
                    <a:pt x="95630" y="7610"/>
                  </a:moveTo>
                  <a:cubicBezTo>
                    <a:pt x="65365" y="5087"/>
                    <a:pt x="35099" y="2563"/>
                    <a:pt x="5675" y="40"/>
                  </a:cubicBezTo>
                  <a:cubicBezTo>
                    <a:pt x="-1892" y="-801"/>
                    <a:pt x="-1892" y="11816"/>
                    <a:pt x="5675" y="11816"/>
                  </a:cubicBezTo>
                  <a:cubicBezTo>
                    <a:pt x="35940" y="14339"/>
                    <a:pt x="66205" y="16862"/>
                    <a:pt x="95630" y="19386"/>
                  </a:cubicBezTo>
                  <a:cubicBezTo>
                    <a:pt x="103196" y="20227"/>
                    <a:pt x="103196" y="8451"/>
                    <a:pt x="95630" y="76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5" name="Google Shape;1865;p49"/>
            <p:cNvSpPr/>
            <p:nvPr/>
          </p:nvSpPr>
          <p:spPr>
            <a:xfrm>
              <a:off x="6386872" y="2154660"/>
              <a:ext cx="275529" cy="339953"/>
            </a:xfrm>
            <a:custGeom>
              <a:rect b="b" l="l" r="r" t="t"/>
              <a:pathLst>
                <a:path extrusionOk="0" h="543924" w="440846">
                  <a:moveTo>
                    <a:pt x="423941" y="376949"/>
                  </a:moveTo>
                  <a:cubicBezTo>
                    <a:pt x="374340" y="523303"/>
                    <a:pt x="283544" y="561994"/>
                    <a:pt x="159120" y="536760"/>
                  </a:cubicBezTo>
                  <a:cubicBezTo>
                    <a:pt x="42263" y="512368"/>
                    <a:pt x="-34241" y="386202"/>
                    <a:pt x="15361" y="239848"/>
                  </a:cubicBezTo>
                  <a:cubicBezTo>
                    <a:pt x="64962" y="93495"/>
                    <a:pt x="186023" y="-30990"/>
                    <a:pt x="299517" y="6860"/>
                  </a:cubicBezTo>
                  <a:cubicBezTo>
                    <a:pt x="411331" y="43869"/>
                    <a:pt x="472702" y="229755"/>
                    <a:pt x="423941" y="3769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6" name="Google Shape;1866;p49"/>
            <p:cNvSpPr/>
            <p:nvPr/>
          </p:nvSpPr>
          <p:spPr>
            <a:xfrm>
              <a:off x="6397537" y="2176851"/>
              <a:ext cx="264749" cy="318031"/>
            </a:xfrm>
            <a:custGeom>
              <a:rect b="b" l="l" r="r" t="t"/>
              <a:pathLst>
                <a:path extrusionOk="0" h="508850" w="423598">
                  <a:moveTo>
                    <a:pt x="332077" y="0"/>
                  </a:moveTo>
                  <a:cubicBezTo>
                    <a:pt x="368227" y="75700"/>
                    <a:pt x="377474" y="175792"/>
                    <a:pt x="348050" y="262427"/>
                  </a:cubicBezTo>
                  <a:cubicBezTo>
                    <a:pt x="298449" y="408780"/>
                    <a:pt x="207653" y="447471"/>
                    <a:pt x="83229" y="422238"/>
                  </a:cubicBezTo>
                  <a:cubicBezTo>
                    <a:pt x="52123" y="415509"/>
                    <a:pt x="24380" y="402051"/>
                    <a:pt x="0" y="382706"/>
                  </a:cubicBezTo>
                  <a:cubicBezTo>
                    <a:pt x="25221" y="444107"/>
                    <a:pt x="77344" y="487845"/>
                    <a:pt x="141238" y="501302"/>
                  </a:cubicBezTo>
                  <a:cubicBezTo>
                    <a:pt x="265661" y="527377"/>
                    <a:pt x="357298" y="488686"/>
                    <a:pt x="406058" y="341491"/>
                  </a:cubicBezTo>
                  <a:cubicBezTo>
                    <a:pt x="448094" y="217848"/>
                    <a:pt x="411102" y="67289"/>
                    <a:pt x="332077"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7" name="Google Shape;1867;p49"/>
            <p:cNvSpPr/>
            <p:nvPr/>
          </p:nvSpPr>
          <p:spPr>
            <a:xfrm>
              <a:off x="5809986" y="2218226"/>
              <a:ext cx="277930" cy="326489"/>
            </a:xfrm>
            <a:custGeom>
              <a:rect b="b" l="l" r="r" t="t"/>
              <a:pathLst>
                <a:path extrusionOk="0" h="522383" w="444688">
                  <a:moveTo>
                    <a:pt x="435249" y="229960"/>
                  </a:moveTo>
                  <a:cubicBezTo>
                    <a:pt x="468877" y="374631"/>
                    <a:pt x="410868" y="456219"/>
                    <a:pt x="289808" y="506685"/>
                  </a:cubicBezTo>
                  <a:cubicBezTo>
                    <a:pt x="177153" y="552946"/>
                    <a:pt x="45163" y="495751"/>
                    <a:pt x="11535" y="351080"/>
                  </a:cubicBezTo>
                  <a:cubicBezTo>
                    <a:pt x="-22093" y="206408"/>
                    <a:pt x="17420" y="39027"/>
                    <a:pt x="135118" y="6224"/>
                  </a:cubicBezTo>
                  <a:cubicBezTo>
                    <a:pt x="251976" y="-28262"/>
                    <a:pt x="401621" y="85288"/>
                    <a:pt x="435249" y="229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8" name="Google Shape;1868;p49"/>
            <p:cNvSpPr/>
            <p:nvPr/>
          </p:nvSpPr>
          <p:spPr>
            <a:xfrm>
              <a:off x="5876659" y="2218437"/>
              <a:ext cx="211301" cy="326061"/>
            </a:xfrm>
            <a:custGeom>
              <a:rect b="b" l="l" r="r" t="t"/>
              <a:pathLst>
                <a:path extrusionOk="0" h="521697" w="338081">
                  <a:moveTo>
                    <a:pt x="86592" y="0"/>
                  </a:moveTo>
                  <a:cubicBezTo>
                    <a:pt x="157211" y="39532"/>
                    <a:pt x="216901" y="114391"/>
                    <a:pt x="237077" y="199344"/>
                  </a:cubicBezTo>
                  <a:cubicBezTo>
                    <a:pt x="270705" y="344015"/>
                    <a:pt x="212697" y="425602"/>
                    <a:pt x="91636" y="476069"/>
                  </a:cubicBezTo>
                  <a:cubicBezTo>
                    <a:pt x="61371" y="488686"/>
                    <a:pt x="30265" y="493733"/>
                    <a:pt x="0" y="491209"/>
                  </a:cubicBezTo>
                  <a:cubicBezTo>
                    <a:pt x="53805" y="525695"/>
                    <a:pt x="121061" y="531583"/>
                    <a:pt x="183273" y="505508"/>
                  </a:cubicBezTo>
                  <a:cubicBezTo>
                    <a:pt x="303493" y="455883"/>
                    <a:pt x="362342" y="373454"/>
                    <a:pt x="328714" y="228782"/>
                  </a:cubicBezTo>
                  <a:cubicBezTo>
                    <a:pt x="300971" y="107662"/>
                    <a:pt x="190839" y="8411"/>
                    <a:pt x="8659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9" name="Google Shape;1869;p49"/>
            <p:cNvSpPr/>
            <p:nvPr/>
          </p:nvSpPr>
          <p:spPr>
            <a:xfrm>
              <a:off x="6087197" y="2050591"/>
              <a:ext cx="374331" cy="503586"/>
            </a:xfrm>
            <a:custGeom>
              <a:rect b="b" l="l" r="r" t="t"/>
              <a:pathLst>
                <a:path extrusionOk="0" h="805737" w="598930">
                  <a:moveTo>
                    <a:pt x="584156" y="521369"/>
                  </a:moveTo>
                  <a:cubicBezTo>
                    <a:pt x="565661" y="504547"/>
                    <a:pt x="537918" y="509594"/>
                    <a:pt x="513537" y="511276"/>
                  </a:cubicBezTo>
                  <a:cubicBezTo>
                    <a:pt x="458892" y="515481"/>
                    <a:pt x="403406" y="494454"/>
                    <a:pt x="363892" y="454080"/>
                  </a:cubicBezTo>
                  <a:cubicBezTo>
                    <a:pt x="338671" y="428006"/>
                    <a:pt x="319335" y="395202"/>
                    <a:pt x="291592" y="372493"/>
                  </a:cubicBezTo>
                  <a:cubicBezTo>
                    <a:pt x="278981" y="362399"/>
                    <a:pt x="265530" y="355670"/>
                    <a:pt x="251238" y="350624"/>
                  </a:cubicBezTo>
                  <a:cubicBezTo>
                    <a:pt x="262167" y="327072"/>
                    <a:pt x="275619" y="302680"/>
                    <a:pt x="288229" y="278288"/>
                  </a:cubicBezTo>
                  <a:cubicBezTo>
                    <a:pt x="309247" y="237915"/>
                    <a:pt x="327742" y="194177"/>
                    <a:pt x="326061" y="148757"/>
                  </a:cubicBezTo>
                  <a:cubicBezTo>
                    <a:pt x="323539" y="85673"/>
                    <a:pt x="277300" y="26796"/>
                    <a:pt x="217610" y="7450"/>
                  </a:cubicBezTo>
                  <a:cubicBezTo>
                    <a:pt x="157080" y="-11896"/>
                    <a:pt x="86461" y="7450"/>
                    <a:pt x="44426" y="53711"/>
                  </a:cubicBezTo>
                  <a:cubicBezTo>
                    <a:pt x="1550" y="100813"/>
                    <a:pt x="-11060" y="171467"/>
                    <a:pt x="9957" y="231186"/>
                  </a:cubicBezTo>
                  <a:cubicBezTo>
                    <a:pt x="22568" y="267354"/>
                    <a:pt x="52833" y="300998"/>
                    <a:pt x="90665" y="301839"/>
                  </a:cubicBezTo>
                  <a:cubicBezTo>
                    <a:pt x="82258" y="301839"/>
                    <a:pt x="57037" y="356511"/>
                    <a:pt x="52833" y="364922"/>
                  </a:cubicBezTo>
                  <a:cubicBezTo>
                    <a:pt x="40223" y="389315"/>
                    <a:pt x="30134" y="415389"/>
                    <a:pt x="22568" y="441463"/>
                  </a:cubicBezTo>
                  <a:cubicBezTo>
                    <a:pt x="7435" y="491089"/>
                    <a:pt x="1550" y="544079"/>
                    <a:pt x="10798" y="596228"/>
                  </a:cubicBezTo>
                  <a:cubicBezTo>
                    <a:pt x="47789" y="800618"/>
                    <a:pt x="296636" y="852767"/>
                    <a:pt x="459732" y="764450"/>
                  </a:cubicBezTo>
                  <a:cubicBezTo>
                    <a:pt x="525307" y="729124"/>
                    <a:pt x="574908" y="669405"/>
                    <a:pt x="594244" y="596228"/>
                  </a:cubicBezTo>
                  <a:cubicBezTo>
                    <a:pt x="600970" y="569313"/>
                    <a:pt x="602651" y="538191"/>
                    <a:pt x="584156" y="5213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0" name="Google Shape;1870;p49"/>
            <p:cNvSpPr/>
            <p:nvPr/>
          </p:nvSpPr>
          <p:spPr>
            <a:xfrm>
              <a:off x="6169639" y="2261037"/>
              <a:ext cx="243270" cy="229814"/>
            </a:xfrm>
            <a:custGeom>
              <a:rect b="b" l="l" r="r" t="t"/>
              <a:pathLst>
                <a:path extrusionOk="0" h="367702" w="389232">
                  <a:moveTo>
                    <a:pt x="26189" y="71555"/>
                  </a:moveTo>
                  <a:cubicBezTo>
                    <a:pt x="47207" y="32023"/>
                    <a:pt x="85038" y="-1622"/>
                    <a:pt x="131277" y="60"/>
                  </a:cubicBezTo>
                  <a:cubicBezTo>
                    <a:pt x="175834" y="1743"/>
                    <a:pt x="211984" y="33705"/>
                    <a:pt x="243090" y="64826"/>
                  </a:cubicBezTo>
                  <a:cubicBezTo>
                    <a:pt x="274196" y="96788"/>
                    <a:pt x="306142" y="131274"/>
                    <a:pt x="349018" y="142208"/>
                  </a:cubicBezTo>
                  <a:cubicBezTo>
                    <a:pt x="362469" y="145573"/>
                    <a:pt x="378442" y="147255"/>
                    <a:pt x="386009" y="159030"/>
                  </a:cubicBezTo>
                  <a:cubicBezTo>
                    <a:pt x="393575" y="170806"/>
                    <a:pt x="386849" y="187628"/>
                    <a:pt x="375920" y="196040"/>
                  </a:cubicBezTo>
                  <a:cubicBezTo>
                    <a:pt x="364991" y="204451"/>
                    <a:pt x="350699" y="207815"/>
                    <a:pt x="336407" y="209497"/>
                  </a:cubicBezTo>
                  <a:cubicBezTo>
                    <a:pt x="348177" y="208656"/>
                    <a:pt x="359106" y="220432"/>
                    <a:pt x="358266" y="232207"/>
                  </a:cubicBezTo>
                  <a:cubicBezTo>
                    <a:pt x="357425" y="243983"/>
                    <a:pt x="348177" y="254076"/>
                    <a:pt x="337248" y="259123"/>
                  </a:cubicBezTo>
                  <a:cubicBezTo>
                    <a:pt x="326319" y="263329"/>
                    <a:pt x="313709" y="263329"/>
                    <a:pt x="301939" y="260805"/>
                  </a:cubicBezTo>
                  <a:cubicBezTo>
                    <a:pt x="312027" y="264169"/>
                    <a:pt x="316231" y="278468"/>
                    <a:pt x="310346" y="287721"/>
                  </a:cubicBezTo>
                  <a:cubicBezTo>
                    <a:pt x="305302" y="296973"/>
                    <a:pt x="293532" y="302019"/>
                    <a:pt x="283443" y="302019"/>
                  </a:cubicBezTo>
                  <a:cubicBezTo>
                    <a:pt x="272514" y="302019"/>
                    <a:pt x="262426" y="298655"/>
                    <a:pt x="252337" y="294449"/>
                  </a:cubicBezTo>
                  <a:cubicBezTo>
                    <a:pt x="263267" y="307907"/>
                    <a:pt x="248975" y="330617"/>
                    <a:pt x="232161" y="333141"/>
                  </a:cubicBezTo>
                  <a:cubicBezTo>
                    <a:pt x="214506" y="335664"/>
                    <a:pt x="197692" y="326412"/>
                    <a:pt x="182559" y="318001"/>
                  </a:cubicBezTo>
                  <a:cubicBezTo>
                    <a:pt x="196851" y="328935"/>
                    <a:pt x="190126" y="354168"/>
                    <a:pt x="174152" y="362580"/>
                  </a:cubicBezTo>
                  <a:cubicBezTo>
                    <a:pt x="158179" y="370991"/>
                    <a:pt x="138843" y="367626"/>
                    <a:pt x="122029" y="362580"/>
                  </a:cubicBezTo>
                  <a:cubicBezTo>
                    <a:pt x="127" y="320524"/>
                    <a:pt x="-27616" y="180058"/>
                    <a:pt x="26189" y="73237"/>
                  </a:cubicBezTo>
                  <a:cubicBezTo>
                    <a:pt x="25348" y="73237"/>
                    <a:pt x="26189" y="72396"/>
                    <a:pt x="26189" y="7155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1" name="Google Shape;1871;p49"/>
            <p:cNvSpPr/>
            <p:nvPr/>
          </p:nvSpPr>
          <p:spPr>
            <a:xfrm>
              <a:off x="6182346" y="2352141"/>
              <a:ext cx="230681" cy="139839"/>
            </a:xfrm>
            <a:custGeom>
              <a:rect b="b" l="l" r="r" t="t"/>
              <a:pathLst>
                <a:path extrusionOk="0" h="223742" w="369089">
                  <a:moveTo>
                    <a:pt x="365705" y="13458"/>
                  </a:moveTo>
                  <a:cubicBezTo>
                    <a:pt x="361501" y="5888"/>
                    <a:pt x="353094" y="2523"/>
                    <a:pt x="344687" y="0"/>
                  </a:cubicBezTo>
                  <a:cubicBezTo>
                    <a:pt x="342165" y="5888"/>
                    <a:pt x="338802" y="11776"/>
                    <a:pt x="333758" y="15981"/>
                  </a:cubicBezTo>
                  <a:cubicBezTo>
                    <a:pt x="322829" y="24392"/>
                    <a:pt x="308537" y="27757"/>
                    <a:pt x="294245" y="29439"/>
                  </a:cubicBezTo>
                  <a:cubicBezTo>
                    <a:pt x="306015" y="28598"/>
                    <a:pt x="316944" y="40373"/>
                    <a:pt x="316103" y="52149"/>
                  </a:cubicBezTo>
                  <a:cubicBezTo>
                    <a:pt x="315263" y="63924"/>
                    <a:pt x="306015" y="74018"/>
                    <a:pt x="295086" y="79064"/>
                  </a:cubicBezTo>
                  <a:cubicBezTo>
                    <a:pt x="284157" y="83270"/>
                    <a:pt x="271546" y="83270"/>
                    <a:pt x="259777" y="80746"/>
                  </a:cubicBezTo>
                  <a:cubicBezTo>
                    <a:pt x="269865" y="84111"/>
                    <a:pt x="274068" y="98410"/>
                    <a:pt x="268184" y="107662"/>
                  </a:cubicBezTo>
                  <a:cubicBezTo>
                    <a:pt x="263139" y="116914"/>
                    <a:pt x="251370" y="121961"/>
                    <a:pt x="241281" y="121961"/>
                  </a:cubicBezTo>
                  <a:cubicBezTo>
                    <a:pt x="230352" y="121961"/>
                    <a:pt x="220264" y="118597"/>
                    <a:pt x="210175" y="114391"/>
                  </a:cubicBezTo>
                  <a:cubicBezTo>
                    <a:pt x="221104" y="127849"/>
                    <a:pt x="206812" y="150559"/>
                    <a:pt x="189998" y="153082"/>
                  </a:cubicBezTo>
                  <a:cubicBezTo>
                    <a:pt x="172344" y="155606"/>
                    <a:pt x="155530" y="146353"/>
                    <a:pt x="140397" y="137942"/>
                  </a:cubicBezTo>
                  <a:cubicBezTo>
                    <a:pt x="154689" y="148877"/>
                    <a:pt x="147963" y="174110"/>
                    <a:pt x="131990" y="182521"/>
                  </a:cubicBezTo>
                  <a:cubicBezTo>
                    <a:pt x="116017" y="190932"/>
                    <a:pt x="96681" y="187568"/>
                    <a:pt x="79867" y="182521"/>
                  </a:cubicBezTo>
                  <a:cubicBezTo>
                    <a:pt x="46239" y="170746"/>
                    <a:pt x="20177" y="151400"/>
                    <a:pt x="0" y="127849"/>
                  </a:cubicBezTo>
                  <a:cubicBezTo>
                    <a:pt x="19336" y="168222"/>
                    <a:pt x="52964" y="201026"/>
                    <a:pt x="101725" y="217848"/>
                  </a:cubicBezTo>
                  <a:cubicBezTo>
                    <a:pt x="118539" y="223735"/>
                    <a:pt x="138716" y="227100"/>
                    <a:pt x="153848" y="218689"/>
                  </a:cubicBezTo>
                  <a:cubicBezTo>
                    <a:pt x="169822" y="210278"/>
                    <a:pt x="176547" y="185045"/>
                    <a:pt x="162255" y="174110"/>
                  </a:cubicBezTo>
                  <a:cubicBezTo>
                    <a:pt x="177388" y="183362"/>
                    <a:pt x="194202" y="192614"/>
                    <a:pt x="211857" y="189250"/>
                  </a:cubicBezTo>
                  <a:cubicBezTo>
                    <a:pt x="229511" y="186727"/>
                    <a:pt x="243803" y="164017"/>
                    <a:pt x="232033" y="150559"/>
                  </a:cubicBezTo>
                  <a:cubicBezTo>
                    <a:pt x="242122" y="153923"/>
                    <a:pt x="252210" y="158129"/>
                    <a:pt x="263139" y="158129"/>
                  </a:cubicBezTo>
                  <a:cubicBezTo>
                    <a:pt x="274068" y="158129"/>
                    <a:pt x="284998" y="153082"/>
                    <a:pt x="290042" y="143830"/>
                  </a:cubicBezTo>
                  <a:cubicBezTo>
                    <a:pt x="295086" y="134578"/>
                    <a:pt x="291723" y="120279"/>
                    <a:pt x="281635" y="116914"/>
                  </a:cubicBezTo>
                  <a:cubicBezTo>
                    <a:pt x="293405" y="119438"/>
                    <a:pt x="306015" y="119438"/>
                    <a:pt x="316944" y="115232"/>
                  </a:cubicBezTo>
                  <a:cubicBezTo>
                    <a:pt x="327873" y="111027"/>
                    <a:pt x="337962" y="100933"/>
                    <a:pt x="337962" y="88317"/>
                  </a:cubicBezTo>
                  <a:cubicBezTo>
                    <a:pt x="338802" y="76541"/>
                    <a:pt x="327873" y="63924"/>
                    <a:pt x="316103" y="65607"/>
                  </a:cubicBezTo>
                  <a:cubicBezTo>
                    <a:pt x="330395" y="63083"/>
                    <a:pt x="344687" y="60560"/>
                    <a:pt x="355616" y="52149"/>
                  </a:cubicBezTo>
                  <a:cubicBezTo>
                    <a:pt x="367386" y="42056"/>
                    <a:pt x="373271" y="25233"/>
                    <a:pt x="365705" y="13458"/>
                  </a:cubicBezTo>
                  <a:close/>
                </a:path>
              </a:pathLst>
            </a:custGeom>
            <a:solidFill>
              <a:srgbClr val="F2C3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2" name="Google Shape;1872;p49"/>
            <p:cNvSpPr/>
            <p:nvPr/>
          </p:nvSpPr>
          <p:spPr>
            <a:xfrm>
              <a:off x="6002620" y="2145267"/>
              <a:ext cx="161358" cy="97528"/>
            </a:xfrm>
            <a:custGeom>
              <a:rect b="b" l="l" r="r" t="t"/>
              <a:pathLst>
                <a:path extrusionOk="0" h="156045" w="258173">
                  <a:moveTo>
                    <a:pt x="223285" y="60560"/>
                  </a:moveTo>
                  <a:cubicBezTo>
                    <a:pt x="135012" y="46261"/>
                    <a:pt x="190498" y="2523"/>
                    <a:pt x="140896" y="0"/>
                  </a:cubicBezTo>
                  <a:cubicBezTo>
                    <a:pt x="138374" y="0"/>
                    <a:pt x="131649" y="5888"/>
                    <a:pt x="129127" y="6729"/>
                  </a:cubicBezTo>
                  <a:cubicBezTo>
                    <a:pt x="124923" y="9252"/>
                    <a:pt x="120720" y="11776"/>
                    <a:pt x="116516" y="14299"/>
                  </a:cubicBezTo>
                  <a:cubicBezTo>
                    <a:pt x="107268" y="19346"/>
                    <a:pt x="98021" y="23551"/>
                    <a:pt x="88773" y="27757"/>
                  </a:cubicBezTo>
                  <a:cubicBezTo>
                    <a:pt x="71118" y="35327"/>
                    <a:pt x="51782" y="40374"/>
                    <a:pt x="33287" y="45420"/>
                  </a:cubicBezTo>
                  <a:cubicBezTo>
                    <a:pt x="21517" y="48785"/>
                    <a:pt x="3862" y="53831"/>
                    <a:pt x="499" y="67289"/>
                  </a:cubicBezTo>
                  <a:cubicBezTo>
                    <a:pt x="-2864" y="81588"/>
                    <a:pt x="11428" y="87476"/>
                    <a:pt x="23198" y="89158"/>
                  </a:cubicBezTo>
                  <a:cubicBezTo>
                    <a:pt x="40012" y="91681"/>
                    <a:pt x="59349" y="89999"/>
                    <a:pt x="74481" y="98410"/>
                  </a:cubicBezTo>
                  <a:cubicBezTo>
                    <a:pt x="105587" y="115232"/>
                    <a:pt x="140896" y="150559"/>
                    <a:pt x="191338" y="155606"/>
                  </a:cubicBezTo>
                  <a:cubicBezTo>
                    <a:pt x="259435" y="163176"/>
                    <a:pt x="284656" y="70653"/>
                    <a:pt x="223285" y="60560"/>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3" name="Google Shape;1873;p49"/>
            <p:cNvSpPr/>
            <p:nvPr/>
          </p:nvSpPr>
          <p:spPr>
            <a:xfrm>
              <a:off x="6070175" y="2164084"/>
              <a:ext cx="17648" cy="8159"/>
            </a:xfrm>
            <a:custGeom>
              <a:rect b="b" l="l" r="r" t="t"/>
              <a:pathLst>
                <a:path extrusionOk="0" h="13054" w="28237">
                  <a:moveTo>
                    <a:pt x="18661" y="214"/>
                  </a:moveTo>
                  <a:cubicBezTo>
                    <a:pt x="21183" y="214"/>
                    <a:pt x="23705" y="1056"/>
                    <a:pt x="26227" y="2738"/>
                  </a:cubicBezTo>
                  <a:cubicBezTo>
                    <a:pt x="27908" y="4420"/>
                    <a:pt x="28749" y="7784"/>
                    <a:pt x="27908" y="10308"/>
                  </a:cubicBezTo>
                  <a:cubicBezTo>
                    <a:pt x="27068" y="11990"/>
                    <a:pt x="24545" y="13672"/>
                    <a:pt x="22023" y="12831"/>
                  </a:cubicBezTo>
                  <a:cubicBezTo>
                    <a:pt x="19501" y="12831"/>
                    <a:pt x="17820" y="11990"/>
                    <a:pt x="15298" y="11149"/>
                  </a:cubicBezTo>
                  <a:cubicBezTo>
                    <a:pt x="12776" y="10308"/>
                    <a:pt x="11094" y="9467"/>
                    <a:pt x="8572" y="10308"/>
                  </a:cubicBezTo>
                  <a:cubicBezTo>
                    <a:pt x="6890" y="10308"/>
                    <a:pt x="6050" y="11149"/>
                    <a:pt x="4368" y="11149"/>
                  </a:cubicBezTo>
                  <a:cubicBezTo>
                    <a:pt x="1846" y="11149"/>
                    <a:pt x="-676" y="10308"/>
                    <a:pt x="165" y="7784"/>
                  </a:cubicBezTo>
                  <a:cubicBezTo>
                    <a:pt x="165" y="6102"/>
                    <a:pt x="2687" y="5261"/>
                    <a:pt x="4368" y="4420"/>
                  </a:cubicBezTo>
                  <a:cubicBezTo>
                    <a:pt x="7731" y="1056"/>
                    <a:pt x="12776" y="-627"/>
                    <a:pt x="18661" y="2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4" name="Google Shape;1874;p49"/>
            <p:cNvSpPr/>
            <p:nvPr/>
          </p:nvSpPr>
          <p:spPr>
            <a:xfrm>
              <a:off x="6146642" y="2101123"/>
              <a:ext cx="73941" cy="73976"/>
            </a:xfrm>
            <a:custGeom>
              <a:rect b="b" l="l" r="r" t="t"/>
              <a:pathLst>
                <a:path extrusionOk="0" h="118362" w="118305">
                  <a:moveTo>
                    <a:pt x="117581" y="68854"/>
                  </a:moveTo>
                  <a:cubicBezTo>
                    <a:pt x="112537" y="100816"/>
                    <a:pt x="82272" y="122685"/>
                    <a:pt x="49484" y="117639"/>
                  </a:cubicBezTo>
                  <a:cubicBezTo>
                    <a:pt x="17538" y="112592"/>
                    <a:pt x="-4320" y="82312"/>
                    <a:pt x="724" y="49509"/>
                  </a:cubicBezTo>
                  <a:cubicBezTo>
                    <a:pt x="5768" y="17546"/>
                    <a:pt x="36033" y="-4323"/>
                    <a:pt x="68821" y="724"/>
                  </a:cubicBezTo>
                  <a:cubicBezTo>
                    <a:pt x="100767" y="6612"/>
                    <a:pt x="122625" y="36892"/>
                    <a:pt x="117581" y="688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5" name="Google Shape;1875;p49"/>
            <p:cNvSpPr/>
            <p:nvPr/>
          </p:nvSpPr>
          <p:spPr>
            <a:xfrm>
              <a:off x="6160452" y="2114941"/>
              <a:ext cx="46356" cy="46379"/>
            </a:xfrm>
            <a:custGeom>
              <a:rect b="b" l="l" r="r" t="t"/>
              <a:pathLst>
                <a:path extrusionOk="0" h="74207" w="74170">
                  <a:moveTo>
                    <a:pt x="73656" y="43412"/>
                  </a:moveTo>
                  <a:cubicBezTo>
                    <a:pt x="70293" y="63599"/>
                    <a:pt x="50957" y="77056"/>
                    <a:pt x="30780" y="73692"/>
                  </a:cubicBezTo>
                  <a:cubicBezTo>
                    <a:pt x="10603" y="70327"/>
                    <a:pt x="-2848" y="50982"/>
                    <a:pt x="515" y="30795"/>
                  </a:cubicBezTo>
                  <a:cubicBezTo>
                    <a:pt x="3878" y="10608"/>
                    <a:pt x="23214" y="-2849"/>
                    <a:pt x="43391" y="515"/>
                  </a:cubicBezTo>
                  <a:cubicBezTo>
                    <a:pt x="63568" y="3880"/>
                    <a:pt x="77019" y="23225"/>
                    <a:pt x="73656" y="434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6" name="Google Shape;1876;p49"/>
            <p:cNvSpPr/>
            <p:nvPr/>
          </p:nvSpPr>
          <p:spPr>
            <a:xfrm>
              <a:off x="6184304" y="2111958"/>
              <a:ext cx="23951" cy="23949"/>
            </a:xfrm>
            <a:custGeom>
              <a:rect b="b" l="l" r="r" t="t"/>
              <a:pathLst>
                <a:path extrusionOk="0" h="38319" w="38322">
                  <a:moveTo>
                    <a:pt x="38066" y="22104"/>
                  </a:moveTo>
                  <a:cubicBezTo>
                    <a:pt x="36385" y="32197"/>
                    <a:pt x="26296" y="39767"/>
                    <a:pt x="16208" y="38085"/>
                  </a:cubicBezTo>
                  <a:cubicBezTo>
                    <a:pt x="6119" y="36402"/>
                    <a:pt x="-1447" y="26309"/>
                    <a:pt x="235" y="16216"/>
                  </a:cubicBezTo>
                  <a:cubicBezTo>
                    <a:pt x="1916" y="6122"/>
                    <a:pt x="12004" y="-1448"/>
                    <a:pt x="22093" y="235"/>
                  </a:cubicBezTo>
                  <a:cubicBezTo>
                    <a:pt x="33022" y="1917"/>
                    <a:pt x="39747" y="12010"/>
                    <a:pt x="38066" y="22104"/>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7" name="Google Shape;1877;p49"/>
            <p:cNvSpPr/>
            <p:nvPr/>
          </p:nvSpPr>
          <p:spPr>
            <a:xfrm>
              <a:off x="6112904" y="2007021"/>
              <a:ext cx="69349" cy="71596"/>
            </a:xfrm>
            <a:custGeom>
              <a:rect b="b" l="l" r="r" t="t"/>
              <a:pathLst>
                <a:path extrusionOk="0" h="114553" w="110959">
                  <a:moveTo>
                    <a:pt x="110959" y="92209"/>
                  </a:moveTo>
                  <a:cubicBezTo>
                    <a:pt x="105074" y="61929"/>
                    <a:pt x="91623" y="29967"/>
                    <a:pt x="68924" y="8098"/>
                  </a:cubicBezTo>
                  <a:cubicBezTo>
                    <a:pt x="58836" y="-1995"/>
                    <a:pt x="39500" y="-4518"/>
                    <a:pt x="34456" y="11463"/>
                  </a:cubicBezTo>
                  <a:cubicBezTo>
                    <a:pt x="30252" y="25762"/>
                    <a:pt x="38659" y="41743"/>
                    <a:pt x="45385" y="53518"/>
                  </a:cubicBezTo>
                  <a:cubicBezTo>
                    <a:pt x="48747" y="60247"/>
                    <a:pt x="52951" y="66976"/>
                    <a:pt x="57995" y="73705"/>
                  </a:cubicBezTo>
                  <a:cubicBezTo>
                    <a:pt x="52110" y="71182"/>
                    <a:pt x="47066" y="69499"/>
                    <a:pt x="41181" y="66976"/>
                  </a:cubicBezTo>
                  <a:cubicBezTo>
                    <a:pt x="30252" y="63612"/>
                    <a:pt x="10075" y="56041"/>
                    <a:pt x="2509" y="68658"/>
                  </a:cubicBezTo>
                  <a:cubicBezTo>
                    <a:pt x="-6739" y="83798"/>
                    <a:pt x="11757" y="94733"/>
                    <a:pt x="22686" y="99779"/>
                  </a:cubicBezTo>
                  <a:cubicBezTo>
                    <a:pt x="36978" y="106508"/>
                    <a:pt x="52951" y="112396"/>
                    <a:pt x="68924" y="114078"/>
                  </a:cubicBezTo>
                  <a:cubicBezTo>
                    <a:pt x="83216" y="115760"/>
                    <a:pt x="98349" y="113237"/>
                    <a:pt x="107596" y="102303"/>
                  </a:cubicBezTo>
                  <a:cubicBezTo>
                    <a:pt x="108437" y="100621"/>
                    <a:pt x="109278" y="98938"/>
                    <a:pt x="109278" y="98097"/>
                  </a:cubicBezTo>
                  <a:cubicBezTo>
                    <a:pt x="110119" y="96415"/>
                    <a:pt x="110959" y="94733"/>
                    <a:pt x="110959" y="922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8" name="Google Shape;1878;p49"/>
            <p:cNvSpPr/>
            <p:nvPr/>
          </p:nvSpPr>
          <p:spPr>
            <a:xfrm>
              <a:off x="6050845" y="2171061"/>
              <a:ext cx="433247" cy="472848"/>
            </a:xfrm>
            <a:custGeom>
              <a:rect b="b" l="l" r="r" t="t"/>
              <a:pathLst>
                <a:path extrusionOk="0" h="756556" w="693196">
                  <a:moveTo>
                    <a:pt x="689321" y="339809"/>
                  </a:moveTo>
                  <a:cubicBezTo>
                    <a:pt x="675870" y="210278"/>
                    <a:pt x="610295" y="85793"/>
                    <a:pt x="524544" y="0"/>
                  </a:cubicBezTo>
                  <a:lnTo>
                    <a:pt x="462332" y="156447"/>
                  </a:lnTo>
                  <a:lnTo>
                    <a:pt x="358085" y="108504"/>
                  </a:lnTo>
                  <a:lnTo>
                    <a:pt x="321935" y="209437"/>
                  </a:lnTo>
                  <a:lnTo>
                    <a:pt x="276537" y="301118"/>
                  </a:lnTo>
                  <a:lnTo>
                    <a:pt x="234502" y="231306"/>
                  </a:lnTo>
                  <a:lnTo>
                    <a:pt x="199193" y="328875"/>
                  </a:lnTo>
                  <a:lnTo>
                    <a:pt x="121008" y="237194"/>
                  </a:lnTo>
                  <a:lnTo>
                    <a:pt x="73087" y="298595"/>
                  </a:lnTo>
                  <a:lnTo>
                    <a:pt x="7513" y="223736"/>
                  </a:lnTo>
                  <a:cubicBezTo>
                    <a:pt x="-894" y="284296"/>
                    <a:pt x="-2576" y="349061"/>
                    <a:pt x="4150" y="412145"/>
                  </a:cubicBezTo>
                  <a:cubicBezTo>
                    <a:pt x="30211" y="658590"/>
                    <a:pt x="225254" y="791486"/>
                    <a:pt x="411049" y="748589"/>
                  </a:cubicBezTo>
                  <a:cubicBezTo>
                    <a:pt x="608614" y="703169"/>
                    <a:pt x="715383" y="586255"/>
                    <a:pt x="689321" y="3398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9" name="Google Shape;1879;p49"/>
            <p:cNvSpPr/>
            <p:nvPr/>
          </p:nvSpPr>
          <p:spPr>
            <a:xfrm>
              <a:off x="6146569" y="2171061"/>
              <a:ext cx="337651" cy="472882"/>
            </a:xfrm>
            <a:custGeom>
              <a:rect b="b" l="l" r="r" t="t"/>
              <a:pathLst>
                <a:path extrusionOk="0" h="756611" w="540241">
                  <a:moveTo>
                    <a:pt x="536367" y="339809"/>
                  </a:moveTo>
                  <a:cubicBezTo>
                    <a:pt x="522916" y="210278"/>
                    <a:pt x="457341" y="85793"/>
                    <a:pt x="371590" y="0"/>
                  </a:cubicBezTo>
                  <a:lnTo>
                    <a:pt x="345528" y="66448"/>
                  </a:lnTo>
                  <a:cubicBezTo>
                    <a:pt x="383359" y="132896"/>
                    <a:pt x="410262" y="207755"/>
                    <a:pt x="418669" y="285137"/>
                  </a:cubicBezTo>
                  <a:cubicBezTo>
                    <a:pt x="444731" y="531583"/>
                    <a:pt x="337121" y="648497"/>
                    <a:pt x="138716" y="693917"/>
                  </a:cubicBezTo>
                  <a:cubicBezTo>
                    <a:pt x="92477" y="704852"/>
                    <a:pt x="45398" y="704010"/>
                    <a:pt x="0" y="693917"/>
                  </a:cubicBezTo>
                  <a:cubicBezTo>
                    <a:pt x="73982" y="748589"/>
                    <a:pt x="166459" y="769617"/>
                    <a:pt x="256414" y="748589"/>
                  </a:cubicBezTo>
                  <a:cubicBezTo>
                    <a:pt x="455660" y="703169"/>
                    <a:pt x="562429" y="586255"/>
                    <a:pt x="536367" y="3398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3" name="Shape 1883"/>
        <p:cNvGrpSpPr/>
        <p:nvPr/>
      </p:nvGrpSpPr>
      <p:grpSpPr>
        <a:xfrm>
          <a:off x="0" y="0"/>
          <a:ext cx="0" cy="0"/>
          <a:chOff x="0" y="0"/>
          <a:chExt cx="0" cy="0"/>
        </a:xfrm>
      </p:grpSpPr>
      <p:sp>
        <p:nvSpPr>
          <p:cNvPr id="1884" name="Google Shape;188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885" name="Google Shape;1885;p50"/>
          <p:cNvSpPr txBox="1"/>
          <p:nvPr>
            <p:ph idx="1" type="body"/>
          </p:nvPr>
        </p:nvSpPr>
        <p:spPr>
          <a:xfrm>
            <a:off x="720000" y="1152475"/>
            <a:ext cx="3727200" cy="32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on this template? Get them for free at our other websites:</a:t>
            </a:r>
            <a:endParaRPr>
              <a:solidFill>
                <a:schemeClr val="dk1"/>
              </a:solidFill>
            </a:endParaRPr>
          </a:p>
          <a:p>
            <a:pPr indent="0" lvl="0" marL="0" rtl="0" algn="l">
              <a:spcBef>
                <a:spcPts val="0"/>
              </a:spcBef>
              <a:spcAft>
                <a:spcPts val="0"/>
              </a:spcAft>
              <a:buNone/>
            </a:pPr>
            <a:r>
              <a:rPr b="1" lang="en">
                <a:solidFill>
                  <a:schemeClr val="dk1"/>
                </a:solidFill>
              </a:rPr>
              <a:t>Photos</a:t>
            </a:r>
            <a:endParaRPr b="1">
              <a:solidFill>
                <a:schemeClr val="dk1"/>
              </a:solidFill>
            </a:endParaRPr>
          </a:p>
          <a:p>
            <a:pPr indent="-317500" lvl="0" marL="457200" rtl="0" algn="l">
              <a:spcBef>
                <a:spcPts val="0"/>
              </a:spcBef>
              <a:spcAft>
                <a:spcPts val="0"/>
              </a:spcAft>
              <a:buSzPts val="1400"/>
              <a:buChar char="●"/>
            </a:pPr>
            <a:r>
              <a:rPr lang="en" u="sng">
                <a:solidFill>
                  <a:schemeClr val="hlink"/>
                </a:solidFill>
                <a:hlinkClick r:id="rId3"/>
              </a:rPr>
              <a:t>Close-up of three duckling sitting inside the colorful basket on green grass</a:t>
            </a:r>
            <a:endParaRPr>
              <a:solidFill>
                <a:schemeClr val="dk1"/>
              </a:solidFill>
            </a:endParaRPr>
          </a:p>
          <a:p>
            <a:pPr indent="-317500" lvl="0" marL="457200" rtl="0" algn="l">
              <a:spcBef>
                <a:spcPts val="0"/>
              </a:spcBef>
              <a:spcAft>
                <a:spcPts val="0"/>
              </a:spcAft>
              <a:buSzPts val="1400"/>
              <a:buChar char="●"/>
            </a:pPr>
            <a:r>
              <a:rPr lang="en" u="sng">
                <a:solidFill>
                  <a:schemeClr val="hlink"/>
                </a:solidFill>
                <a:hlinkClick r:id="rId4"/>
              </a:rPr>
              <a:t>Close-up of boy playing with ducklings on green grass</a:t>
            </a:r>
            <a:endParaRPr>
              <a:solidFill>
                <a:schemeClr val="dk1"/>
              </a:solidFill>
            </a:endParaRPr>
          </a:p>
          <a:p>
            <a:pPr indent="0" lvl="0" marL="0" rtl="0" algn="l">
              <a:spcBef>
                <a:spcPts val="1000"/>
              </a:spcBef>
              <a:spcAft>
                <a:spcPts val="0"/>
              </a:spcAft>
              <a:buNone/>
            </a:pPr>
            <a:r>
              <a:rPr b="1" lang="en">
                <a:solidFill>
                  <a:schemeClr val="dk1"/>
                </a:solidFill>
              </a:rPr>
              <a:t>Vectors</a:t>
            </a:r>
            <a:endParaRPr b="1">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5"/>
              </a:rPr>
              <a:t>Hand drawn flat design flower pattern</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6"/>
              </a:rPr>
              <a:t>Clouds collection</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t/>
            </a:r>
            <a:endParaRPr>
              <a:solidFill>
                <a:schemeClr val="dk1"/>
              </a:solidFill>
            </a:endParaRPr>
          </a:p>
        </p:txBody>
      </p:sp>
      <p:sp>
        <p:nvSpPr>
          <p:cNvPr id="1886" name="Google Shape;1886;p50"/>
          <p:cNvSpPr txBox="1"/>
          <p:nvPr>
            <p:ph idx="2" type="body"/>
          </p:nvPr>
        </p:nvSpPr>
        <p:spPr>
          <a:xfrm>
            <a:off x="4902000" y="1152475"/>
            <a:ext cx="3522000" cy="3227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dk1"/>
              </a:buClr>
              <a:buSzPts val="1400"/>
              <a:buChar char="●"/>
            </a:pPr>
            <a:r>
              <a:rPr lang="en" u="sng">
                <a:solidFill>
                  <a:schemeClr val="hlink"/>
                </a:solidFill>
                <a:hlinkClick r:id="rId7"/>
              </a:rPr>
              <a:t>Flat yellow rubber duck on puddle</a:t>
            </a:r>
            <a:endParaRPr/>
          </a:p>
          <a:p>
            <a:pPr indent="-317500" lvl="0" marL="457200" rtl="0" algn="l">
              <a:spcBef>
                <a:spcPts val="0"/>
              </a:spcBef>
              <a:spcAft>
                <a:spcPts val="0"/>
              </a:spcAft>
              <a:buClr>
                <a:schemeClr val="dk1"/>
              </a:buClr>
              <a:buSzPts val="1400"/>
              <a:buChar char="●"/>
            </a:pPr>
            <a:r>
              <a:rPr lang="en" u="sng">
                <a:solidFill>
                  <a:schemeClr val="hlink"/>
                </a:solidFill>
                <a:hlinkClick r:id="rId8"/>
              </a:rPr>
              <a:t>Flat mother duck with ducklings in water</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9"/>
              </a:rPr>
              <a:t>Mother duck and her ducklings spending time together</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10"/>
              </a:rPr>
              <a:t>Flat mother duck in puddle</a:t>
            </a:r>
            <a:endParaRPr>
              <a:solidFill>
                <a:schemeClr val="dk1"/>
              </a:solidFill>
            </a:endParaRPr>
          </a:p>
          <a:p>
            <a:pPr indent="0" lvl="0" marL="0" rtl="0" algn="l">
              <a:spcBef>
                <a:spcPts val="1000"/>
              </a:spcBef>
              <a:spcAft>
                <a:spcPts val="0"/>
              </a:spcAft>
              <a:buNone/>
            </a:pPr>
            <a:r>
              <a:rPr b="1" lang="en">
                <a:solidFill>
                  <a:schemeClr val="dk1"/>
                </a:solidFill>
              </a:rPr>
              <a:t>Icons</a:t>
            </a:r>
            <a:endParaRPr b="1">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11"/>
              </a:rPr>
              <a:t>Baby shower icon pack lineal</a:t>
            </a:r>
            <a:endParaRPr>
              <a:solidFill>
                <a:schemeClr val="dk1"/>
              </a:solidFill>
            </a:endParaRPr>
          </a:p>
        </p:txBody>
      </p:sp>
      <p:sp>
        <p:nvSpPr>
          <p:cNvPr id="1887" name="Google Shape;1887;p50"/>
          <p:cNvSpPr/>
          <p:nvPr/>
        </p:nvSpPr>
        <p:spPr>
          <a:xfrm>
            <a:off x="8187220" y="377100"/>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50"/>
          <p:cNvSpPr/>
          <p:nvPr/>
        </p:nvSpPr>
        <p:spPr>
          <a:xfrm>
            <a:off x="-311605" y="969800"/>
            <a:ext cx="822541" cy="324802"/>
          </a:xfrm>
          <a:custGeom>
            <a:rect b="b" l="l" r="r" t="t"/>
            <a:pathLst>
              <a:path extrusionOk="0" h="342799" w="868117">
                <a:moveTo>
                  <a:pt x="671879" y="276410"/>
                </a:moveTo>
                <a:cubicBezTo>
                  <a:pt x="656921" y="275811"/>
                  <a:pt x="645554" y="263846"/>
                  <a:pt x="645554" y="248888"/>
                </a:cubicBezTo>
                <a:cubicBezTo>
                  <a:pt x="645554" y="248888"/>
                  <a:pt x="645554" y="248888"/>
                  <a:pt x="645554" y="248888"/>
                </a:cubicBezTo>
                <a:cubicBezTo>
                  <a:pt x="645554" y="208205"/>
                  <a:pt x="590511" y="174700"/>
                  <a:pt x="522905" y="174700"/>
                </a:cubicBezTo>
                <a:cubicBezTo>
                  <a:pt x="520512" y="174700"/>
                  <a:pt x="518118" y="174700"/>
                  <a:pt x="516323" y="174700"/>
                </a:cubicBezTo>
                <a:cubicBezTo>
                  <a:pt x="512135" y="174700"/>
                  <a:pt x="507947" y="173504"/>
                  <a:pt x="504956" y="170512"/>
                </a:cubicBezTo>
                <a:cubicBezTo>
                  <a:pt x="501965" y="167521"/>
                  <a:pt x="500170" y="163333"/>
                  <a:pt x="500170" y="159145"/>
                </a:cubicBezTo>
                <a:cubicBezTo>
                  <a:pt x="500170" y="159145"/>
                  <a:pt x="500170" y="159145"/>
                  <a:pt x="500170" y="159145"/>
                </a:cubicBezTo>
                <a:cubicBezTo>
                  <a:pt x="500170" y="71196"/>
                  <a:pt x="437948" y="0"/>
                  <a:pt x="360768" y="0"/>
                </a:cubicBezTo>
                <a:cubicBezTo>
                  <a:pt x="296751" y="0"/>
                  <a:pt x="242905" y="49060"/>
                  <a:pt x="226153" y="116068"/>
                </a:cubicBezTo>
                <a:cubicBezTo>
                  <a:pt x="224957" y="122051"/>
                  <a:pt x="220769" y="126837"/>
                  <a:pt x="215982" y="129829"/>
                </a:cubicBezTo>
                <a:cubicBezTo>
                  <a:pt x="210598" y="132820"/>
                  <a:pt x="204615" y="133418"/>
                  <a:pt x="199230" y="132222"/>
                </a:cubicBezTo>
                <a:cubicBezTo>
                  <a:pt x="186666" y="128632"/>
                  <a:pt x="173504" y="126837"/>
                  <a:pt x="159743" y="126837"/>
                </a:cubicBezTo>
                <a:cubicBezTo>
                  <a:pt x="89743" y="126837"/>
                  <a:pt x="33504" y="173504"/>
                  <a:pt x="33504" y="230940"/>
                </a:cubicBezTo>
                <a:cubicBezTo>
                  <a:pt x="33504" y="242905"/>
                  <a:pt x="35897" y="253675"/>
                  <a:pt x="40085" y="264444"/>
                </a:cubicBezTo>
                <a:cubicBezTo>
                  <a:pt x="44273" y="275213"/>
                  <a:pt x="39487" y="287777"/>
                  <a:pt x="29316" y="292563"/>
                </a:cubicBezTo>
                <a:cubicBezTo>
                  <a:pt x="10769" y="301538"/>
                  <a:pt x="0" y="311709"/>
                  <a:pt x="0" y="323076"/>
                </a:cubicBezTo>
                <a:cubicBezTo>
                  <a:pt x="0" y="356580"/>
                  <a:pt x="868117" y="342221"/>
                  <a:pt x="868117" y="318290"/>
                </a:cubicBezTo>
                <a:cubicBezTo>
                  <a:pt x="866921" y="297948"/>
                  <a:pt x="783759" y="281196"/>
                  <a:pt x="671879" y="276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2" name="Shape 1892"/>
        <p:cNvGrpSpPr/>
        <p:nvPr/>
      </p:nvGrpSpPr>
      <p:grpSpPr>
        <a:xfrm>
          <a:off x="0" y="0"/>
          <a:ext cx="0" cy="0"/>
          <a:chOff x="0" y="0"/>
          <a:chExt cx="0" cy="0"/>
        </a:xfrm>
      </p:grpSpPr>
      <p:sp>
        <p:nvSpPr>
          <p:cNvPr id="1893" name="Google Shape;1893;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894" name="Google Shape;1894;p51"/>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8" name="Shape 1898"/>
        <p:cNvGrpSpPr/>
        <p:nvPr/>
      </p:nvGrpSpPr>
      <p:grpSpPr>
        <a:xfrm>
          <a:off x="0" y="0"/>
          <a:ext cx="0" cy="0"/>
          <a:chOff x="0" y="0"/>
          <a:chExt cx="0" cy="0"/>
        </a:xfrm>
      </p:grpSpPr>
      <p:sp>
        <p:nvSpPr>
          <p:cNvPr id="1899" name="Google Shape;1899;p52"/>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900" name="Google Shape;1900;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4" name="Shape 1904"/>
        <p:cNvGrpSpPr/>
        <p:nvPr/>
      </p:nvGrpSpPr>
      <p:grpSpPr>
        <a:xfrm>
          <a:off x="0" y="0"/>
          <a:ext cx="0" cy="0"/>
          <a:chOff x="0" y="0"/>
          <a:chExt cx="0" cy="0"/>
        </a:xfrm>
      </p:grpSpPr>
      <p:sp>
        <p:nvSpPr>
          <p:cNvPr id="1905" name="Google Shape;1905;p53"/>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Lily Script One</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https://fonts.google.com/specimen/Lily+Script+One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Anek Telegu</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u="sng">
                <a:solidFill>
                  <a:schemeClr val="lt1"/>
                </a:solidFill>
                <a:latin typeface="Arial"/>
                <a:ea typeface="Arial"/>
                <a:cs typeface="Arial"/>
                <a:sym typeface="Arial"/>
                <a:hlinkClick r:id="rId4">
                  <a:extLst>
                    <a:ext uri="{A12FA001-AC4F-418D-AE19-62706E023703}">
                      <ahyp:hlinkClr val="tx"/>
                    </a:ext>
                  </a:extLst>
                </a:hlinkClick>
              </a:rPr>
              <a:t>(</a:t>
            </a:r>
            <a:r>
              <a:rPr lang="en" u="sng">
                <a:solidFill>
                  <a:schemeClr val="lt1"/>
                </a:solidFill>
                <a:latin typeface="Arial"/>
                <a:ea typeface="Arial"/>
                <a:cs typeface="Arial"/>
                <a:sym typeface="Arial"/>
                <a:hlinkClick r:id="rId5">
                  <a:extLst>
                    <a:ext uri="{A12FA001-AC4F-418D-AE19-62706E023703}">
                      <ahyp:hlinkClr val="tx"/>
                    </a:ext>
                  </a:extLst>
                </a:hlinkClick>
              </a:rPr>
              <a:t>https://fonts.google.com/specimen/Hind+Guntur</a:t>
            </a:r>
            <a:r>
              <a:rPr lang="en" u="sng">
                <a:solidFill>
                  <a:schemeClr val="lt1"/>
                </a:solidFill>
                <a:latin typeface="Arial"/>
                <a:ea typeface="Arial"/>
                <a:cs typeface="Arial"/>
                <a:sym typeface="Arial"/>
                <a:hlinkClick r:id="rId6">
                  <a:extLst>
                    <a:ext uri="{A12FA001-AC4F-418D-AE19-62706E023703}">
                      <ahyp:hlinkClr val="tx"/>
                    </a:ext>
                  </a:extLst>
                </a:hlinkClick>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1906" name="Google Shape;1906;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1907" name="Google Shape;1907;p53"/>
          <p:cNvSpPr/>
          <p:nvPr/>
        </p:nvSpPr>
        <p:spPr>
          <a:xfrm>
            <a:off x="2052650" y="2947175"/>
            <a:ext cx="791400" cy="754200"/>
          </a:xfrm>
          <a:prstGeom prst="roundRect">
            <a:avLst>
              <a:gd fmla="val 16667" name="adj"/>
            </a:avLst>
          </a:prstGeom>
          <a:solidFill>
            <a:srgbClr val="1A17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3114470" y="2947175"/>
            <a:ext cx="791400" cy="754200"/>
          </a:xfrm>
          <a:prstGeom prst="roundRect">
            <a:avLst>
              <a:gd fmla="val 16667" name="adj"/>
            </a:avLst>
          </a:prstGeom>
          <a:solidFill>
            <a:srgbClr val="C8ED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3"/>
          <p:cNvSpPr/>
          <p:nvPr/>
        </p:nvSpPr>
        <p:spPr>
          <a:xfrm>
            <a:off x="4176289" y="2947175"/>
            <a:ext cx="791400" cy="754200"/>
          </a:xfrm>
          <a:prstGeom prst="roundRect">
            <a:avLst>
              <a:gd fmla="val 16667" name="adj"/>
            </a:avLst>
          </a:prstGeom>
          <a:solidFill>
            <a:srgbClr val="97DC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3"/>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#1a1741</a:t>
            </a:r>
            <a:endParaRPr sz="1000">
              <a:solidFill>
                <a:srgbClr val="FFFFFF"/>
              </a:solidFill>
            </a:endParaRPr>
          </a:p>
        </p:txBody>
      </p:sp>
      <p:sp>
        <p:nvSpPr>
          <p:cNvPr id="1911" name="Google Shape;1911;p5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E2A47"/>
                </a:solidFill>
              </a:rPr>
              <a:t>#c8edff</a:t>
            </a:r>
            <a:endParaRPr sz="1000">
              <a:solidFill>
                <a:srgbClr val="0E2A47"/>
              </a:solidFill>
            </a:endParaRPr>
          </a:p>
        </p:txBody>
      </p:sp>
      <p:sp>
        <p:nvSpPr>
          <p:cNvPr id="1912" name="Google Shape;1912;p5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#97dcfc</a:t>
            </a:r>
            <a:endParaRPr sz="1000">
              <a:solidFill>
                <a:schemeClr val="dk1"/>
              </a:solidFill>
            </a:endParaRPr>
          </a:p>
        </p:txBody>
      </p:sp>
      <p:sp>
        <p:nvSpPr>
          <p:cNvPr id="1913" name="Google Shape;1913;p53"/>
          <p:cNvSpPr/>
          <p:nvPr/>
        </p:nvSpPr>
        <p:spPr>
          <a:xfrm>
            <a:off x="5238125"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E2A47"/>
              </a:solidFill>
            </a:endParaRPr>
          </a:p>
        </p:txBody>
      </p:sp>
      <p:sp>
        <p:nvSpPr>
          <p:cNvPr id="1914" name="Google Shape;1914;p5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E2A47"/>
                </a:solidFill>
              </a:rPr>
              <a:t>#ffffff</a:t>
            </a:r>
            <a:endParaRPr sz="1000">
              <a:solidFill>
                <a:srgbClr val="0E2A47"/>
              </a:solidFill>
            </a:endParaRPr>
          </a:p>
        </p:txBody>
      </p:sp>
      <p:sp>
        <p:nvSpPr>
          <p:cNvPr id="1915" name="Google Shape;1915;p53"/>
          <p:cNvSpPr/>
          <p:nvPr/>
        </p:nvSpPr>
        <p:spPr>
          <a:xfrm>
            <a:off x="6299950" y="2947175"/>
            <a:ext cx="791400" cy="754200"/>
          </a:xfrm>
          <a:prstGeom prst="roundRect">
            <a:avLst>
              <a:gd fmla="val 16667" name="adj"/>
            </a:avLst>
          </a:prstGeom>
          <a:solidFill>
            <a:srgbClr val="67E6C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3"/>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#67e6c1</a:t>
            </a:r>
            <a:endParaRPr sz="1000">
              <a:solidFill>
                <a:schemeClr val="dk1"/>
              </a:solidFill>
            </a:endParaRPr>
          </a:p>
        </p:txBody>
      </p:sp>
      <p:sp>
        <p:nvSpPr>
          <p:cNvPr id="1917" name="Google Shape;1917;p53"/>
          <p:cNvSpPr/>
          <p:nvPr/>
        </p:nvSpPr>
        <p:spPr>
          <a:xfrm>
            <a:off x="2052650" y="3919325"/>
            <a:ext cx="791400" cy="754200"/>
          </a:xfrm>
          <a:prstGeom prst="roundRect">
            <a:avLst>
              <a:gd fmla="val 16667" name="adj"/>
            </a:avLst>
          </a:prstGeom>
          <a:solidFill>
            <a:srgbClr val="33997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3"/>
          <p:cNvSpPr/>
          <p:nvPr/>
        </p:nvSpPr>
        <p:spPr>
          <a:xfrm>
            <a:off x="3114470" y="3919325"/>
            <a:ext cx="791400" cy="754200"/>
          </a:xfrm>
          <a:prstGeom prst="roundRect">
            <a:avLst>
              <a:gd fmla="val 16667" name="adj"/>
            </a:avLst>
          </a:prstGeom>
          <a:solidFill>
            <a:srgbClr val="B3653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3"/>
          <p:cNvSpPr/>
          <p:nvPr/>
        </p:nvSpPr>
        <p:spPr>
          <a:xfrm>
            <a:off x="4176289" y="3919325"/>
            <a:ext cx="791400" cy="754200"/>
          </a:xfrm>
          <a:prstGeom prst="roundRect">
            <a:avLst>
              <a:gd fmla="val 16667" name="adj"/>
            </a:avLst>
          </a:prstGeom>
          <a:solidFill>
            <a:srgbClr val="B881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3"/>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#339974</a:t>
            </a:r>
            <a:endParaRPr sz="1000">
              <a:solidFill>
                <a:srgbClr val="FFFFFF"/>
              </a:solidFill>
            </a:endParaRPr>
          </a:p>
        </p:txBody>
      </p:sp>
      <p:sp>
        <p:nvSpPr>
          <p:cNvPr id="1921" name="Google Shape;1921;p53"/>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#b3653e</a:t>
            </a:r>
            <a:endParaRPr sz="1000">
              <a:solidFill>
                <a:schemeClr val="lt1"/>
              </a:solidFill>
            </a:endParaRPr>
          </a:p>
        </p:txBody>
      </p:sp>
      <p:sp>
        <p:nvSpPr>
          <p:cNvPr id="1922" name="Google Shape;1922;p53"/>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#b88150</a:t>
            </a:r>
            <a:endParaRPr sz="1000">
              <a:solidFill>
                <a:srgbClr val="FFFFFF"/>
              </a:solidFill>
            </a:endParaRPr>
          </a:p>
        </p:txBody>
      </p:sp>
      <p:sp>
        <p:nvSpPr>
          <p:cNvPr id="1923" name="Google Shape;1923;p53"/>
          <p:cNvSpPr/>
          <p:nvPr/>
        </p:nvSpPr>
        <p:spPr>
          <a:xfrm>
            <a:off x="5238125" y="3919325"/>
            <a:ext cx="791400" cy="754200"/>
          </a:xfrm>
          <a:prstGeom prst="roundRect">
            <a:avLst>
              <a:gd fmla="val 16667" name="adj"/>
            </a:avLst>
          </a:prstGeom>
          <a:solidFill>
            <a:srgbClr val="F4C60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E2A47"/>
              </a:solidFill>
            </a:endParaRPr>
          </a:p>
        </p:txBody>
      </p:sp>
      <p:sp>
        <p:nvSpPr>
          <p:cNvPr id="1924" name="Google Shape;1924;p53"/>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#f4c606</a:t>
            </a:r>
            <a:endParaRPr sz="1000">
              <a:solidFill>
                <a:schemeClr val="lt1"/>
              </a:solidFill>
            </a:endParaRPr>
          </a:p>
        </p:txBody>
      </p:sp>
      <p:sp>
        <p:nvSpPr>
          <p:cNvPr id="1925" name="Google Shape;1925;p53"/>
          <p:cNvSpPr/>
          <p:nvPr/>
        </p:nvSpPr>
        <p:spPr>
          <a:xfrm>
            <a:off x="6299950" y="3919325"/>
            <a:ext cx="791400" cy="754200"/>
          </a:xfrm>
          <a:prstGeom prst="roundRect">
            <a:avLst>
              <a:gd fmla="val 16667" name="adj"/>
            </a:avLst>
          </a:prstGeom>
          <a:solidFill>
            <a:srgbClr val="FF920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3"/>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#ff9205</a:t>
            </a:r>
            <a:endParaRPr sz="10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0" name="Shape 1930"/>
        <p:cNvGrpSpPr/>
        <p:nvPr/>
      </p:nvGrpSpPr>
      <p:grpSpPr>
        <a:xfrm>
          <a:off x="0" y="0"/>
          <a:ext cx="0" cy="0"/>
          <a:chOff x="0" y="0"/>
          <a:chExt cx="0" cy="0"/>
        </a:xfrm>
      </p:grpSpPr>
      <p:sp>
        <p:nvSpPr>
          <p:cNvPr id="1931" name="Google Shape;1931;p54"/>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932" name="Google Shape;1932;p5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933" name="Google Shape;1933;p5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934" name="Google Shape;1934;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935" name="Google Shape;1935;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936" name="Google Shape;1936;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937" name="Google Shape;1937;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938" name="Google Shape;1938;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39" name="Google Shape;1939;p5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940" name="Google Shape;1940;p5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941" name="Google Shape;1941;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42" name="Google Shape;1942;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6" name="Shape 1946"/>
        <p:cNvGrpSpPr/>
        <p:nvPr/>
      </p:nvGrpSpPr>
      <p:grpSpPr>
        <a:xfrm>
          <a:off x="0" y="0"/>
          <a:ext cx="0" cy="0"/>
          <a:chOff x="0" y="0"/>
          <a:chExt cx="0" cy="0"/>
        </a:xfrm>
      </p:grpSpPr>
      <p:sp>
        <p:nvSpPr>
          <p:cNvPr id="1947" name="Google Shape;1947;p55"/>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948" name="Google Shape;1948;p55"/>
          <p:cNvGrpSpPr/>
          <p:nvPr/>
        </p:nvGrpSpPr>
        <p:grpSpPr>
          <a:xfrm>
            <a:off x="5117640" y="3085736"/>
            <a:ext cx="474294" cy="551291"/>
            <a:chOff x="4727025" y="1332775"/>
            <a:chExt cx="59900" cy="69625"/>
          </a:xfrm>
        </p:grpSpPr>
        <p:sp>
          <p:nvSpPr>
            <p:cNvPr id="1949" name="Google Shape;1949;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55"/>
          <p:cNvGrpSpPr/>
          <p:nvPr/>
        </p:nvGrpSpPr>
        <p:grpSpPr>
          <a:xfrm>
            <a:off x="5731296" y="2314340"/>
            <a:ext cx="555653" cy="557031"/>
            <a:chOff x="4820425" y="1329900"/>
            <a:chExt cx="70175" cy="70350"/>
          </a:xfrm>
        </p:grpSpPr>
        <p:sp>
          <p:nvSpPr>
            <p:cNvPr id="1952" name="Google Shape;1952;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 name="Google Shape;1956;p55"/>
          <p:cNvGrpSpPr/>
          <p:nvPr/>
        </p:nvGrpSpPr>
        <p:grpSpPr>
          <a:xfrm>
            <a:off x="6357664" y="2318845"/>
            <a:ext cx="582574" cy="533871"/>
            <a:chOff x="4903200" y="1331525"/>
            <a:chExt cx="73575" cy="67425"/>
          </a:xfrm>
        </p:grpSpPr>
        <p:sp>
          <p:nvSpPr>
            <p:cNvPr id="1957" name="Google Shape;1957;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 name="Google Shape;1959;p55"/>
          <p:cNvGrpSpPr/>
          <p:nvPr/>
        </p:nvGrpSpPr>
        <p:grpSpPr>
          <a:xfrm>
            <a:off x="5717142" y="3078709"/>
            <a:ext cx="583960" cy="565345"/>
            <a:chOff x="4815575" y="1416800"/>
            <a:chExt cx="73750" cy="71400"/>
          </a:xfrm>
        </p:grpSpPr>
        <p:sp>
          <p:nvSpPr>
            <p:cNvPr id="1960" name="Google Shape;1960;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55"/>
          <p:cNvGrpSpPr/>
          <p:nvPr/>
        </p:nvGrpSpPr>
        <p:grpSpPr>
          <a:xfrm>
            <a:off x="6351924" y="3108896"/>
            <a:ext cx="589898" cy="504970"/>
            <a:chOff x="4902475" y="1418875"/>
            <a:chExt cx="74500" cy="63775"/>
          </a:xfrm>
        </p:grpSpPr>
        <p:sp>
          <p:nvSpPr>
            <p:cNvPr id="1964" name="Google Shape;1964;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55"/>
          <p:cNvGrpSpPr/>
          <p:nvPr/>
        </p:nvGrpSpPr>
        <p:grpSpPr>
          <a:xfrm>
            <a:off x="5727139" y="3826000"/>
            <a:ext cx="563967" cy="567127"/>
            <a:chOff x="4818100" y="1507675"/>
            <a:chExt cx="71225" cy="71625"/>
          </a:xfrm>
        </p:grpSpPr>
        <p:sp>
          <p:nvSpPr>
            <p:cNvPr id="1967" name="Google Shape;1967;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5"/>
          <p:cNvGrpSpPr/>
          <p:nvPr/>
        </p:nvGrpSpPr>
        <p:grpSpPr>
          <a:xfrm>
            <a:off x="5040636" y="3829461"/>
            <a:ext cx="628301" cy="588505"/>
            <a:chOff x="4721450" y="1509475"/>
            <a:chExt cx="79350" cy="74325"/>
          </a:xfrm>
        </p:grpSpPr>
        <p:sp>
          <p:nvSpPr>
            <p:cNvPr id="1972" name="Google Shape;1972;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 name="Google Shape;1976;p55"/>
          <p:cNvGrpSpPr/>
          <p:nvPr/>
        </p:nvGrpSpPr>
        <p:grpSpPr>
          <a:xfrm>
            <a:off x="6386170" y="3814027"/>
            <a:ext cx="557038" cy="562772"/>
            <a:chOff x="4906800" y="1507500"/>
            <a:chExt cx="70350" cy="71075"/>
          </a:xfrm>
        </p:grpSpPr>
        <p:sp>
          <p:nvSpPr>
            <p:cNvPr id="1977" name="Google Shape;1977;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55"/>
          <p:cNvGrpSpPr/>
          <p:nvPr/>
        </p:nvGrpSpPr>
        <p:grpSpPr>
          <a:xfrm>
            <a:off x="4423778" y="2340963"/>
            <a:ext cx="517934" cy="517934"/>
            <a:chOff x="3736598" y="2170606"/>
            <a:chExt cx="404889" cy="404889"/>
          </a:xfrm>
        </p:grpSpPr>
        <p:sp>
          <p:nvSpPr>
            <p:cNvPr id="1983" name="Google Shape;1983;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55"/>
          <p:cNvGrpSpPr/>
          <p:nvPr/>
        </p:nvGrpSpPr>
        <p:grpSpPr>
          <a:xfrm>
            <a:off x="3690839" y="2341061"/>
            <a:ext cx="586986" cy="517740"/>
            <a:chOff x="3161917" y="2170682"/>
            <a:chExt cx="458870" cy="404737"/>
          </a:xfrm>
        </p:grpSpPr>
        <p:sp>
          <p:nvSpPr>
            <p:cNvPr id="1988" name="Google Shape;1988;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55"/>
          <p:cNvGrpSpPr/>
          <p:nvPr/>
        </p:nvGrpSpPr>
        <p:grpSpPr>
          <a:xfrm>
            <a:off x="3713860" y="3102400"/>
            <a:ext cx="540943" cy="517963"/>
            <a:chOff x="3179914" y="2889488"/>
            <a:chExt cx="422876" cy="404911"/>
          </a:xfrm>
        </p:grpSpPr>
        <p:sp>
          <p:nvSpPr>
            <p:cNvPr id="1992" name="Google Shape;1992;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55"/>
          <p:cNvGrpSpPr/>
          <p:nvPr/>
        </p:nvGrpSpPr>
        <p:grpSpPr>
          <a:xfrm>
            <a:off x="4414654" y="3102358"/>
            <a:ext cx="536180" cy="518047"/>
            <a:chOff x="3729467" y="2889422"/>
            <a:chExt cx="419153" cy="404977"/>
          </a:xfrm>
        </p:grpSpPr>
        <p:sp>
          <p:nvSpPr>
            <p:cNvPr id="1999" name="Google Shape;1999;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55"/>
          <p:cNvGrpSpPr/>
          <p:nvPr/>
        </p:nvGrpSpPr>
        <p:grpSpPr>
          <a:xfrm>
            <a:off x="1951688" y="3445787"/>
            <a:ext cx="965351" cy="134611"/>
            <a:chOff x="4411970" y="2962952"/>
            <a:chExt cx="706544" cy="104212"/>
          </a:xfrm>
        </p:grpSpPr>
        <p:sp>
          <p:nvSpPr>
            <p:cNvPr id="2007" name="Google Shape;2007;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55"/>
          <p:cNvGrpSpPr/>
          <p:nvPr/>
        </p:nvGrpSpPr>
        <p:grpSpPr>
          <a:xfrm>
            <a:off x="1951688" y="3041077"/>
            <a:ext cx="960158" cy="289172"/>
            <a:chOff x="4411970" y="2726085"/>
            <a:chExt cx="643107" cy="193659"/>
          </a:xfrm>
        </p:grpSpPr>
        <p:sp>
          <p:nvSpPr>
            <p:cNvPr id="2012" name="Google Shape;2012;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55"/>
          <p:cNvGrpSpPr/>
          <p:nvPr/>
        </p:nvGrpSpPr>
        <p:grpSpPr>
          <a:xfrm>
            <a:off x="960185" y="3295400"/>
            <a:ext cx="811503" cy="252584"/>
            <a:chOff x="4411970" y="4340222"/>
            <a:chExt cx="779467" cy="242683"/>
          </a:xfrm>
        </p:grpSpPr>
        <p:sp>
          <p:nvSpPr>
            <p:cNvPr id="2016" name="Google Shape;2016;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55"/>
          <p:cNvGrpSpPr/>
          <p:nvPr/>
        </p:nvGrpSpPr>
        <p:grpSpPr>
          <a:xfrm>
            <a:off x="1951688" y="2709308"/>
            <a:ext cx="965160" cy="216230"/>
            <a:chOff x="4411970" y="2468674"/>
            <a:chExt cx="747317" cy="167425"/>
          </a:xfrm>
        </p:grpSpPr>
        <p:sp>
          <p:nvSpPr>
            <p:cNvPr id="2020" name="Google Shape;2020;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2" name="Google Shape;2022;p55"/>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3" name="Google Shape;2023;p55"/>
          <p:cNvGrpSpPr/>
          <p:nvPr/>
        </p:nvGrpSpPr>
        <p:grpSpPr>
          <a:xfrm>
            <a:off x="959254" y="2334687"/>
            <a:ext cx="1959041" cy="208784"/>
            <a:chOff x="6336019" y="3733725"/>
            <a:chExt cx="2566206" cy="351310"/>
          </a:xfrm>
        </p:grpSpPr>
        <p:sp>
          <p:nvSpPr>
            <p:cNvPr id="2024" name="Google Shape;2024;p5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 name="Google Shape;2028;p55"/>
          <p:cNvGrpSpPr/>
          <p:nvPr/>
        </p:nvGrpSpPr>
        <p:grpSpPr>
          <a:xfrm>
            <a:off x="1951688" y="3950602"/>
            <a:ext cx="946551" cy="153200"/>
            <a:chOff x="4404545" y="3301592"/>
            <a:chExt cx="782403" cy="129272"/>
          </a:xfrm>
        </p:grpSpPr>
        <p:sp>
          <p:nvSpPr>
            <p:cNvPr id="2029" name="Google Shape;2029;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55"/>
          <p:cNvGrpSpPr/>
          <p:nvPr/>
        </p:nvGrpSpPr>
        <p:grpSpPr>
          <a:xfrm>
            <a:off x="1951688" y="3695937"/>
            <a:ext cx="962257" cy="139127"/>
            <a:chOff x="4411970" y="3131459"/>
            <a:chExt cx="710520" cy="117397"/>
          </a:xfrm>
        </p:grpSpPr>
        <p:sp>
          <p:nvSpPr>
            <p:cNvPr id="2032" name="Google Shape;2032;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34" name="Google Shape;2034;p55"/>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5" name="Google Shape;2035;p55"/>
          <p:cNvGrpSpPr/>
          <p:nvPr/>
        </p:nvGrpSpPr>
        <p:grpSpPr>
          <a:xfrm>
            <a:off x="951833" y="3621603"/>
            <a:ext cx="823838" cy="458988"/>
            <a:chOff x="4411970" y="1801825"/>
            <a:chExt cx="734586" cy="409262"/>
          </a:xfrm>
        </p:grpSpPr>
        <p:sp>
          <p:nvSpPr>
            <p:cNvPr id="2036" name="Google Shape;2036;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55"/>
          <p:cNvGrpSpPr/>
          <p:nvPr/>
        </p:nvGrpSpPr>
        <p:grpSpPr>
          <a:xfrm>
            <a:off x="3056804" y="2339173"/>
            <a:ext cx="521514" cy="521514"/>
            <a:chOff x="5681300" y="2527788"/>
            <a:chExt cx="805800" cy="805800"/>
          </a:xfrm>
        </p:grpSpPr>
        <p:sp>
          <p:nvSpPr>
            <p:cNvPr id="2039" name="Google Shape;2039;p5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55"/>
          <p:cNvGrpSpPr/>
          <p:nvPr/>
        </p:nvGrpSpPr>
        <p:grpSpPr>
          <a:xfrm>
            <a:off x="3051044" y="3094865"/>
            <a:ext cx="533033" cy="533033"/>
            <a:chOff x="4049800" y="640400"/>
            <a:chExt cx="858900" cy="858900"/>
          </a:xfrm>
        </p:grpSpPr>
        <p:sp>
          <p:nvSpPr>
            <p:cNvPr id="2042" name="Google Shape;2042;p5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55"/>
          <p:cNvGrpSpPr/>
          <p:nvPr/>
        </p:nvGrpSpPr>
        <p:grpSpPr>
          <a:xfrm>
            <a:off x="2976527" y="3772543"/>
            <a:ext cx="682068" cy="682068"/>
            <a:chOff x="5080188" y="927900"/>
            <a:chExt cx="961200" cy="961200"/>
          </a:xfrm>
        </p:grpSpPr>
        <p:sp>
          <p:nvSpPr>
            <p:cNvPr id="2045" name="Google Shape;2045;p5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55"/>
          <p:cNvGrpSpPr/>
          <p:nvPr/>
        </p:nvGrpSpPr>
        <p:grpSpPr>
          <a:xfrm>
            <a:off x="4440026" y="3869234"/>
            <a:ext cx="505650" cy="504006"/>
            <a:chOff x="6039282" y="1042577"/>
            <a:chExt cx="734315" cy="731929"/>
          </a:xfrm>
        </p:grpSpPr>
        <p:sp>
          <p:nvSpPr>
            <p:cNvPr id="2054" name="Google Shape;2054;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55"/>
          <p:cNvGrpSpPr/>
          <p:nvPr/>
        </p:nvGrpSpPr>
        <p:grpSpPr>
          <a:xfrm>
            <a:off x="5052628" y="2298862"/>
            <a:ext cx="567744" cy="602136"/>
            <a:chOff x="1825800" y="1651625"/>
            <a:chExt cx="539989" cy="571775"/>
          </a:xfrm>
        </p:grpSpPr>
        <p:sp>
          <p:nvSpPr>
            <p:cNvPr id="2076" name="Google Shape;2076;p5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55"/>
          <p:cNvGrpSpPr/>
          <p:nvPr/>
        </p:nvGrpSpPr>
        <p:grpSpPr>
          <a:xfrm>
            <a:off x="3727557" y="3855579"/>
            <a:ext cx="508123" cy="507955"/>
            <a:chOff x="1897577" y="2802432"/>
            <a:chExt cx="492176" cy="492014"/>
          </a:xfrm>
        </p:grpSpPr>
        <p:sp>
          <p:nvSpPr>
            <p:cNvPr id="2081" name="Google Shape;2081;p5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 name="Google Shape;2093;p55"/>
          <p:cNvGrpSpPr/>
          <p:nvPr/>
        </p:nvGrpSpPr>
        <p:grpSpPr>
          <a:xfrm>
            <a:off x="959087" y="4169123"/>
            <a:ext cx="809227" cy="200842"/>
            <a:chOff x="2013045" y="4813233"/>
            <a:chExt cx="921986" cy="228854"/>
          </a:xfrm>
        </p:grpSpPr>
        <p:sp>
          <p:nvSpPr>
            <p:cNvPr id="2094" name="Google Shape;2094;p5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55"/>
          <p:cNvGrpSpPr/>
          <p:nvPr/>
        </p:nvGrpSpPr>
        <p:grpSpPr>
          <a:xfrm>
            <a:off x="967547" y="2656004"/>
            <a:ext cx="792421" cy="269941"/>
            <a:chOff x="1046767" y="4756633"/>
            <a:chExt cx="859646" cy="292841"/>
          </a:xfrm>
        </p:grpSpPr>
        <p:sp>
          <p:nvSpPr>
            <p:cNvPr id="2097" name="Google Shape;2097;p5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0" name="Google Shape;2100;p55"/>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4" name="Google Shape;2104;p55"/>
          <p:cNvGrpSpPr/>
          <p:nvPr/>
        </p:nvGrpSpPr>
        <p:grpSpPr>
          <a:xfrm>
            <a:off x="7103403" y="2550562"/>
            <a:ext cx="166473" cy="141497"/>
            <a:chOff x="4660325" y="1866850"/>
            <a:chExt cx="68350" cy="58100"/>
          </a:xfrm>
        </p:grpSpPr>
        <p:sp>
          <p:nvSpPr>
            <p:cNvPr id="2105" name="Google Shape;2105;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55"/>
          <p:cNvGrpSpPr/>
          <p:nvPr/>
        </p:nvGrpSpPr>
        <p:grpSpPr>
          <a:xfrm>
            <a:off x="7412747" y="2576286"/>
            <a:ext cx="162515" cy="90049"/>
            <a:chOff x="4791775" y="1877500"/>
            <a:chExt cx="66725" cy="36975"/>
          </a:xfrm>
        </p:grpSpPr>
        <p:sp>
          <p:nvSpPr>
            <p:cNvPr id="2108" name="Google Shape;2108;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55"/>
          <p:cNvGrpSpPr/>
          <p:nvPr/>
        </p:nvGrpSpPr>
        <p:grpSpPr>
          <a:xfrm>
            <a:off x="7734460" y="2576286"/>
            <a:ext cx="144979" cy="90049"/>
            <a:chOff x="4923925" y="1877500"/>
            <a:chExt cx="59525" cy="36975"/>
          </a:xfrm>
        </p:grpSpPr>
        <p:sp>
          <p:nvSpPr>
            <p:cNvPr id="2111" name="Google Shape;2111;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 name="Google Shape;2113;p55"/>
          <p:cNvGrpSpPr/>
          <p:nvPr/>
        </p:nvGrpSpPr>
        <p:grpSpPr>
          <a:xfrm>
            <a:off x="8028952" y="2558477"/>
            <a:ext cx="141447" cy="125667"/>
            <a:chOff x="5058450" y="1870100"/>
            <a:chExt cx="58075" cy="51600"/>
          </a:xfrm>
        </p:grpSpPr>
        <p:sp>
          <p:nvSpPr>
            <p:cNvPr id="2114" name="Google Shape;2114;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 name="Google Shape;2116;p55"/>
          <p:cNvGrpSpPr/>
          <p:nvPr/>
        </p:nvGrpSpPr>
        <p:grpSpPr>
          <a:xfrm>
            <a:off x="7443466" y="2980885"/>
            <a:ext cx="101077" cy="107645"/>
            <a:chOff x="4811425" y="2065025"/>
            <a:chExt cx="41500" cy="44200"/>
          </a:xfrm>
        </p:grpSpPr>
        <p:sp>
          <p:nvSpPr>
            <p:cNvPr id="2117" name="Google Shape;2117;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55"/>
          <p:cNvGrpSpPr/>
          <p:nvPr/>
        </p:nvGrpSpPr>
        <p:grpSpPr>
          <a:xfrm>
            <a:off x="7735904" y="2981098"/>
            <a:ext cx="120867" cy="107218"/>
            <a:chOff x="4929875" y="2065025"/>
            <a:chExt cx="49625" cy="44025"/>
          </a:xfrm>
        </p:grpSpPr>
        <p:sp>
          <p:nvSpPr>
            <p:cNvPr id="2120" name="Google Shape;2120;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55"/>
          <p:cNvGrpSpPr/>
          <p:nvPr/>
        </p:nvGrpSpPr>
        <p:grpSpPr>
          <a:xfrm>
            <a:off x="8064572" y="2984112"/>
            <a:ext cx="70206" cy="101191"/>
            <a:chOff x="5083925" y="2066350"/>
            <a:chExt cx="28825" cy="41550"/>
          </a:xfrm>
        </p:grpSpPr>
        <p:sp>
          <p:nvSpPr>
            <p:cNvPr id="2123" name="Google Shape;2123;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55"/>
          <p:cNvGrpSpPr/>
          <p:nvPr/>
        </p:nvGrpSpPr>
        <p:grpSpPr>
          <a:xfrm>
            <a:off x="7096126" y="2999759"/>
            <a:ext cx="181026" cy="69896"/>
            <a:chOff x="4659775" y="2072775"/>
            <a:chExt cx="74325" cy="28700"/>
          </a:xfrm>
        </p:grpSpPr>
        <p:sp>
          <p:nvSpPr>
            <p:cNvPr id="2126" name="Google Shape;2126;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55"/>
          <p:cNvGrpSpPr/>
          <p:nvPr/>
        </p:nvGrpSpPr>
        <p:grpSpPr>
          <a:xfrm>
            <a:off x="8015982" y="2790324"/>
            <a:ext cx="167387" cy="89197"/>
            <a:chOff x="4662475" y="1976500"/>
            <a:chExt cx="68725" cy="36625"/>
          </a:xfrm>
        </p:grpSpPr>
        <p:sp>
          <p:nvSpPr>
            <p:cNvPr id="2130" name="Google Shape;2130;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 name="Google Shape;2133;p55"/>
          <p:cNvGrpSpPr/>
          <p:nvPr/>
        </p:nvGrpSpPr>
        <p:grpSpPr>
          <a:xfrm>
            <a:off x="7712887" y="2793764"/>
            <a:ext cx="166899" cy="82317"/>
            <a:chOff x="4920150" y="1977875"/>
            <a:chExt cx="68525" cy="33800"/>
          </a:xfrm>
        </p:grpSpPr>
        <p:sp>
          <p:nvSpPr>
            <p:cNvPr id="2134" name="Google Shape;2134;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55"/>
          <p:cNvGrpSpPr/>
          <p:nvPr/>
        </p:nvGrpSpPr>
        <p:grpSpPr>
          <a:xfrm>
            <a:off x="7124044" y="3197682"/>
            <a:ext cx="125190" cy="127859"/>
            <a:chOff x="4676550" y="2160575"/>
            <a:chExt cx="51400" cy="52500"/>
          </a:xfrm>
        </p:grpSpPr>
        <p:sp>
          <p:nvSpPr>
            <p:cNvPr id="2138" name="Google Shape;2138;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55"/>
          <p:cNvGrpSpPr/>
          <p:nvPr/>
        </p:nvGrpSpPr>
        <p:grpSpPr>
          <a:xfrm>
            <a:off x="7421302" y="3204714"/>
            <a:ext cx="145405" cy="113794"/>
            <a:chOff x="4768325" y="2163475"/>
            <a:chExt cx="59700" cy="46725"/>
          </a:xfrm>
        </p:grpSpPr>
        <p:sp>
          <p:nvSpPr>
            <p:cNvPr id="2142" name="Google Shape;2142;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4" name="Google Shape;2144;p55"/>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0" name="Google Shape;2150;p55"/>
          <p:cNvGrpSpPr/>
          <p:nvPr/>
        </p:nvGrpSpPr>
        <p:grpSpPr>
          <a:xfrm>
            <a:off x="7437621" y="3459808"/>
            <a:ext cx="112768" cy="106853"/>
            <a:chOff x="4768575" y="2253950"/>
            <a:chExt cx="46300" cy="43875"/>
          </a:xfrm>
        </p:grpSpPr>
        <p:sp>
          <p:nvSpPr>
            <p:cNvPr id="2151" name="Google Shape;2151;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55"/>
          <p:cNvGrpSpPr/>
          <p:nvPr/>
        </p:nvGrpSpPr>
        <p:grpSpPr>
          <a:xfrm>
            <a:off x="7737243" y="3948834"/>
            <a:ext cx="118187" cy="146246"/>
            <a:chOff x="4960900" y="2433225"/>
            <a:chExt cx="48525" cy="60050"/>
          </a:xfrm>
        </p:grpSpPr>
        <p:sp>
          <p:nvSpPr>
            <p:cNvPr id="2154" name="Google Shape;2154;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55"/>
          <p:cNvGrpSpPr/>
          <p:nvPr/>
        </p:nvGrpSpPr>
        <p:grpSpPr>
          <a:xfrm>
            <a:off x="7425808" y="4212895"/>
            <a:ext cx="136394" cy="143810"/>
            <a:chOff x="4854075" y="2527625"/>
            <a:chExt cx="56000" cy="59050"/>
          </a:xfrm>
        </p:grpSpPr>
        <p:sp>
          <p:nvSpPr>
            <p:cNvPr id="2157" name="Google Shape;2157;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9" name="Google Shape;2159;p55"/>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2" name="Google Shape;2162;p55"/>
          <p:cNvGrpSpPr/>
          <p:nvPr/>
        </p:nvGrpSpPr>
        <p:grpSpPr>
          <a:xfrm>
            <a:off x="8050020" y="3676639"/>
            <a:ext cx="99312" cy="160797"/>
            <a:chOff x="5059700" y="2334775"/>
            <a:chExt cx="40775" cy="66025"/>
          </a:xfrm>
        </p:grpSpPr>
        <p:sp>
          <p:nvSpPr>
            <p:cNvPr id="2163" name="Google Shape;2163;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55"/>
          <p:cNvGrpSpPr/>
          <p:nvPr/>
        </p:nvGrpSpPr>
        <p:grpSpPr>
          <a:xfrm>
            <a:off x="8007184" y="3941771"/>
            <a:ext cx="184984" cy="160371"/>
            <a:chOff x="5037700" y="2430325"/>
            <a:chExt cx="75950" cy="65850"/>
          </a:xfrm>
        </p:grpSpPr>
        <p:sp>
          <p:nvSpPr>
            <p:cNvPr id="2173" name="Google Shape;2173;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 name="Google Shape;2175;p55"/>
          <p:cNvGrpSpPr/>
          <p:nvPr/>
        </p:nvGrpSpPr>
        <p:grpSpPr>
          <a:xfrm>
            <a:off x="7426689" y="3708223"/>
            <a:ext cx="173014" cy="97629"/>
            <a:chOff x="4756975" y="2341800"/>
            <a:chExt cx="91975" cy="51925"/>
          </a:xfrm>
        </p:grpSpPr>
        <p:sp>
          <p:nvSpPr>
            <p:cNvPr id="2176" name="Google Shape;2176;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55"/>
          <p:cNvGrpSpPr/>
          <p:nvPr/>
        </p:nvGrpSpPr>
        <p:grpSpPr>
          <a:xfrm>
            <a:off x="7693626" y="4196920"/>
            <a:ext cx="212497" cy="175761"/>
            <a:chOff x="4943575" y="2516350"/>
            <a:chExt cx="98675" cy="81700"/>
          </a:xfrm>
        </p:grpSpPr>
        <p:sp>
          <p:nvSpPr>
            <p:cNvPr id="2197" name="Google Shape;2197;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5" name="Google Shape;2275;p55"/>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3" name="Shape 2283"/>
        <p:cNvGrpSpPr/>
        <p:nvPr/>
      </p:nvGrpSpPr>
      <p:grpSpPr>
        <a:xfrm>
          <a:off x="0" y="0"/>
          <a:ext cx="0" cy="0"/>
          <a:chOff x="0" y="0"/>
          <a:chExt cx="0" cy="0"/>
        </a:xfrm>
      </p:grpSpPr>
      <p:grpSp>
        <p:nvGrpSpPr>
          <p:cNvPr id="2284" name="Google Shape;2284;p56"/>
          <p:cNvGrpSpPr/>
          <p:nvPr/>
        </p:nvGrpSpPr>
        <p:grpSpPr>
          <a:xfrm>
            <a:off x="752796" y="2869970"/>
            <a:ext cx="2622876" cy="1333540"/>
            <a:chOff x="238125" y="1038125"/>
            <a:chExt cx="7146800" cy="3633625"/>
          </a:xfrm>
        </p:grpSpPr>
        <p:sp>
          <p:nvSpPr>
            <p:cNvPr id="2285" name="Google Shape;2285;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56"/>
          <p:cNvGrpSpPr/>
          <p:nvPr/>
        </p:nvGrpSpPr>
        <p:grpSpPr>
          <a:xfrm>
            <a:off x="6681268" y="3584496"/>
            <a:ext cx="560636" cy="516497"/>
            <a:chOff x="6652051" y="3714143"/>
            <a:chExt cx="560636" cy="516497"/>
          </a:xfrm>
        </p:grpSpPr>
        <p:grpSp>
          <p:nvGrpSpPr>
            <p:cNvPr id="3858" name="Google Shape;3858;p56"/>
            <p:cNvGrpSpPr/>
            <p:nvPr/>
          </p:nvGrpSpPr>
          <p:grpSpPr>
            <a:xfrm>
              <a:off x="6669657" y="3716715"/>
              <a:ext cx="466768" cy="464314"/>
              <a:chOff x="3139766" y="765669"/>
              <a:chExt cx="886380" cy="881888"/>
            </a:xfrm>
          </p:grpSpPr>
          <p:grpSp>
            <p:nvGrpSpPr>
              <p:cNvPr id="3859" name="Google Shape;3859;p56"/>
              <p:cNvGrpSpPr/>
              <p:nvPr/>
            </p:nvGrpSpPr>
            <p:grpSpPr>
              <a:xfrm>
                <a:off x="3139766" y="765669"/>
                <a:ext cx="886380" cy="881888"/>
                <a:chOff x="3139766" y="765669"/>
                <a:chExt cx="886380" cy="881888"/>
              </a:xfrm>
            </p:grpSpPr>
            <p:sp>
              <p:nvSpPr>
                <p:cNvPr id="3860" name="Google Shape;3860;p5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9" name="Google Shape;3869;p5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3" name="Google Shape;3873;p5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56"/>
          <p:cNvGrpSpPr/>
          <p:nvPr/>
        </p:nvGrpSpPr>
        <p:grpSpPr>
          <a:xfrm>
            <a:off x="7679978" y="3065079"/>
            <a:ext cx="104231" cy="320340"/>
            <a:chOff x="7564426" y="3224343"/>
            <a:chExt cx="119985" cy="368801"/>
          </a:xfrm>
        </p:grpSpPr>
        <p:sp>
          <p:nvSpPr>
            <p:cNvPr id="3875" name="Google Shape;3875;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7" name="Google Shape;3877;p56"/>
          <p:cNvGrpSpPr/>
          <p:nvPr/>
        </p:nvGrpSpPr>
        <p:grpSpPr>
          <a:xfrm>
            <a:off x="7379466" y="3059180"/>
            <a:ext cx="189489" cy="332132"/>
            <a:chOff x="8370831" y="3202002"/>
            <a:chExt cx="218129" cy="382376"/>
          </a:xfrm>
        </p:grpSpPr>
        <p:sp>
          <p:nvSpPr>
            <p:cNvPr id="3878" name="Google Shape;3878;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56"/>
          <p:cNvGrpSpPr/>
          <p:nvPr/>
        </p:nvGrpSpPr>
        <p:grpSpPr>
          <a:xfrm>
            <a:off x="8102855" y="3470312"/>
            <a:ext cx="309429" cy="267000"/>
            <a:chOff x="6742064" y="3750480"/>
            <a:chExt cx="399315" cy="344560"/>
          </a:xfrm>
        </p:grpSpPr>
        <p:sp>
          <p:nvSpPr>
            <p:cNvPr id="3881" name="Google Shape;3881;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56"/>
          <p:cNvGrpSpPr/>
          <p:nvPr/>
        </p:nvGrpSpPr>
        <p:grpSpPr>
          <a:xfrm>
            <a:off x="7641874" y="3821360"/>
            <a:ext cx="180437" cy="281608"/>
            <a:chOff x="7248525" y="3739696"/>
            <a:chExt cx="230531" cy="359790"/>
          </a:xfrm>
        </p:grpSpPr>
        <p:sp>
          <p:nvSpPr>
            <p:cNvPr id="3884" name="Google Shape;3884;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56"/>
          <p:cNvGrpSpPr/>
          <p:nvPr/>
        </p:nvGrpSpPr>
        <p:grpSpPr>
          <a:xfrm>
            <a:off x="7887794" y="3464584"/>
            <a:ext cx="162896" cy="278710"/>
            <a:chOff x="7601242" y="3729267"/>
            <a:chExt cx="222566" cy="380803"/>
          </a:xfrm>
        </p:grpSpPr>
        <p:sp>
          <p:nvSpPr>
            <p:cNvPr id="3887" name="Google Shape;3887;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56"/>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0" name="Google Shape;3890;p56"/>
          <p:cNvGrpSpPr/>
          <p:nvPr/>
        </p:nvGrpSpPr>
        <p:grpSpPr>
          <a:xfrm>
            <a:off x="7377439" y="3465724"/>
            <a:ext cx="193543" cy="275990"/>
            <a:chOff x="8304647" y="3738687"/>
            <a:chExt cx="225076" cy="320956"/>
          </a:xfrm>
        </p:grpSpPr>
        <p:sp>
          <p:nvSpPr>
            <p:cNvPr id="3891" name="Google Shape;3891;p5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 name="Google Shape;3894;p56"/>
          <p:cNvGrpSpPr/>
          <p:nvPr/>
        </p:nvGrpSpPr>
        <p:grpSpPr>
          <a:xfrm>
            <a:off x="7649932" y="3465724"/>
            <a:ext cx="178492" cy="275990"/>
            <a:chOff x="8615101" y="3738687"/>
            <a:chExt cx="207573" cy="320956"/>
          </a:xfrm>
        </p:grpSpPr>
        <p:sp>
          <p:nvSpPr>
            <p:cNvPr id="3895" name="Google Shape;3895;p5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8" name="Google Shape;3898;p56"/>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9" name="Google Shape;3899;p56"/>
          <p:cNvGrpSpPr/>
          <p:nvPr/>
        </p:nvGrpSpPr>
        <p:grpSpPr>
          <a:xfrm>
            <a:off x="7875463" y="3868385"/>
            <a:ext cx="187557" cy="187557"/>
            <a:chOff x="8565775" y="671075"/>
            <a:chExt cx="441000" cy="441000"/>
          </a:xfrm>
        </p:grpSpPr>
        <p:sp>
          <p:nvSpPr>
            <p:cNvPr id="3900" name="Google Shape;3900;p5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2" name="Google Shape;3902;p56"/>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4" name="Google Shape;3904;p56"/>
          <p:cNvGrpSpPr/>
          <p:nvPr/>
        </p:nvGrpSpPr>
        <p:grpSpPr>
          <a:xfrm>
            <a:off x="6029935" y="2940910"/>
            <a:ext cx="587865" cy="517731"/>
            <a:chOff x="6000718" y="3070557"/>
            <a:chExt cx="587865" cy="517731"/>
          </a:xfrm>
        </p:grpSpPr>
        <p:sp>
          <p:nvSpPr>
            <p:cNvPr id="3905" name="Google Shape;3905;p5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56"/>
          <p:cNvGrpSpPr/>
          <p:nvPr/>
        </p:nvGrpSpPr>
        <p:grpSpPr>
          <a:xfrm>
            <a:off x="6044740" y="3584570"/>
            <a:ext cx="557665" cy="516387"/>
            <a:chOff x="6015523" y="3714217"/>
            <a:chExt cx="557665" cy="516387"/>
          </a:xfrm>
        </p:grpSpPr>
        <p:grpSp>
          <p:nvGrpSpPr>
            <p:cNvPr id="3916" name="Google Shape;3916;p56"/>
            <p:cNvGrpSpPr/>
            <p:nvPr/>
          </p:nvGrpSpPr>
          <p:grpSpPr>
            <a:xfrm>
              <a:off x="6036094" y="3716980"/>
              <a:ext cx="529822" cy="510480"/>
              <a:chOff x="3148311" y="-545634"/>
              <a:chExt cx="1006118" cy="969572"/>
            </a:xfrm>
          </p:grpSpPr>
          <p:sp>
            <p:nvSpPr>
              <p:cNvPr id="3917" name="Google Shape;3917;p5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7" name="Google Shape;3927;p5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56"/>
          <p:cNvGrpSpPr/>
          <p:nvPr/>
        </p:nvGrpSpPr>
        <p:grpSpPr>
          <a:xfrm>
            <a:off x="6673522" y="2943981"/>
            <a:ext cx="576302" cy="511871"/>
            <a:chOff x="6644304" y="3073628"/>
            <a:chExt cx="576302" cy="511871"/>
          </a:xfrm>
        </p:grpSpPr>
        <p:grpSp>
          <p:nvGrpSpPr>
            <p:cNvPr id="3929" name="Google Shape;3929;p56"/>
            <p:cNvGrpSpPr/>
            <p:nvPr/>
          </p:nvGrpSpPr>
          <p:grpSpPr>
            <a:xfrm>
              <a:off x="6712169" y="3073651"/>
              <a:ext cx="481611" cy="506713"/>
              <a:chOff x="1833536" y="-546641"/>
              <a:chExt cx="914567" cy="962419"/>
            </a:xfrm>
          </p:grpSpPr>
          <p:grpSp>
            <p:nvGrpSpPr>
              <p:cNvPr id="3930" name="Google Shape;3930;p56"/>
              <p:cNvGrpSpPr/>
              <p:nvPr/>
            </p:nvGrpSpPr>
            <p:grpSpPr>
              <a:xfrm>
                <a:off x="1833536" y="-524249"/>
                <a:ext cx="914567" cy="940027"/>
                <a:chOff x="1833536" y="-524249"/>
                <a:chExt cx="914567" cy="940027"/>
              </a:xfrm>
            </p:grpSpPr>
            <p:sp>
              <p:nvSpPr>
                <p:cNvPr id="3931" name="Google Shape;3931;p5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6" name="Google Shape;3936;p5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0" name="Google Shape;3940;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56"/>
          <p:cNvGrpSpPr/>
          <p:nvPr/>
        </p:nvGrpSpPr>
        <p:grpSpPr>
          <a:xfrm>
            <a:off x="5938558" y="1033351"/>
            <a:ext cx="2435960" cy="1297725"/>
            <a:chOff x="233350" y="949250"/>
            <a:chExt cx="7137300" cy="3802300"/>
          </a:xfrm>
        </p:grpSpPr>
        <p:sp>
          <p:nvSpPr>
            <p:cNvPr id="3942" name="Google Shape;3942;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56"/>
          <p:cNvGrpSpPr/>
          <p:nvPr/>
        </p:nvGrpSpPr>
        <p:grpSpPr>
          <a:xfrm>
            <a:off x="731715" y="995041"/>
            <a:ext cx="2665073" cy="1317140"/>
            <a:chOff x="793334" y="1192826"/>
            <a:chExt cx="2665073" cy="1317140"/>
          </a:xfrm>
        </p:grpSpPr>
        <p:sp>
          <p:nvSpPr>
            <p:cNvPr id="3994" name="Google Shape;3994;p56"/>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6"/>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6"/>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6"/>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6"/>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6"/>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6"/>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6"/>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6"/>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6"/>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6"/>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6"/>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6"/>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6"/>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6"/>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6"/>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6"/>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6"/>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6"/>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6"/>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6"/>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6"/>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6"/>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6"/>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6"/>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6"/>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6"/>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6"/>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6"/>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6"/>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6"/>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6"/>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6"/>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6"/>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6"/>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6"/>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6"/>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6"/>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6"/>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6"/>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6"/>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6"/>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6"/>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6"/>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6"/>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6"/>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6"/>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6"/>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6"/>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6"/>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6"/>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6"/>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6"/>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6"/>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6"/>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6"/>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6"/>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6"/>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6"/>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6"/>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6"/>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6"/>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6"/>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6"/>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6"/>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6"/>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6"/>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6"/>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6"/>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6"/>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6"/>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6"/>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6"/>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6"/>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6"/>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6"/>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6"/>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6"/>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6"/>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6"/>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6"/>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6"/>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6"/>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6"/>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6"/>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6"/>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6"/>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6"/>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6"/>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6"/>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6"/>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6"/>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6"/>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6"/>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6"/>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6"/>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6"/>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6"/>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6"/>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6"/>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6"/>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6"/>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6"/>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6"/>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6"/>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6"/>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6"/>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6"/>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6"/>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6"/>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6"/>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6"/>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6"/>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6"/>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6"/>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6"/>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6"/>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6"/>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6"/>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6"/>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6"/>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6"/>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6"/>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6"/>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6"/>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6"/>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6"/>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6"/>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6"/>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6"/>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6"/>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6"/>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6"/>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6"/>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6"/>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6"/>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6"/>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6"/>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6"/>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6"/>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6"/>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6"/>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6"/>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6"/>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6"/>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6"/>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6"/>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6"/>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6"/>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6"/>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6"/>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6"/>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6"/>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6"/>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6"/>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6"/>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6"/>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6"/>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6"/>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6"/>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6"/>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6"/>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6"/>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6"/>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6"/>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6"/>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6"/>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6"/>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6"/>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6"/>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6"/>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6"/>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6"/>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6"/>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6"/>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6"/>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6"/>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6"/>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6"/>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6"/>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6"/>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6"/>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6"/>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6"/>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6"/>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6"/>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6"/>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6"/>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6"/>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6"/>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6"/>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6"/>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6"/>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6"/>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6"/>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6"/>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6"/>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6"/>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6"/>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6"/>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6"/>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6"/>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6"/>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6"/>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6"/>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6"/>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6"/>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6"/>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6"/>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6"/>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6"/>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6"/>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6"/>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6"/>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6"/>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6"/>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6"/>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6"/>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6"/>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6"/>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6"/>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6"/>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6"/>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6"/>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6"/>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6"/>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6"/>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6"/>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6"/>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6"/>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6"/>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6"/>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6"/>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6"/>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6"/>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6"/>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6"/>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6"/>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6"/>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6"/>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6"/>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6"/>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6"/>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6"/>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6"/>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6"/>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6"/>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6"/>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6"/>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6"/>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6"/>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6"/>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6"/>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6"/>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6"/>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6"/>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6"/>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6"/>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6"/>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6"/>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6"/>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6"/>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6"/>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6"/>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6"/>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6"/>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6"/>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6"/>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6"/>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6"/>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6"/>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6"/>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6"/>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6"/>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6"/>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6"/>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6"/>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6"/>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6"/>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6"/>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6"/>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6"/>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6"/>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6"/>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6"/>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6"/>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6"/>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6"/>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6"/>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6"/>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6"/>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6"/>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6"/>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6"/>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6"/>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6"/>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6"/>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6"/>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6"/>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6"/>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6"/>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6"/>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6"/>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6"/>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6"/>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6"/>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6"/>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6"/>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6"/>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6"/>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6"/>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6"/>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6"/>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6"/>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6"/>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6"/>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6"/>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6"/>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6"/>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6"/>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6"/>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6"/>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6"/>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6"/>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6"/>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6"/>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6"/>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6"/>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6"/>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6"/>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6"/>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6"/>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6"/>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6"/>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6"/>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6"/>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6"/>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6"/>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6"/>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6"/>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6"/>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6"/>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6"/>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6"/>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6"/>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6"/>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6"/>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6"/>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6"/>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6"/>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6"/>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6"/>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6"/>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6"/>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6"/>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6"/>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6"/>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6"/>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6"/>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6"/>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6"/>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6"/>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6"/>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6"/>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6"/>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6"/>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6"/>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6"/>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6"/>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6"/>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6"/>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6"/>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6"/>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6"/>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6"/>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6"/>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6"/>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6"/>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6"/>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6"/>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6"/>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6"/>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6"/>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6"/>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6"/>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6"/>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6"/>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6"/>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6"/>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6"/>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6"/>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6"/>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6"/>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6"/>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6"/>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6"/>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6"/>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6"/>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6"/>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6"/>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6"/>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6"/>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6"/>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6"/>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6"/>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6"/>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6"/>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6"/>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6"/>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6"/>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6"/>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6"/>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6"/>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6"/>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6"/>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6"/>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6"/>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6"/>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6"/>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6"/>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6"/>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6"/>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6"/>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6"/>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6"/>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6"/>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6"/>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6"/>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6"/>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6"/>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6"/>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6"/>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6"/>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6"/>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6"/>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6"/>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6"/>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6"/>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6"/>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6"/>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6"/>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6"/>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6"/>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6"/>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6"/>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6"/>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6"/>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6"/>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6"/>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6"/>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6"/>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6"/>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6"/>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6"/>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6"/>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6"/>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6"/>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6"/>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6"/>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6"/>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6"/>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6"/>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6"/>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6"/>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6"/>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6"/>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6"/>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6"/>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6"/>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6"/>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6"/>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6"/>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6"/>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6"/>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6"/>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6"/>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6"/>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6"/>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6"/>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6"/>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6"/>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6"/>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6"/>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6"/>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6"/>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6"/>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6"/>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6"/>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6"/>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6"/>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6"/>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6"/>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6"/>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6"/>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6"/>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6"/>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6"/>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6"/>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6"/>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6"/>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6"/>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6"/>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6"/>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6"/>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6"/>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6"/>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6"/>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6"/>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6"/>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6"/>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6"/>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6"/>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6"/>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6"/>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6"/>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6"/>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6"/>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6"/>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6"/>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6"/>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6"/>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6"/>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6"/>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6"/>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6"/>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6"/>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6"/>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6"/>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6"/>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6"/>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6"/>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6"/>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6"/>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6"/>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6"/>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6"/>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6"/>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6"/>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6"/>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6"/>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6"/>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6"/>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6"/>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6"/>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6"/>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6"/>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6"/>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6"/>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6"/>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6"/>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6"/>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6"/>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6"/>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6"/>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6"/>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6"/>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6"/>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6"/>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6"/>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6"/>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6"/>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6"/>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6"/>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6"/>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6"/>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6"/>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6"/>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6"/>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6"/>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6"/>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6"/>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6"/>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6"/>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6"/>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6"/>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6"/>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6"/>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6"/>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6"/>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6"/>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6"/>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6"/>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6"/>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6"/>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6"/>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6"/>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6"/>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6"/>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6"/>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6"/>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6"/>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6"/>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6"/>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6"/>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6"/>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6"/>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6"/>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6"/>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6"/>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6"/>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6"/>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6"/>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6"/>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6"/>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6"/>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6"/>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6"/>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6"/>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6"/>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6"/>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6"/>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6"/>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6"/>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6"/>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6"/>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6"/>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6"/>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6"/>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6"/>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6"/>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6"/>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6"/>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6"/>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6"/>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6"/>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6"/>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6"/>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6"/>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6"/>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6"/>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6"/>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6"/>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6"/>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6"/>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6"/>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6"/>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6"/>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6"/>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6"/>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6"/>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6"/>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6"/>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6"/>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6"/>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6"/>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6"/>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6"/>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6"/>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6"/>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6"/>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6"/>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6"/>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6"/>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6"/>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6"/>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6"/>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6"/>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6"/>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6"/>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6"/>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6"/>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6"/>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6"/>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6"/>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6"/>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6"/>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6"/>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6"/>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6"/>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6"/>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6"/>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6"/>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6"/>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6"/>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6"/>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6"/>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6"/>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6"/>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6"/>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6"/>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6"/>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6"/>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6"/>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6"/>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6"/>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6"/>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6"/>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6"/>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6"/>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6"/>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6"/>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6"/>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6"/>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6"/>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6"/>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6"/>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6"/>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6"/>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6"/>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6"/>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6"/>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6"/>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6"/>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6"/>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6"/>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6"/>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6"/>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6"/>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6"/>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6"/>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6"/>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6"/>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6"/>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6"/>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6"/>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6"/>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6"/>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6"/>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6"/>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6"/>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6"/>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6"/>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6"/>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6"/>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6"/>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6"/>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6"/>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6"/>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6"/>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6"/>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6"/>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6"/>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6"/>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6"/>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6"/>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6"/>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6"/>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6"/>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6"/>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6"/>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6"/>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6"/>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6"/>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6"/>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6"/>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6"/>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6"/>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6"/>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6"/>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6"/>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6"/>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6"/>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6"/>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6"/>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6"/>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6"/>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6"/>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6"/>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6"/>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6"/>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6"/>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6"/>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6"/>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6"/>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6"/>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6"/>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6"/>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6"/>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6"/>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6"/>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6"/>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6"/>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6"/>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6"/>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6"/>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6"/>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6"/>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6"/>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6"/>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6"/>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6"/>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6"/>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6"/>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6"/>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6"/>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6"/>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6"/>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6"/>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6"/>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6"/>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6"/>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6"/>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6"/>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6"/>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6"/>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6"/>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6"/>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6"/>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6"/>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6"/>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6"/>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6"/>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6"/>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6"/>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6"/>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6"/>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6"/>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6"/>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6"/>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6"/>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6"/>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6"/>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6"/>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6"/>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6"/>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6"/>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6"/>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6"/>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6"/>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6"/>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6"/>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6"/>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6"/>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6"/>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6"/>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6"/>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6"/>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6"/>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6"/>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6"/>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6"/>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6"/>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6"/>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6"/>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6"/>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6"/>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6"/>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6"/>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6"/>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6"/>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6"/>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6"/>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6"/>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6"/>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6"/>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6"/>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6"/>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6"/>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6"/>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6"/>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6"/>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6"/>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6"/>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6"/>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6"/>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6"/>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6"/>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6"/>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6"/>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6"/>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6"/>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6"/>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6"/>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6"/>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6"/>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6"/>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6"/>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6"/>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6"/>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6"/>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6"/>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6"/>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6"/>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6"/>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6"/>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6"/>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6"/>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6"/>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6"/>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6"/>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6"/>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6"/>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6"/>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6"/>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6"/>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6"/>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6"/>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6"/>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6"/>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6"/>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6"/>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6"/>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6"/>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6"/>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6"/>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6"/>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6"/>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6"/>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6"/>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6"/>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6"/>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6"/>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6"/>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6"/>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6"/>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6"/>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6"/>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6"/>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6"/>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6"/>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6"/>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6"/>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6"/>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6"/>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6"/>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6"/>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6"/>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6"/>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6"/>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6"/>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6"/>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6"/>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6"/>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6"/>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6"/>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6"/>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6"/>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6"/>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6"/>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6"/>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6"/>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6"/>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6"/>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6"/>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6"/>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6"/>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6"/>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6"/>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6"/>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6"/>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6"/>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6"/>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6"/>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6"/>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6"/>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6"/>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6"/>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6"/>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6"/>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6"/>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6"/>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6"/>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6"/>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6"/>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6"/>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6"/>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6"/>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6"/>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6"/>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6"/>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6"/>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6"/>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6"/>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6"/>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6"/>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6"/>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6"/>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6"/>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6"/>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6"/>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6"/>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6"/>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6"/>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6"/>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6"/>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6"/>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6"/>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6"/>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6"/>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6"/>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6"/>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6"/>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6"/>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6"/>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6"/>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6"/>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6"/>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6"/>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6"/>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6"/>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6"/>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6"/>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6"/>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6"/>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6"/>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6"/>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6"/>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6"/>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6"/>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6"/>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6"/>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6"/>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6"/>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6"/>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6"/>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6"/>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6"/>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6"/>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6"/>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6"/>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6"/>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6"/>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6"/>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6"/>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6"/>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6"/>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6"/>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6"/>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6"/>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6"/>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6"/>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6"/>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6"/>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6"/>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6"/>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6"/>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6"/>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6"/>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6"/>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6"/>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6"/>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6"/>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6"/>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6"/>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6"/>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6"/>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6"/>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6"/>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6"/>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6"/>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6"/>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6"/>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6"/>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6"/>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6"/>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6"/>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6"/>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6"/>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6"/>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6"/>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6"/>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6"/>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6"/>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6"/>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6"/>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6"/>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6"/>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6"/>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6"/>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6"/>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6"/>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6"/>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6"/>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6"/>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6"/>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6"/>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6"/>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6"/>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6"/>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6"/>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6"/>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6"/>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6"/>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6"/>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6"/>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6"/>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6"/>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6"/>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6"/>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6"/>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6"/>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6"/>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6"/>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6"/>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6"/>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6"/>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6"/>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6"/>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6"/>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6"/>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6"/>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6"/>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6"/>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6"/>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6"/>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6"/>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6"/>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6"/>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6"/>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6"/>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6"/>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6"/>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6"/>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6"/>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6"/>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6"/>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6"/>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6"/>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6"/>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6"/>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6"/>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6"/>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6"/>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6"/>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6"/>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6"/>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6"/>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6"/>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6"/>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6"/>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6"/>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6"/>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6"/>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6"/>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6"/>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6"/>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6"/>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6"/>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6"/>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6"/>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6"/>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6"/>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6"/>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6"/>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6"/>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6"/>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6"/>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6"/>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6"/>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6"/>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6"/>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6"/>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6"/>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6"/>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6"/>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6"/>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6"/>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6"/>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6"/>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6"/>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6"/>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6"/>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6"/>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6"/>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6"/>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6"/>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6"/>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6"/>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6"/>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6"/>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6"/>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6"/>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6"/>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6"/>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6"/>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6"/>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6"/>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6"/>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6"/>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6"/>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6"/>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6"/>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6"/>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6"/>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6"/>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6"/>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6"/>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6"/>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6"/>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6"/>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6"/>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6"/>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6"/>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6"/>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6"/>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6"/>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6"/>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6"/>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6"/>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6"/>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6"/>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6"/>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6"/>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6"/>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6"/>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6"/>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6"/>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6"/>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6"/>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6"/>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6"/>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6"/>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6"/>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6"/>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6"/>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6"/>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6"/>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6"/>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6"/>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6"/>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6"/>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6"/>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6"/>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6"/>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6"/>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6"/>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6"/>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6"/>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6"/>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6"/>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6"/>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6"/>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6"/>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6"/>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6"/>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6"/>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6"/>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6"/>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6"/>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6"/>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6"/>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6"/>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6"/>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6"/>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6"/>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6"/>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6"/>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6"/>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6"/>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6"/>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6"/>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6"/>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6"/>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6"/>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6"/>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6"/>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6"/>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6"/>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6"/>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6"/>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6"/>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6"/>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6"/>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6"/>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6"/>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6"/>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6"/>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6"/>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6"/>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6"/>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6"/>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6"/>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6"/>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6"/>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6"/>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6"/>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6"/>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6"/>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6"/>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6"/>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6"/>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6"/>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6"/>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6"/>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6"/>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6"/>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6"/>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6"/>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6"/>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6"/>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6"/>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6"/>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6"/>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6"/>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6"/>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6"/>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6"/>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6"/>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6"/>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6"/>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6"/>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6"/>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6"/>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6"/>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6"/>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6"/>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6"/>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6"/>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6"/>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6"/>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6"/>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6"/>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6"/>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6"/>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6"/>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6"/>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6"/>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6"/>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6"/>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6"/>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6"/>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6"/>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6"/>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6"/>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6"/>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6"/>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6"/>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6"/>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6"/>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6"/>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6"/>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6"/>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6"/>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6"/>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6"/>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6"/>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6"/>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6"/>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6"/>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6"/>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6"/>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6"/>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6"/>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6"/>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6"/>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6"/>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6"/>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6"/>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6"/>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6"/>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6"/>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6"/>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6"/>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6"/>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6"/>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6"/>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6"/>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6"/>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6"/>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6"/>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6"/>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6"/>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6"/>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6"/>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6"/>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6"/>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6"/>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6"/>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6"/>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6"/>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6"/>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6"/>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6"/>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6"/>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6"/>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6"/>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6"/>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6"/>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6"/>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6"/>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6"/>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6"/>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6"/>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6"/>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6"/>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6"/>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6"/>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6"/>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6"/>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6"/>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6"/>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6"/>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6"/>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6"/>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6"/>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6"/>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6"/>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6"/>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6"/>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6"/>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6"/>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6"/>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6"/>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6"/>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6"/>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6"/>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6"/>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6"/>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6"/>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6"/>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6"/>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6"/>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6"/>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6"/>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6"/>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6"/>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6"/>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6"/>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6"/>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6"/>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6"/>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6"/>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6"/>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6"/>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6"/>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6"/>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6"/>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6"/>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6"/>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6"/>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6"/>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6"/>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6"/>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6"/>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6"/>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6"/>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6"/>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6"/>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6"/>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6"/>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6"/>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6"/>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6"/>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6"/>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6"/>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6"/>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6"/>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6"/>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6"/>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6"/>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6"/>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6"/>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6"/>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6"/>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6"/>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6"/>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6"/>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6"/>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6"/>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6"/>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6"/>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6"/>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6"/>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6"/>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6"/>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6"/>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6"/>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6"/>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6"/>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6"/>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6"/>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6"/>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6"/>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6"/>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6"/>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6"/>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6"/>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6"/>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6"/>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6"/>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6"/>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6"/>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6"/>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6"/>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6"/>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6"/>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6"/>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6"/>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6"/>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6"/>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6"/>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6"/>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6"/>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6"/>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6"/>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6"/>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6"/>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6"/>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6"/>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6"/>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6"/>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6"/>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6"/>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6"/>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6"/>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6"/>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6"/>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6"/>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6"/>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6"/>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6"/>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6"/>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6"/>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6"/>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6"/>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6"/>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6"/>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6"/>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6"/>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6"/>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6"/>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6"/>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6"/>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6"/>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6"/>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6"/>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6"/>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6"/>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6"/>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6"/>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6"/>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6"/>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6"/>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6"/>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6"/>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6"/>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6"/>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6"/>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6"/>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6"/>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6"/>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6"/>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6"/>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6"/>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6"/>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6"/>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6"/>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6"/>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6"/>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6"/>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6"/>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6"/>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6"/>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6"/>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6"/>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6"/>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6"/>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6"/>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6"/>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6"/>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6"/>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6"/>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6"/>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6"/>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6"/>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6"/>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6"/>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6"/>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6"/>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6"/>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6"/>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6"/>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6"/>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6"/>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6"/>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6"/>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6"/>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6"/>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6"/>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6"/>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6"/>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6"/>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6"/>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6"/>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6"/>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6"/>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6"/>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6"/>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6"/>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6"/>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6"/>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6"/>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6"/>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6"/>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6"/>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6"/>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6"/>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6"/>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6"/>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6"/>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6"/>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6"/>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6"/>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6"/>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6"/>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6"/>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6"/>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56"/>
          <p:cNvGrpSpPr/>
          <p:nvPr/>
        </p:nvGrpSpPr>
        <p:grpSpPr>
          <a:xfrm>
            <a:off x="3450485" y="919691"/>
            <a:ext cx="2310381" cy="1488888"/>
            <a:chOff x="229225" y="549050"/>
            <a:chExt cx="7161750" cy="4615275"/>
          </a:xfrm>
        </p:grpSpPr>
        <p:sp>
          <p:nvSpPr>
            <p:cNvPr id="7962" name="Google Shape;7962;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6"/>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56"/>
          <p:cNvGrpSpPr/>
          <p:nvPr/>
        </p:nvGrpSpPr>
        <p:grpSpPr>
          <a:xfrm>
            <a:off x="3548403" y="2849588"/>
            <a:ext cx="2310282" cy="1374222"/>
            <a:chOff x="238125" y="732525"/>
            <a:chExt cx="7130500" cy="4241425"/>
          </a:xfrm>
        </p:grpSpPr>
        <p:sp>
          <p:nvSpPr>
            <p:cNvPr id="8080" name="Google Shape;8080;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7" name="Shape 8197"/>
        <p:cNvGrpSpPr/>
        <p:nvPr/>
      </p:nvGrpSpPr>
      <p:grpSpPr>
        <a:xfrm>
          <a:off x="0" y="0"/>
          <a:ext cx="0" cy="0"/>
          <a:chOff x="0" y="0"/>
          <a:chExt cx="0" cy="0"/>
        </a:xfrm>
      </p:grpSpPr>
      <p:grpSp>
        <p:nvGrpSpPr>
          <p:cNvPr id="8198" name="Google Shape;8198;p57"/>
          <p:cNvGrpSpPr/>
          <p:nvPr/>
        </p:nvGrpSpPr>
        <p:grpSpPr>
          <a:xfrm>
            <a:off x="2100560" y="3398663"/>
            <a:ext cx="1102891" cy="760337"/>
            <a:chOff x="4967783" y="2151471"/>
            <a:chExt cx="3920692" cy="2702940"/>
          </a:xfrm>
        </p:grpSpPr>
        <p:grpSp>
          <p:nvGrpSpPr>
            <p:cNvPr id="8199" name="Google Shape;8199;p57"/>
            <p:cNvGrpSpPr/>
            <p:nvPr/>
          </p:nvGrpSpPr>
          <p:grpSpPr>
            <a:xfrm>
              <a:off x="5045709" y="2252109"/>
              <a:ext cx="3761071" cy="2501708"/>
              <a:chOff x="2691784" y="1805334"/>
              <a:chExt cx="3761071" cy="2501708"/>
            </a:xfrm>
          </p:grpSpPr>
          <p:sp>
            <p:nvSpPr>
              <p:cNvPr id="8200" name="Google Shape;8200;p5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57"/>
            <p:cNvGrpSpPr/>
            <p:nvPr/>
          </p:nvGrpSpPr>
          <p:grpSpPr>
            <a:xfrm>
              <a:off x="4967783" y="2151471"/>
              <a:ext cx="3920692" cy="2702940"/>
              <a:chOff x="2613858" y="1704696"/>
              <a:chExt cx="3920692" cy="2702940"/>
            </a:xfrm>
          </p:grpSpPr>
          <p:sp>
            <p:nvSpPr>
              <p:cNvPr id="8208" name="Google Shape;8208;p5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3" name="Google Shape;8213;p57"/>
          <p:cNvGrpSpPr/>
          <p:nvPr/>
        </p:nvGrpSpPr>
        <p:grpSpPr>
          <a:xfrm>
            <a:off x="3504468" y="1286940"/>
            <a:ext cx="1561911" cy="708580"/>
            <a:chOff x="3530532" y="1496185"/>
            <a:chExt cx="1561911" cy="708580"/>
          </a:xfrm>
        </p:grpSpPr>
        <p:grpSp>
          <p:nvGrpSpPr>
            <p:cNvPr id="8214" name="Google Shape;8214;p57"/>
            <p:cNvGrpSpPr/>
            <p:nvPr/>
          </p:nvGrpSpPr>
          <p:grpSpPr>
            <a:xfrm>
              <a:off x="3720318" y="1857562"/>
              <a:ext cx="1372125" cy="54"/>
              <a:chOff x="3720318" y="1857562"/>
              <a:chExt cx="1372125" cy="54"/>
            </a:xfrm>
          </p:grpSpPr>
          <p:cxnSp>
            <p:nvCxnSpPr>
              <p:cNvPr id="8215" name="Google Shape;8215;p57"/>
              <p:cNvCxnSpPr>
                <a:endCxn id="821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17" name="Google Shape;8217;p5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18" name="Google Shape;8218;p5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19" name="Google Shape;8219;p57"/>
              <p:cNvCxnSpPr>
                <a:stCxn id="821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220" name="Google Shape;8220;p57"/>
            <p:cNvGrpSpPr/>
            <p:nvPr/>
          </p:nvGrpSpPr>
          <p:grpSpPr>
            <a:xfrm>
              <a:off x="3567462" y="1496185"/>
              <a:ext cx="286500" cy="272914"/>
              <a:chOff x="3567462" y="1496185"/>
              <a:chExt cx="286500" cy="272914"/>
            </a:xfrm>
          </p:grpSpPr>
          <p:cxnSp>
            <p:nvCxnSpPr>
              <p:cNvPr id="8221" name="Google Shape;8221;p5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22" name="Google Shape;8222;p5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3" name="Google Shape;8223;p5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5" name="Google Shape;8225;p57"/>
            <p:cNvGrpSpPr/>
            <p:nvPr/>
          </p:nvGrpSpPr>
          <p:grpSpPr>
            <a:xfrm>
              <a:off x="3929014" y="1960574"/>
              <a:ext cx="286500" cy="242342"/>
              <a:chOff x="3929014" y="1960574"/>
              <a:chExt cx="286500" cy="242342"/>
            </a:xfrm>
          </p:grpSpPr>
          <p:cxnSp>
            <p:nvCxnSpPr>
              <p:cNvPr id="8226" name="Google Shape;8226;p5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227" name="Google Shape;8227;p5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57"/>
            <p:cNvGrpSpPr/>
            <p:nvPr/>
          </p:nvGrpSpPr>
          <p:grpSpPr>
            <a:xfrm>
              <a:off x="4290828" y="1496185"/>
              <a:ext cx="286500" cy="272914"/>
              <a:chOff x="4290828" y="1496185"/>
              <a:chExt cx="286500" cy="272914"/>
            </a:xfrm>
          </p:grpSpPr>
          <p:cxnSp>
            <p:nvCxnSpPr>
              <p:cNvPr id="8229" name="Google Shape;8229;p5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30" name="Google Shape;8230;p5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1" name="Google Shape;8231;p5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2" name="Google Shape;8232;p57"/>
            <p:cNvGrpSpPr/>
            <p:nvPr/>
          </p:nvGrpSpPr>
          <p:grpSpPr>
            <a:xfrm>
              <a:off x="4657726" y="1959674"/>
              <a:ext cx="286500" cy="245092"/>
              <a:chOff x="4657726" y="1959674"/>
              <a:chExt cx="286500" cy="245092"/>
            </a:xfrm>
          </p:grpSpPr>
          <p:cxnSp>
            <p:nvCxnSpPr>
              <p:cNvPr id="8233" name="Google Shape;8233;p5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234" name="Google Shape;8234;p5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5" name="Google Shape;8235;p57"/>
          <p:cNvGrpSpPr/>
          <p:nvPr/>
        </p:nvGrpSpPr>
        <p:grpSpPr>
          <a:xfrm>
            <a:off x="3486488" y="2149036"/>
            <a:ext cx="1597032" cy="378649"/>
            <a:chOff x="3512551" y="2358282"/>
            <a:chExt cx="1597032" cy="378649"/>
          </a:xfrm>
        </p:grpSpPr>
        <p:grpSp>
          <p:nvGrpSpPr>
            <p:cNvPr id="8236" name="Google Shape;8236;p57"/>
            <p:cNvGrpSpPr/>
            <p:nvPr/>
          </p:nvGrpSpPr>
          <p:grpSpPr>
            <a:xfrm>
              <a:off x="3738198" y="2553002"/>
              <a:ext cx="1145834" cy="117"/>
              <a:chOff x="3738198" y="2553002"/>
              <a:chExt cx="1145834" cy="117"/>
            </a:xfrm>
          </p:grpSpPr>
          <p:cxnSp>
            <p:nvCxnSpPr>
              <p:cNvPr id="8237" name="Google Shape;8237;p5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238" name="Google Shape;8238;p5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239" name="Google Shape;8239;p57"/>
              <p:cNvCxnSpPr>
                <a:stCxn id="8240" idx="6"/>
                <a:endCxn id="824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242" name="Google Shape;8242;p57"/>
            <p:cNvGrpSpPr/>
            <p:nvPr/>
          </p:nvGrpSpPr>
          <p:grpSpPr>
            <a:xfrm>
              <a:off x="3969644" y="2440153"/>
              <a:ext cx="225900" cy="296779"/>
              <a:chOff x="3969644" y="2440153"/>
              <a:chExt cx="225900" cy="296779"/>
            </a:xfrm>
          </p:grpSpPr>
          <p:cxnSp>
            <p:nvCxnSpPr>
              <p:cNvPr id="8243" name="Google Shape;8243;p5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241" name="Google Shape;8241;p5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57"/>
            <p:cNvGrpSpPr/>
            <p:nvPr/>
          </p:nvGrpSpPr>
          <p:grpSpPr>
            <a:xfrm>
              <a:off x="4426818" y="2358282"/>
              <a:ext cx="225600" cy="307471"/>
              <a:chOff x="4426818" y="2358282"/>
              <a:chExt cx="225600" cy="307471"/>
            </a:xfrm>
          </p:grpSpPr>
          <p:cxnSp>
            <p:nvCxnSpPr>
              <p:cNvPr id="8246" name="Google Shape;8246;p57"/>
              <p:cNvCxnSpPr>
                <a:stCxn id="824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248" name="Google Shape;8248;p5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7"/>
            <p:cNvGrpSpPr/>
            <p:nvPr/>
          </p:nvGrpSpPr>
          <p:grpSpPr>
            <a:xfrm>
              <a:off x="4883984" y="2440153"/>
              <a:ext cx="225600" cy="296479"/>
              <a:chOff x="4883984" y="2440153"/>
              <a:chExt cx="225600" cy="296479"/>
            </a:xfrm>
          </p:grpSpPr>
          <p:cxnSp>
            <p:nvCxnSpPr>
              <p:cNvPr id="8250" name="Google Shape;8250;p5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251" name="Google Shape;8251;p5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57"/>
            <p:cNvGrpSpPr/>
            <p:nvPr/>
          </p:nvGrpSpPr>
          <p:grpSpPr>
            <a:xfrm>
              <a:off x="3512551" y="2358356"/>
              <a:ext cx="225647" cy="307629"/>
              <a:chOff x="2182679" y="2005014"/>
              <a:chExt cx="792300" cy="1080158"/>
            </a:xfrm>
          </p:grpSpPr>
          <p:cxnSp>
            <p:nvCxnSpPr>
              <p:cNvPr id="8254" name="Google Shape;8254;p57"/>
              <p:cNvCxnSpPr>
                <a:stCxn id="825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240" name="Google Shape;8240;p5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6" name="Google Shape;8256;p57"/>
          <p:cNvGrpSpPr/>
          <p:nvPr/>
        </p:nvGrpSpPr>
        <p:grpSpPr>
          <a:xfrm>
            <a:off x="6846570" y="972834"/>
            <a:ext cx="1559809" cy="722610"/>
            <a:chOff x="634175" y="2986275"/>
            <a:chExt cx="3147949" cy="1458344"/>
          </a:xfrm>
        </p:grpSpPr>
        <p:cxnSp>
          <p:nvCxnSpPr>
            <p:cNvPr id="8257" name="Google Shape;8257;p57"/>
            <p:cNvCxnSpPr>
              <a:stCxn id="8258" idx="4"/>
              <a:endCxn id="825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260" name="Google Shape;8260;p57"/>
            <p:cNvCxnSpPr>
              <a:stCxn id="8259" idx="0"/>
              <a:endCxn id="826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62" name="Google Shape;8262;p57"/>
            <p:cNvCxnSpPr>
              <a:stCxn id="8261" idx="4"/>
              <a:endCxn id="826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64" name="Google Shape;8264;p57"/>
            <p:cNvCxnSpPr>
              <a:stCxn id="8263" idx="0"/>
              <a:endCxn id="826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265" name="Google Shape;8265;p5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61" name="Google Shape;8261;p5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58" name="Google Shape;8258;p5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63" name="Google Shape;8263;p5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59" name="Google Shape;8259;p5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266" name="Google Shape;8266;p57"/>
          <p:cNvGrpSpPr/>
          <p:nvPr/>
        </p:nvGrpSpPr>
        <p:grpSpPr>
          <a:xfrm>
            <a:off x="3500360" y="2682741"/>
            <a:ext cx="1570719" cy="294123"/>
            <a:chOff x="998425" y="1182125"/>
            <a:chExt cx="1065400" cy="199500"/>
          </a:xfrm>
        </p:grpSpPr>
        <p:sp>
          <p:nvSpPr>
            <p:cNvPr id="8267" name="Google Shape;8267;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57"/>
          <p:cNvGrpSpPr/>
          <p:nvPr/>
        </p:nvGrpSpPr>
        <p:grpSpPr>
          <a:xfrm>
            <a:off x="6843616" y="1800228"/>
            <a:ext cx="1565716" cy="366729"/>
            <a:chOff x="1247650" y="2075423"/>
            <a:chExt cx="6648477" cy="1557238"/>
          </a:xfrm>
        </p:grpSpPr>
        <p:sp>
          <p:nvSpPr>
            <p:cNvPr id="8273" name="Google Shape;8273;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57"/>
          <p:cNvGrpSpPr/>
          <p:nvPr/>
        </p:nvGrpSpPr>
        <p:grpSpPr>
          <a:xfrm>
            <a:off x="6827928" y="2949043"/>
            <a:ext cx="1597061" cy="663440"/>
            <a:chOff x="6796238" y="3158297"/>
            <a:chExt cx="1630319" cy="677257"/>
          </a:xfrm>
        </p:grpSpPr>
        <p:cxnSp>
          <p:nvCxnSpPr>
            <p:cNvPr id="8280" name="Google Shape;8280;p5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81" name="Google Shape;8281;p5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82" name="Google Shape;8282;p5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283" name="Google Shape;8283;p5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284" name="Google Shape;8284;p57"/>
            <p:cNvGrpSpPr/>
            <p:nvPr/>
          </p:nvGrpSpPr>
          <p:grpSpPr>
            <a:xfrm>
              <a:off x="6796238" y="3311904"/>
              <a:ext cx="1630319" cy="377697"/>
              <a:chOff x="6796238" y="3311904"/>
              <a:chExt cx="1630319" cy="377697"/>
            </a:xfrm>
          </p:grpSpPr>
          <p:sp>
            <p:nvSpPr>
              <p:cNvPr id="8285" name="Google Shape;8285;p5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8" name="Google Shape;8288;p57"/>
          <p:cNvGrpSpPr/>
          <p:nvPr/>
        </p:nvGrpSpPr>
        <p:grpSpPr>
          <a:xfrm>
            <a:off x="5349066" y="970435"/>
            <a:ext cx="1368606" cy="1593805"/>
            <a:chOff x="1839112" y="2209163"/>
            <a:chExt cx="1918159" cy="2233784"/>
          </a:xfrm>
        </p:grpSpPr>
        <p:sp>
          <p:nvSpPr>
            <p:cNvPr id="8289" name="Google Shape;8289;p5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2" name="Google Shape;8292;p57"/>
            <p:cNvCxnSpPr>
              <a:stCxn id="8289" idx="6"/>
              <a:endCxn id="829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93" name="Google Shape;8293;p57"/>
            <p:cNvCxnSpPr>
              <a:stCxn id="8290" idx="4"/>
              <a:endCxn id="829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295" name="Google Shape;8295;p57"/>
            <p:cNvCxnSpPr>
              <a:stCxn id="8294" idx="6"/>
              <a:endCxn id="829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96" name="Google Shape;8296;p57"/>
            <p:cNvCxnSpPr>
              <a:stCxn id="8291" idx="4"/>
              <a:endCxn id="829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294" name="Google Shape;8294;p5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9" name="Google Shape;8299;p57"/>
            <p:cNvCxnSpPr>
              <a:endCxn id="829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300" name="Google Shape;8300;p57"/>
          <p:cNvGrpSpPr/>
          <p:nvPr/>
        </p:nvGrpSpPr>
        <p:grpSpPr>
          <a:xfrm>
            <a:off x="3481439" y="976671"/>
            <a:ext cx="1637968" cy="154942"/>
            <a:chOff x="238125" y="2506075"/>
            <a:chExt cx="7115411" cy="673075"/>
          </a:xfrm>
        </p:grpSpPr>
        <p:sp>
          <p:nvSpPr>
            <p:cNvPr id="8301" name="Google Shape;8301;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57"/>
          <p:cNvGrpSpPr/>
          <p:nvPr/>
        </p:nvGrpSpPr>
        <p:grpSpPr>
          <a:xfrm>
            <a:off x="720124" y="1298269"/>
            <a:ext cx="2476762" cy="91743"/>
            <a:chOff x="1464850" y="436376"/>
            <a:chExt cx="6001362" cy="222300"/>
          </a:xfrm>
        </p:grpSpPr>
        <p:sp>
          <p:nvSpPr>
            <p:cNvPr id="8307" name="Google Shape;8307;p5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2" name="Google Shape;8312;p5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13" name="Google Shape;8313;p5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14" name="Google Shape;8314;p5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15" name="Google Shape;8315;p5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316" name="Google Shape;8316;p57"/>
          <p:cNvGrpSpPr/>
          <p:nvPr/>
        </p:nvGrpSpPr>
        <p:grpSpPr>
          <a:xfrm>
            <a:off x="706391" y="2533734"/>
            <a:ext cx="1452710" cy="651923"/>
            <a:chOff x="803162" y="2667727"/>
            <a:chExt cx="1411906" cy="633611"/>
          </a:xfrm>
        </p:grpSpPr>
        <p:cxnSp>
          <p:nvCxnSpPr>
            <p:cNvPr id="8317" name="Google Shape;8317;p57"/>
            <p:cNvCxnSpPr>
              <a:stCxn id="8318" idx="2"/>
              <a:endCxn id="831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20" name="Google Shape;8320;p57"/>
            <p:cNvCxnSpPr>
              <a:stCxn id="8321" idx="0"/>
              <a:endCxn id="831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22" name="Google Shape;8322;p57"/>
            <p:cNvCxnSpPr>
              <a:stCxn id="8321" idx="2"/>
              <a:endCxn id="832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24" name="Google Shape;8324;p57"/>
            <p:cNvCxnSpPr>
              <a:stCxn id="8325" idx="0"/>
              <a:endCxn id="832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26" name="Google Shape;8326;p57"/>
            <p:cNvCxnSpPr>
              <a:stCxn id="8319" idx="2"/>
              <a:endCxn id="832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28" name="Google Shape;8328;p57"/>
            <p:cNvCxnSpPr>
              <a:stCxn id="8329" idx="0"/>
              <a:endCxn id="831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325" name="Google Shape;8325;p5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23" name="Google Shape;8323;p5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29" name="Google Shape;8329;p5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27" name="Google Shape;8327;p5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19" name="Google Shape;8319;p5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21" name="Google Shape;8321;p5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18" name="Google Shape;8318;p5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330" name="Google Shape;8330;p57"/>
          <p:cNvGrpSpPr/>
          <p:nvPr/>
        </p:nvGrpSpPr>
        <p:grpSpPr>
          <a:xfrm>
            <a:off x="706393" y="969273"/>
            <a:ext cx="2518541" cy="209309"/>
            <a:chOff x="803163" y="1111966"/>
            <a:chExt cx="2447800" cy="203430"/>
          </a:xfrm>
        </p:grpSpPr>
        <p:grpSp>
          <p:nvGrpSpPr>
            <p:cNvPr id="8331" name="Google Shape;8331;p57"/>
            <p:cNvGrpSpPr/>
            <p:nvPr/>
          </p:nvGrpSpPr>
          <p:grpSpPr>
            <a:xfrm>
              <a:off x="1958180" y="1111966"/>
              <a:ext cx="588019" cy="121396"/>
              <a:chOff x="4808316" y="2800065"/>
              <a:chExt cx="1999386" cy="412910"/>
            </a:xfrm>
          </p:grpSpPr>
          <p:sp>
            <p:nvSpPr>
              <p:cNvPr id="8332" name="Google Shape;8332;p5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3" name="Google Shape;8333;p57"/>
              <p:cNvGrpSpPr/>
              <p:nvPr/>
            </p:nvGrpSpPr>
            <p:grpSpPr>
              <a:xfrm>
                <a:off x="4808316" y="2800065"/>
                <a:ext cx="92400" cy="411825"/>
                <a:chOff x="845575" y="2563700"/>
                <a:chExt cx="92400" cy="411825"/>
              </a:xfrm>
            </p:grpSpPr>
            <p:cxnSp>
              <p:nvCxnSpPr>
                <p:cNvPr id="8334" name="Google Shape;8334;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35" name="Google Shape;8335;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336" name="Google Shape;8336;p5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337" name="Google Shape;8337;p5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8" name="Google Shape;8338;p57"/>
            <p:cNvGrpSpPr/>
            <p:nvPr/>
          </p:nvGrpSpPr>
          <p:grpSpPr>
            <a:xfrm>
              <a:off x="803163" y="1111974"/>
              <a:ext cx="591158" cy="121545"/>
              <a:chOff x="803163" y="1111974"/>
              <a:chExt cx="591158" cy="121545"/>
            </a:xfrm>
          </p:grpSpPr>
          <p:grpSp>
            <p:nvGrpSpPr>
              <p:cNvPr id="8339" name="Google Shape;8339;p57"/>
              <p:cNvGrpSpPr/>
              <p:nvPr/>
            </p:nvGrpSpPr>
            <p:grpSpPr>
              <a:xfrm>
                <a:off x="803163" y="1111974"/>
                <a:ext cx="27175" cy="121077"/>
                <a:chOff x="845575" y="2563700"/>
                <a:chExt cx="92400" cy="411825"/>
              </a:xfrm>
            </p:grpSpPr>
            <p:cxnSp>
              <p:nvCxnSpPr>
                <p:cNvPr id="8340" name="Google Shape;8340;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41" name="Google Shape;8341;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2" name="Google Shape;8342;p5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57"/>
            <p:cNvGrpSpPr/>
            <p:nvPr/>
          </p:nvGrpSpPr>
          <p:grpSpPr>
            <a:xfrm>
              <a:off x="1381910" y="1194219"/>
              <a:ext cx="588341" cy="121177"/>
              <a:chOff x="1381910" y="1194219"/>
              <a:chExt cx="588341" cy="121177"/>
            </a:xfrm>
          </p:grpSpPr>
          <p:grpSp>
            <p:nvGrpSpPr>
              <p:cNvPr id="8344" name="Google Shape;8344;p57"/>
              <p:cNvGrpSpPr/>
              <p:nvPr/>
            </p:nvGrpSpPr>
            <p:grpSpPr>
              <a:xfrm rot="10800000">
                <a:off x="1381910" y="1194319"/>
                <a:ext cx="27175" cy="121077"/>
                <a:chOff x="2070100" y="2563700"/>
                <a:chExt cx="92400" cy="411825"/>
              </a:xfrm>
            </p:grpSpPr>
            <p:cxnSp>
              <p:nvCxnSpPr>
                <p:cNvPr id="8345" name="Google Shape;8345;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46" name="Google Shape;8346;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7" name="Google Shape;8347;p5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57"/>
            <p:cNvGrpSpPr/>
            <p:nvPr/>
          </p:nvGrpSpPr>
          <p:grpSpPr>
            <a:xfrm>
              <a:off x="2532079" y="1194219"/>
              <a:ext cx="704927" cy="121177"/>
              <a:chOff x="2532079" y="1194219"/>
              <a:chExt cx="704927" cy="121177"/>
            </a:xfrm>
          </p:grpSpPr>
          <p:grpSp>
            <p:nvGrpSpPr>
              <p:cNvPr id="8349" name="Google Shape;8349;p57"/>
              <p:cNvGrpSpPr/>
              <p:nvPr/>
            </p:nvGrpSpPr>
            <p:grpSpPr>
              <a:xfrm rot="10800000">
                <a:off x="2532079" y="1194319"/>
                <a:ext cx="27175" cy="121077"/>
                <a:chOff x="2070100" y="2563700"/>
                <a:chExt cx="92400" cy="411825"/>
              </a:xfrm>
            </p:grpSpPr>
            <p:cxnSp>
              <p:nvCxnSpPr>
                <p:cNvPr id="8350" name="Google Shape;8350;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51" name="Google Shape;8351;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2" name="Google Shape;8352;p5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3" name="Google Shape;8353;p57"/>
          <p:cNvGrpSpPr/>
          <p:nvPr/>
        </p:nvGrpSpPr>
        <p:grpSpPr>
          <a:xfrm>
            <a:off x="3499403" y="3665904"/>
            <a:ext cx="1567778" cy="491677"/>
            <a:chOff x="5194708" y="3484366"/>
            <a:chExt cx="3148148" cy="987304"/>
          </a:xfrm>
        </p:grpSpPr>
        <p:grpSp>
          <p:nvGrpSpPr>
            <p:cNvPr id="8354" name="Google Shape;8354;p57"/>
            <p:cNvGrpSpPr/>
            <p:nvPr/>
          </p:nvGrpSpPr>
          <p:grpSpPr>
            <a:xfrm>
              <a:off x="7531521" y="3484366"/>
              <a:ext cx="811335" cy="987304"/>
              <a:chOff x="3379425" y="1617275"/>
              <a:chExt cx="1090650" cy="1327200"/>
            </a:xfrm>
          </p:grpSpPr>
          <p:sp>
            <p:nvSpPr>
              <p:cNvPr id="8355" name="Google Shape;8355;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57"/>
            <p:cNvGrpSpPr/>
            <p:nvPr/>
          </p:nvGrpSpPr>
          <p:grpSpPr>
            <a:xfrm>
              <a:off x="6752546" y="3484366"/>
              <a:ext cx="811428" cy="987304"/>
              <a:chOff x="2332275" y="1617275"/>
              <a:chExt cx="1090775" cy="1327200"/>
            </a:xfrm>
          </p:grpSpPr>
          <p:sp>
            <p:nvSpPr>
              <p:cNvPr id="8359" name="Google Shape;8359;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57"/>
            <p:cNvGrpSpPr/>
            <p:nvPr/>
          </p:nvGrpSpPr>
          <p:grpSpPr>
            <a:xfrm>
              <a:off x="5973664" y="3484366"/>
              <a:ext cx="811335" cy="987304"/>
              <a:chOff x="1285250" y="1617275"/>
              <a:chExt cx="1090650" cy="1327200"/>
            </a:xfrm>
          </p:grpSpPr>
          <p:sp>
            <p:nvSpPr>
              <p:cNvPr id="8363" name="Google Shape;8363;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57"/>
            <p:cNvGrpSpPr/>
            <p:nvPr/>
          </p:nvGrpSpPr>
          <p:grpSpPr>
            <a:xfrm>
              <a:off x="5194708" y="3484366"/>
              <a:ext cx="811409" cy="987304"/>
              <a:chOff x="238125" y="1617275"/>
              <a:chExt cx="1090750" cy="1327200"/>
            </a:xfrm>
          </p:grpSpPr>
          <p:sp>
            <p:nvSpPr>
              <p:cNvPr id="8367" name="Google Shape;8367;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0" name="Google Shape;8370;p57"/>
          <p:cNvGrpSpPr/>
          <p:nvPr/>
        </p:nvGrpSpPr>
        <p:grpSpPr>
          <a:xfrm>
            <a:off x="3460012" y="3146315"/>
            <a:ext cx="1616964" cy="346256"/>
            <a:chOff x="1808063" y="4294338"/>
            <a:chExt cx="3370782" cy="721817"/>
          </a:xfrm>
        </p:grpSpPr>
        <p:sp>
          <p:nvSpPr>
            <p:cNvPr id="8371" name="Google Shape;8371;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7"/>
          <p:cNvGrpSpPr/>
          <p:nvPr/>
        </p:nvGrpSpPr>
        <p:grpSpPr>
          <a:xfrm>
            <a:off x="738224" y="3432344"/>
            <a:ext cx="1295882" cy="646587"/>
            <a:chOff x="834100" y="3642869"/>
            <a:chExt cx="1259483" cy="628426"/>
          </a:xfrm>
        </p:grpSpPr>
        <p:sp>
          <p:nvSpPr>
            <p:cNvPr id="8382" name="Google Shape;8382;p5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7" name="Google Shape;8407;p57"/>
            <p:cNvGrpSpPr/>
            <p:nvPr/>
          </p:nvGrpSpPr>
          <p:grpSpPr>
            <a:xfrm>
              <a:off x="1360364" y="3847835"/>
              <a:ext cx="208119" cy="224359"/>
              <a:chOff x="1360769" y="3847100"/>
              <a:chExt cx="208119" cy="224359"/>
            </a:xfrm>
          </p:grpSpPr>
          <p:sp>
            <p:nvSpPr>
              <p:cNvPr id="8408" name="Google Shape;8408;p5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8" name="Google Shape;8428;p5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57"/>
          <p:cNvGrpSpPr/>
          <p:nvPr/>
        </p:nvGrpSpPr>
        <p:grpSpPr>
          <a:xfrm rot="5400000">
            <a:off x="5951337" y="3228841"/>
            <a:ext cx="164064" cy="1414916"/>
            <a:chOff x="4428249" y="1369375"/>
            <a:chExt cx="36905" cy="429569"/>
          </a:xfrm>
        </p:grpSpPr>
        <p:sp>
          <p:nvSpPr>
            <p:cNvPr id="8443" name="Google Shape;8443;p5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57"/>
          <p:cNvGrpSpPr/>
          <p:nvPr/>
        </p:nvGrpSpPr>
        <p:grpSpPr>
          <a:xfrm flipH="1" rot="10800000">
            <a:off x="5323766" y="2817385"/>
            <a:ext cx="1419207" cy="24808"/>
            <a:chOff x="219558" y="4738465"/>
            <a:chExt cx="5852400" cy="102300"/>
          </a:xfrm>
        </p:grpSpPr>
        <p:cxnSp>
          <p:nvCxnSpPr>
            <p:cNvPr id="8476" name="Google Shape;8476;p5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477" name="Google Shape;8477;p5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57"/>
          <p:cNvGrpSpPr/>
          <p:nvPr/>
        </p:nvGrpSpPr>
        <p:grpSpPr>
          <a:xfrm>
            <a:off x="5335084" y="3190448"/>
            <a:ext cx="1396570" cy="385016"/>
            <a:chOff x="5286284" y="2966544"/>
            <a:chExt cx="1396570" cy="385016"/>
          </a:xfrm>
        </p:grpSpPr>
        <p:cxnSp>
          <p:nvCxnSpPr>
            <p:cNvPr id="8483" name="Google Shape;8483;p5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484" name="Google Shape;8484;p5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485" name="Google Shape;8485;p57"/>
            <p:cNvGrpSpPr/>
            <p:nvPr/>
          </p:nvGrpSpPr>
          <p:grpSpPr>
            <a:xfrm>
              <a:off x="5287688" y="3173364"/>
              <a:ext cx="1395166" cy="74100"/>
              <a:chOff x="5287688" y="3173364"/>
              <a:chExt cx="1395166" cy="74100"/>
            </a:xfrm>
          </p:grpSpPr>
          <p:cxnSp>
            <p:nvCxnSpPr>
              <p:cNvPr id="8486" name="Google Shape;8486;p5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487" name="Google Shape;8487;p5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488" name="Google Shape;8488;p5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89" name="Google Shape;8489;p5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90" name="Google Shape;8490;p5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91" name="Google Shape;8491;p5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92" name="Google Shape;8492;p5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93" name="Google Shape;8493;p5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494" name="Google Shape;8494;p5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495" name="Google Shape;8495;p57"/>
          <p:cNvGrpSpPr/>
          <p:nvPr/>
        </p:nvGrpSpPr>
        <p:grpSpPr>
          <a:xfrm>
            <a:off x="2021150" y="1609224"/>
            <a:ext cx="1182276" cy="662027"/>
            <a:chOff x="2029517" y="1732295"/>
            <a:chExt cx="1149068" cy="643432"/>
          </a:xfrm>
        </p:grpSpPr>
        <p:grpSp>
          <p:nvGrpSpPr>
            <p:cNvPr id="8496" name="Google Shape;8496;p57"/>
            <p:cNvGrpSpPr/>
            <p:nvPr/>
          </p:nvGrpSpPr>
          <p:grpSpPr>
            <a:xfrm>
              <a:off x="2708660" y="1746937"/>
              <a:ext cx="455427" cy="244429"/>
              <a:chOff x="2700693" y="1746937"/>
              <a:chExt cx="455427" cy="244429"/>
            </a:xfrm>
          </p:grpSpPr>
          <p:grpSp>
            <p:nvGrpSpPr>
              <p:cNvPr id="8497" name="Google Shape;8497;p57"/>
              <p:cNvGrpSpPr/>
              <p:nvPr/>
            </p:nvGrpSpPr>
            <p:grpSpPr>
              <a:xfrm>
                <a:off x="2905682" y="1782817"/>
                <a:ext cx="250438" cy="208549"/>
                <a:chOff x="2905682" y="1782817"/>
                <a:chExt cx="250438" cy="208549"/>
              </a:xfrm>
            </p:grpSpPr>
            <p:cxnSp>
              <p:nvCxnSpPr>
                <p:cNvPr id="8498" name="Google Shape;8498;p5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99" name="Google Shape;8499;p5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57"/>
              <p:cNvGrpSpPr/>
              <p:nvPr/>
            </p:nvGrpSpPr>
            <p:grpSpPr>
              <a:xfrm>
                <a:off x="2700693" y="1746937"/>
                <a:ext cx="449967" cy="72374"/>
                <a:chOff x="2700693" y="1746937"/>
                <a:chExt cx="449967" cy="72374"/>
              </a:xfrm>
            </p:grpSpPr>
            <p:cxnSp>
              <p:nvCxnSpPr>
                <p:cNvPr id="8501" name="Google Shape;8501;p5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02" name="Google Shape;8502;p5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3" name="Google Shape;8503;p57"/>
            <p:cNvGrpSpPr/>
            <p:nvPr/>
          </p:nvGrpSpPr>
          <p:grpSpPr>
            <a:xfrm>
              <a:off x="2029517" y="1732295"/>
              <a:ext cx="1149068" cy="643432"/>
              <a:chOff x="2029517" y="1732295"/>
              <a:chExt cx="1149068" cy="643432"/>
            </a:xfrm>
          </p:grpSpPr>
          <p:grpSp>
            <p:nvGrpSpPr>
              <p:cNvPr id="8504" name="Google Shape;8504;p57"/>
              <p:cNvGrpSpPr/>
              <p:nvPr/>
            </p:nvGrpSpPr>
            <p:grpSpPr>
              <a:xfrm>
                <a:off x="2703618" y="2103152"/>
                <a:ext cx="474966" cy="260017"/>
                <a:chOff x="2703618" y="2103152"/>
                <a:chExt cx="474966" cy="260017"/>
              </a:xfrm>
            </p:grpSpPr>
            <p:grpSp>
              <p:nvGrpSpPr>
                <p:cNvPr id="8505" name="Google Shape;8505;p57"/>
                <p:cNvGrpSpPr/>
                <p:nvPr/>
              </p:nvGrpSpPr>
              <p:grpSpPr>
                <a:xfrm>
                  <a:off x="2703618" y="2290640"/>
                  <a:ext cx="450291" cy="72529"/>
                  <a:chOff x="2703618" y="2290640"/>
                  <a:chExt cx="450291" cy="72529"/>
                </a:xfrm>
              </p:grpSpPr>
              <p:cxnSp>
                <p:nvCxnSpPr>
                  <p:cNvPr id="8506" name="Google Shape;8506;p5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07" name="Google Shape;8507;p5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57"/>
                <p:cNvGrpSpPr/>
                <p:nvPr/>
              </p:nvGrpSpPr>
              <p:grpSpPr>
                <a:xfrm>
                  <a:off x="2908607" y="2103152"/>
                  <a:ext cx="269977" cy="223538"/>
                  <a:chOff x="2908607" y="2103152"/>
                  <a:chExt cx="269977" cy="223538"/>
                </a:xfrm>
              </p:grpSpPr>
              <p:cxnSp>
                <p:nvCxnSpPr>
                  <p:cNvPr id="8509" name="Google Shape;8509;p5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10" name="Google Shape;8510;p5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1" name="Google Shape;8511;p57"/>
              <p:cNvGrpSpPr/>
              <p:nvPr/>
            </p:nvGrpSpPr>
            <p:grpSpPr>
              <a:xfrm>
                <a:off x="2029517" y="1732295"/>
                <a:ext cx="685827" cy="643432"/>
                <a:chOff x="2029517" y="1732295"/>
                <a:chExt cx="685827" cy="643432"/>
              </a:xfrm>
            </p:grpSpPr>
            <p:sp>
              <p:nvSpPr>
                <p:cNvPr id="8512" name="Google Shape;8512;p5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3" name="Google Shape;8513;p57"/>
                <p:cNvGrpSpPr/>
                <p:nvPr/>
              </p:nvGrpSpPr>
              <p:grpSpPr>
                <a:xfrm>
                  <a:off x="2158948" y="1732295"/>
                  <a:ext cx="556396" cy="333108"/>
                  <a:chOff x="2158948" y="1732295"/>
                  <a:chExt cx="556396" cy="333108"/>
                </a:xfrm>
              </p:grpSpPr>
              <p:cxnSp>
                <p:nvCxnSpPr>
                  <p:cNvPr id="8514" name="Google Shape;8514;p5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15" name="Google Shape;8515;p5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57"/>
                <p:cNvGrpSpPr/>
                <p:nvPr/>
              </p:nvGrpSpPr>
              <p:grpSpPr>
                <a:xfrm>
                  <a:off x="2159908" y="2065057"/>
                  <a:ext cx="550884" cy="310670"/>
                  <a:chOff x="2159908" y="2065057"/>
                  <a:chExt cx="550884" cy="310670"/>
                </a:xfrm>
              </p:grpSpPr>
              <p:cxnSp>
                <p:nvCxnSpPr>
                  <p:cNvPr id="8517" name="Google Shape;8517;p5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18" name="Google Shape;8518;p5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519" name="Google Shape;8519;p57"/>
          <p:cNvGrpSpPr/>
          <p:nvPr/>
        </p:nvGrpSpPr>
        <p:grpSpPr>
          <a:xfrm>
            <a:off x="706399" y="1556837"/>
            <a:ext cx="962651" cy="810058"/>
            <a:chOff x="732462" y="1766083"/>
            <a:chExt cx="962651" cy="810058"/>
          </a:xfrm>
        </p:grpSpPr>
        <p:grpSp>
          <p:nvGrpSpPr>
            <p:cNvPr id="8520" name="Google Shape;8520;p57"/>
            <p:cNvGrpSpPr/>
            <p:nvPr/>
          </p:nvGrpSpPr>
          <p:grpSpPr>
            <a:xfrm>
              <a:off x="732462" y="1908333"/>
              <a:ext cx="339369" cy="524756"/>
              <a:chOff x="844912" y="1819635"/>
              <a:chExt cx="329836" cy="510016"/>
            </a:xfrm>
          </p:grpSpPr>
          <p:sp>
            <p:nvSpPr>
              <p:cNvPr id="8521" name="Google Shape;8521;p5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7"/>
            <p:cNvGrpSpPr/>
            <p:nvPr/>
          </p:nvGrpSpPr>
          <p:grpSpPr>
            <a:xfrm>
              <a:off x="1184858" y="2256650"/>
              <a:ext cx="510255" cy="319491"/>
              <a:chOff x="1284601" y="2158168"/>
              <a:chExt cx="495923" cy="310517"/>
            </a:xfrm>
          </p:grpSpPr>
          <p:sp>
            <p:nvSpPr>
              <p:cNvPr id="8528" name="Google Shape;8528;p5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9" name="Google Shape;8529;p57"/>
              <p:cNvGrpSpPr/>
              <p:nvPr/>
            </p:nvGrpSpPr>
            <p:grpSpPr>
              <a:xfrm>
                <a:off x="1507666" y="2158168"/>
                <a:ext cx="272858" cy="310517"/>
                <a:chOff x="1507666" y="2158168"/>
                <a:chExt cx="272858" cy="310517"/>
              </a:xfrm>
            </p:grpSpPr>
            <p:grpSp>
              <p:nvGrpSpPr>
                <p:cNvPr id="8530" name="Google Shape;8530;p57"/>
                <p:cNvGrpSpPr/>
                <p:nvPr/>
              </p:nvGrpSpPr>
              <p:grpSpPr>
                <a:xfrm>
                  <a:off x="1507666" y="2176104"/>
                  <a:ext cx="166395" cy="273149"/>
                  <a:chOff x="1507666" y="2176104"/>
                  <a:chExt cx="166395" cy="273149"/>
                </a:xfrm>
              </p:grpSpPr>
              <p:sp>
                <p:nvSpPr>
                  <p:cNvPr id="8531" name="Google Shape;8531;p5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8" name="Google Shape;8538;p5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0" name="Google Shape;8540;p57"/>
            <p:cNvGrpSpPr/>
            <p:nvPr/>
          </p:nvGrpSpPr>
          <p:grpSpPr>
            <a:xfrm>
              <a:off x="1184858" y="1766083"/>
              <a:ext cx="510255" cy="319491"/>
              <a:chOff x="1284601" y="1681380"/>
              <a:chExt cx="495923" cy="310517"/>
            </a:xfrm>
          </p:grpSpPr>
          <p:sp>
            <p:nvSpPr>
              <p:cNvPr id="8541" name="Google Shape;8541;p5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2" name="Google Shape;8542;p57"/>
              <p:cNvGrpSpPr/>
              <p:nvPr/>
            </p:nvGrpSpPr>
            <p:grpSpPr>
              <a:xfrm>
                <a:off x="1507666" y="1681380"/>
                <a:ext cx="272858" cy="310517"/>
                <a:chOff x="1507666" y="1681380"/>
                <a:chExt cx="272858" cy="310517"/>
              </a:xfrm>
            </p:grpSpPr>
            <p:grpSp>
              <p:nvGrpSpPr>
                <p:cNvPr id="8543" name="Google Shape;8543;p57"/>
                <p:cNvGrpSpPr/>
                <p:nvPr/>
              </p:nvGrpSpPr>
              <p:grpSpPr>
                <a:xfrm>
                  <a:off x="1507666" y="1700120"/>
                  <a:ext cx="166395" cy="272984"/>
                  <a:chOff x="1507666" y="1700120"/>
                  <a:chExt cx="166395" cy="272984"/>
                </a:xfrm>
              </p:grpSpPr>
              <p:sp>
                <p:nvSpPr>
                  <p:cNvPr id="8544" name="Google Shape;8544;p5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1" name="Google Shape;8551;p5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53" name="Google Shape;8553;p57"/>
          <p:cNvGrpSpPr/>
          <p:nvPr/>
        </p:nvGrpSpPr>
        <p:grpSpPr>
          <a:xfrm>
            <a:off x="6815339" y="2324267"/>
            <a:ext cx="1622269" cy="552443"/>
            <a:chOff x="6894650" y="2574740"/>
            <a:chExt cx="1445100" cy="492111"/>
          </a:xfrm>
        </p:grpSpPr>
        <p:sp>
          <p:nvSpPr>
            <p:cNvPr id="8554" name="Google Shape;8554;p5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9" name="Google Shape;8559;p5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560" name="Google Shape;8560;p57"/>
          <p:cNvGrpSpPr/>
          <p:nvPr/>
        </p:nvGrpSpPr>
        <p:grpSpPr>
          <a:xfrm>
            <a:off x="6834882" y="3698522"/>
            <a:ext cx="1583206" cy="475705"/>
            <a:chOff x="6953919" y="3907920"/>
            <a:chExt cx="1377300" cy="475705"/>
          </a:xfrm>
        </p:grpSpPr>
        <p:cxnSp>
          <p:nvCxnSpPr>
            <p:cNvPr id="8561" name="Google Shape;8561;p5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62" name="Google Shape;8562;p5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563" name="Google Shape;8563;p5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64" name="Google Shape;8564;p5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565" name="Google Shape;8565;p5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566" name="Google Shape;8566;p57"/>
          <p:cNvGrpSpPr/>
          <p:nvPr/>
        </p:nvGrpSpPr>
        <p:grpSpPr>
          <a:xfrm>
            <a:off x="2338470" y="2459668"/>
            <a:ext cx="836286" cy="824529"/>
            <a:chOff x="2389399" y="2595741"/>
            <a:chExt cx="812796" cy="801369"/>
          </a:xfrm>
        </p:grpSpPr>
        <p:grpSp>
          <p:nvGrpSpPr>
            <p:cNvPr id="8567" name="Google Shape;8567;p57"/>
            <p:cNvGrpSpPr/>
            <p:nvPr/>
          </p:nvGrpSpPr>
          <p:grpSpPr>
            <a:xfrm>
              <a:off x="2492145" y="2881565"/>
              <a:ext cx="607300" cy="229751"/>
              <a:chOff x="2492145" y="2881565"/>
              <a:chExt cx="607300" cy="229751"/>
            </a:xfrm>
          </p:grpSpPr>
          <p:sp>
            <p:nvSpPr>
              <p:cNvPr id="8568" name="Google Shape;8568;p5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57"/>
            <p:cNvGrpSpPr/>
            <p:nvPr/>
          </p:nvGrpSpPr>
          <p:grpSpPr>
            <a:xfrm>
              <a:off x="2389399" y="2595741"/>
              <a:ext cx="812796" cy="296825"/>
              <a:chOff x="2389399" y="2595741"/>
              <a:chExt cx="812796" cy="296825"/>
            </a:xfrm>
          </p:grpSpPr>
          <p:grpSp>
            <p:nvGrpSpPr>
              <p:cNvPr id="8572" name="Google Shape;8572;p57"/>
              <p:cNvGrpSpPr/>
              <p:nvPr/>
            </p:nvGrpSpPr>
            <p:grpSpPr>
              <a:xfrm>
                <a:off x="2389399" y="2595741"/>
                <a:ext cx="363638" cy="296825"/>
                <a:chOff x="2389399" y="2595741"/>
                <a:chExt cx="363638" cy="296825"/>
              </a:xfrm>
            </p:grpSpPr>
            <p:grpSp>
              <p:nvGrpSpPr>
                <p:cNvPr id="8573" name="Google Shape;8573;p57"/>
                <p:cNvGrpSpPr/>
                <p:nvPr/>
              </p:nvGrpSpPr>
              <p:grpSpPr>
                <a:xfrm>
                  <a:off x="2493852" y="2794333"/>
                  <a:ext cx="259185" cy="98232"/>
                  <a:chOff x="2493852" y="2794333"/>
                  <a:chExt cx="259185" cy="98232"/>
                </a:xfrm>
              </p:grpSpPr>
              <p:sp>
                <p:nvSpPr>
                  <p:cNvPr id="8574" name="Google Shape;8574;p5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57"/>
                <p:cNvGrpSpPr/>
                <p:nvPr/>
              </p:nvGrpSpPr>
              <p:grpSpPr>
                <a:xfrm>
                  <a:off x="2389399" y="2595741"/>
                  <a:ext cx="224343" cy="182054"/>
                  <a:chOff x="2389399" y="2595741"/>
                  <a:chExt cx="224343" cy="182054"/>
                </a:xfrm>
              </p:grpSpPr>
              <p:sp>
                <p:nvSpPr>
                  <p:cNvPr id="8578" name="Google Shape;8578;p5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0" name="Google Shape;8580;p57"/>
              <p:cNvGrpSpPr/>
              <p:nvPr/>
            </p:nvGrpSpPr>
            <p:grpSpPr>
              <a:xfrm>
                <a:off x="2683630" y="2595741"/>
                <a:ext cx="224334" cy="296825"/>
                <a:chOff x="2683630" y="2595741"/>
                <a:chExt cx="224334" cy="296825"/>
              </a:xfrm>
            </p:grpSpPr>
            <p:grpSp>
              <p:nvGrpSpPr>
                <p:cNvPr id="8581" name="Google Shape;8581;p57"/>
                <p:cNvGrpSpPr/>
                <p:nvPr/>
              </p:nvGrpSpPr>
              <p:grpSpPr>
                <a:xfrm>
                  <a:off x="2788083" y="2794333"/>
                  <a:ext cx="15356" cy="98232"/>
                  <a:chOff x="2788083" y="2794333"/>
                  <a:chExt cx="15356" cy="98232"/>
                </a:xfrm>
              </p:grpSpPr>
              <p:sp>
                <p:nvSpPr>
                  <p:cNvPr id="8582" name="Google Shape;8582;p5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57"/>
                <p:cNvGrpSpPr/>
                <p:nvPr/>
              </p:nvGrpSpPr>
              <p:grpSpPr>
                <a:xfrm>
                  <a:off x="2683630" y="2595741"/>
                  <a:ext cx="224334" cy="182054"/>
                  <a:chOff x="2683630" y="2595741"/>
                  <a:chExt cx="224334" cy="182054"/>
                </a:xfrm>
              </p:grpSpPr>
              <p:sp>
                <p:nvSpPr>
                  <p:cNvPr id="8586" name="Google Shape;8586;p5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8" name="Google Shape;8588;p57"/>
              <p:cNvGrpSpPr/>
              <p:nvPr/>
            </p:nvGrpSpPr>
            <p:grpSpPr>
              <a:xfrm>
                <a:off x="2838475" y="2595741"/>
                <a:ext cx="363719" cy="296825"/>
                <a:chOff x="2838475" y="2595741"/>
                <a:chExt cx="363719" cy="296825"/>
              </a:xfrm>
            </p:grpSpPr>
            <p:grpSp>
              <p:nvGrpSpPr>
                <p:cNvPr id="8589" name="Google Shape;8589;p57"/>
                <p:cNvGrpSpPr/>
                <p:nvPr/>
              </p:nvGrpSpPr>
              <p:grpSpPr>
                <a:xfrm>
                  <a:off x="2838475" y="2794333"/>
                  <a:ext cx="259185" cy="98232"/>
                  <a:chOff x="2838475" y="2794333"/>
                  <a:chExt cx="259185" cy="98232"/>
                </a:xfrm>
              </p:grpSpPr>
              <p:sp>
                <p:nvSpPr>
                  <p:cNvPr id="8590" name="Google Shape;8590;p5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7"/>
                <p:cNvGrpSpPr/>
                <p:nvPr/>
              </p:nvGrpSpPr>
              <p:grpSpPr>
                <a:xfrm>
                  <a:off x="2977852" y="2595741"/>
                  <a:ext cx="224343" cy="182054"/>
                  <a:chOff x="2977852" y="2595741"/>
                  <a:chExt cx="224343" cy="182054"/>
                </a:xfrm>
              </p:grpSpPr>
              <p:sp>
                <p:nvSpPr>
                  <p:cNvPr id="8594" name="Google Shape;8594;p5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96" name="Google Shape;8596;p57"/>
            <p:cNvGrpSpPr/>
            <p:nvPr/>
          </p:nvGrpSpPr>
          <p:grpSpPr>
            <a:xfrm>
              <a:off x="2389399" y="3100241"/>
              <a:ext cx="812796" cy="296869"/>
              <a:chOff x="2389399" y="3100241"/>
              <a:chExt cx="812796" cy="296869"/>
            </a:xfrm>
          </p:grpSpPr>
          <p:grpSp>
            <p:nvGrpSpPr>
              <p:cNvPr id="8597" name="Google Shape;8597;p57"/>
              <p:cNvGrpSpPr/>
              <p:nvPr/>
            </p:nvGrpSpPr>
            <p:grpSpPr>
              <a:xfrm>
                <a:off x="2683630" y="3100241"/>
                <a:ext cx="224334" cy="296869"/>
                <a:chOff x="2683630" y="3100241"/>
                <a:chExt cx="224334" cy="296869"/>
              </a:xfrm>
            </p:grpSpPr>
            <p:grpSp>
              <p:nvGrpSpPr>
                <p:cNvPr id="8598" name="Google Shape;8598;p57"/>
                <p:cNvGrpSpPr/>
                <p:nvPr/>
              </p:nvGrpSpPr>
              <p:grpSpPr>
                <a:xfrm>
                  <a:off x="2788083" y="3100241"/>
                  <a:ext cx="15356" cy="98237"/>
                  <a:chOff x="2788083" y="3100241"/>
                  <a:chExt cx="15356" cy="98237"/>
                </a:xfrm>
              </p:grpSpPr>
              <p:sp>
                <p:nvSpPr>
                  <p:cNvPr id="8599" name="Google Shape;8599;p5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7"/>
                <p:cNvGrpSpPr/>
                <p:nvPr/>
              </p:nvGrpSpPr>
              <p:grpSpPr>
                <a:xfrm>
                  <a:off x="2683630" y="3215065"/>
                  <a:ext cx="224334" cy="182045"/>
                  <a:chOff x="2683630" y="3215065"/>
                  <a:chExt cx="224334" cy="182045"/>
                </a:xfrm>
              </p:grpSpPr>
              <p:sp>
                <p:nvSpPr>
                  <p:cNvPr id="8603" name="Google Shape;8603;p5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5" name="Google Shape;8605;p57"/>
              <p:cNvGrpSpPr/>
              <p:nvPr/>
            </p:nvGrpSpPr>
            <p:grpSpPr>
              <a:xfrm>
                <a:off x="2389399" y="3100241"/>
                <a:ext cx="363638" cy="296869"/>
                <a:chOff x="2389399" y="3100241"/>
                <a:chExt cx="363638" cy="296869"/>
              </a:xfrm>
            </p:grpSpPr>
            <p:grpSp>
              <p:nvGrpSpPr>
                <p:cNvPr id="8606" name="Google Shape;8606;p57"/>
                <p:cNvGrpSpPr/>
                <p:nvPr/>
              </p:nvGrpSpPr>
              <p:grpSpPr>
                <a:xfrm>
                  <a:off x="2493852" y="3100241"/>
                  <a:ext cx="259185" cy="98237"/>
                  <a:chOff x="2493852" y="3100241"/>
                  <a:chExt cx="259185" cy="98237"/>
                </a:xfrm>
              </p:grpSpPr>
              <p:sp>
                <p:nvSpPr>
                  <p:cNvPr id="8607" name="Google Shape;8607;p5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7"/>
                <p:cNvGrpSpPr/>
                <p:nvPr/>
              </p:nvGrpSpPr>
              <p:grpSpPr>
                <a:xfrm>
                  <a:off x="2389399" y="3215065"/>
                  <a:ext cx="224343" cy="182045"/>
                  <a:chOff x="2389399" y="3215065"/>
                  <a:chExt cx="224343" cy="182045"/>
                </a:xfrm>
              </p:grpSpPr>
              <p:sp>
                <p:nvSpPr>
                  <p:cNvPr id="8611" name="Google Shape;8611;p5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3" name="Google Shape;8613;p57"/>
              <p:cNvGrpSpPr/>
              <p:nvPr/>
            </p:nvGrpSpPr>
            <p:grpSpPr>
              <a:xfrm>
                <a:off x="2838475" y="3100241"/>
                <a:ext cx="363719" cy="296869"/>
                <a:chOff x="2838475" y="3100241"/>
                <a:chExt cx="363719" cy="296869"/>
              </a:xfrm>
            </p:grpSpPr>
            <p:grpSp>
              <p:nvGrpSpPr>
                <p:cNvPr id="8614" name="Google Shape;8614;p57"/>
                <p:cNvGrpSpPr/>
                <p:nvPr/>
              </p:nvGrpSpPr>
              <p:grpSpPr>
                <a:xfrm>
                  <a:off x="2838475" y="3100241"/>
                  <a:ext cx="259185" cy="98237"/>
                  <a:chOff x="2838475" y="3100241"/>
                  <a:chExt cx="259185" cy="98237"/>
                </a:xfrm>
              </p:grpSpPr>
              <p:sp>
                <p:nvSpPr>
                  <p:cNvPr id="8615" name="Google Shape;8615;p5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57"/>
                <p:cNvGrpSpPr/>
                <p:nvPr/>
              </p:nvGrpSpPr>
              <p:grpSpPr>
                <a:xfrm>
                  <a:off x="2977852" y="3215065"/>
                  <a:ext cx="224343" cy="182045"/>
                  <a:chOff x="2977852" y="3215065"/>
                  <a:chExt cx="224343" cy="182045"/>
                </a:xfrm>
              </p:grpSpPr>
              <p:sp>
                <p:nvSpPr>
                  <p:cNvPr id="8619" name="Google Shape;8619;p5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4" name="Shape 8624"/>
        <p:cNvGrpSpPr/>
        <p:nvPr/>
      </p:nvGrpSpPr>
      <p:grpSpPr>
        <a:xfrm>
          <a:off x="0" y="0"/>
          <a:ext cx="0" cy="0"/>
          <a:chOff x="0" y="0"/>
          <a:chExt cx="0" cy="0"/>
        </a:xfrm>
      </p:grpSpPr>
      <p:grpSp>
        <p:nvGrpSpPr>
          <p:cNvPr id="8625" name="Google Shape;8625;p58"/>
          <p:cNvGrpSpPr/>
          <p:nvPr/>
        </p:nvGrpSpPr>
        <p:grpSpPr>
          <a:xfrm>
            <a:off x="702088" y="3155922"/>
            <a:ext cx="2390414" cy="1024800"/>
            <a:chOff x="728925" y="3296613"/>
            <a:chExt cx="2390414" cy="1024800"/>
          </a:xfrm>
        </p:grpSpPr>
        <p:grpSp>
          <p:nvGrpSpPr>
            <p:cNvPr id="8626" name="Google Shape;8626;p58"/>
            <p:cNvGrpSpPr/>
            <p:nvPr/>
          </p:nvGrpSpPr>
          <p:grpSpPr>
            <a:xfrm>
              <a:off x="728925" y="3619800"/>
              <a:ext cx="2390414" cy="500893"/>
              <a:chOff x="728925" y="3619800"/>
              <a:chExt cx="2390414" cy="500893"/>
            </a:xfrm>
          </p:grpSpPr>
          <p:sp>
            <p:nvSpPr>
              <p:cNvPr id="8627" name="Google Shape;8627;p5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28" name="Google Shape;8628;p5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29" name="Google Shape;8629;p58"/>
            <p:cNvGrpSpPr/>
            <p:nvPr/>
          </p:nvGrpSpPr>
          <p:grpSpPr>
            <a:xfrm>
              <a:off x="1348050" y="3296613"/>
              <a:ext cx="1706152" cy="1024800"/>
              <a:chOff x="1348050" y="3296613"/>
              <a:chExt cx="1706152" cy="1024800"/>
            </a:xfrm>
          </p:grpSpPr>
          <p:sp>
            <p:nvSpPr>
              <p:cNvPr id="8630" name="Google Shape;8630;p5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31" name="Google Shape;8631;p5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32" name="Google Shape;8632;p5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33" name="Google Shape;8633;p5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34" name="Google Shape;8634;p5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35" name="Google Shape;8635;p58"/>
            <p:cNvGrpSpPr/>
            <p:nvPr/>
          </p:nvGrpSpPr>
          <p:grpSpPr>
            <a:xfrm>
              <a:off x="1455707" y="3654858"/>
              <a:ext cx="1491150" cy="417657"/>
              <a:chOff x="1455707" y="3654858"/>
              <a:chExt cx="1491150" cy="417657"/>
            </a:xfrm>
          </p:grpSpPr>
          <p:sp>
            <p:nvSpPr>
              <p:cNvPr id="8636" name="Google Shape;8636;p5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56" name="Google Shape;8656;p58"/>
          <p:cNvGraphicFramePr/>
          <p:nvPr/>
        </p:nvGraphicFramePr>
        <p:xfrm>
          <a:off x="5937787" y="2153834"/>
          <a:ext cx="3000000" cy="3000000"/>
        </p:xfrm>
        <a:graphic>
          <a:graphicData uri="http://schemas.openxmlformats.org/drawingml/2006/table">
            <a:tbl>
              <a:tblPr>
                <a:noFill/>
                <a:tableStyleId>{80FA97E3-FB37-4355-BF93-F1723B7E530F}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657" name="Google Shape;8657;p58"/>
          <p:cNvGrpSpPr/>
          <p:nvPr/>
        </p:nvGrpSpPr>
        <p:grpSpPr>
          <a:xfrm>
            <a:off x="710464" y="981599"/>
            <a:ext cx="2396505" cy="976502"/>
            <a:chOff x="749309" y="1112739"/>
            <a:chExt cx="2371603" cy="976502"/>
          </a:xfrm>
        </p:grpSpPr>
        <p:grpSp>
          <p:nvGrpSpPr>
            <p:cNvPr id="8658" name="Google Shape;8658;p58"/>
            <p:cNvGrpSpPr/>
            <p:nvPr/>
          </p:nvGrpSpPr>
          <p:grpSpPr>
            <a:xfrm>
              <a:off x="1092126" y="1112739"/>
              <a:ext cx="2028786" cy="975464"/>
              <a:chOff x="1092126" y="1112739"/>
              <a:chExt cx="2028786" cy="975464"/>
            </a:xfrm>
          </p:grpSpPr>
          <p:sp>
            <p:nvSpPr>
              <p:cNvPr id="8659" name="Google Shape;8659;p5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58"/>
            <p:cNvGrpSpPr/>
            <p:nvPr/>
          </p:nvGrpSpPr>
          <p:grpSpPr>
            <a:xfrm>
              <a:off x="749309" y="1112739"/>
              <a:ext cx="314700" cy="975464"/>
              <a:chOff x="749309" y="1112739"/>
              <a:chExt cx="314700" cy="975464"/>
            </a:xfrm>
          </p:grpSpPr>
          <p:sp>
            <p:nvSpPr>
              <p:cNvPr id="8684" name="Google Shape;8684;p5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8" name="Google Shape;8688;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692" name="Google Shape;8692;p58"/>
          <p:cNvGraphicFramePr/>
          <p:nvPr/>
        </p:nvGraphicFramePr>
        <p:xfrm>
          <a:off x="5937812" y="981584"/>
          <a:ext cx="3000000" cy="3000000"/>
        </p:xfrm>
        <a:graphic>
          <a:graphicData uri="http://schemas.openxmlformats.org/drawingml/2006/table">
            <a:tbl>
              <a:tblPr>
                <a:noFill/>
                <a:tableStyleId>{80FA97E3-FB37-4355-BF93-F1723B7E530F}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693" name="Google Shape;8693;p58"/>
          <p:cNvGraphicFramePr/>
          <p:nvPr/>
        </p:nvGraphicFramePr>
        <p:xfrm>
          <a:off x="3358675" y="2153834"/>
          <a:ext cx="3000000" cy="3000000"/>
        </p:xfrm>
        <a:graphic>
          <a:graphicData uri="http://schemas.openxmlformats.org/drawingml/2006/table">
            <a:tbl>
              <a:tblPr>
                <a:noFill/>
                <a:tableStyleId>{80FA97E3-FB37-4355-BF93-F1723B7E530F}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694" name="Google Shape;8694;p58"/>
          <p:cNvGrpSpPr/>
          <p:nvPr/>
        </p:nvGrpSpPr>
        <p:grpSpPr>
          <a:xfrm>
            <a:off x="3360661" y="3144795"/>
            <a:ext cx="2363377" cy="1047062"/>
            <a:chOff x="3358399" y="3285485"/>
            <a:chExt cx="2363377" cy="1047062"/>
          </a:xfrm>
        </p:grpSpPr>
        <p:grpSp>
          <p:nvGrpSpPr>
            <p:cNvPr id="8695" name="Google Shape;8695;p58"/>
            <p:cNvGrpSpPr/>
            <p:nvPr/>
          </p:nvGrpSpPr>
          <p:grpSpPr>
            <a:xfrm>
              <a:off x="3358412" y="3285485"/>
              <a:ext cx="2363244" cy="139500"/>
              <a:chOff x="3358412" y="3285485"/>
              <a:chExt cx="2363244" cy="139500"/>
            </a:xfrm>
          </p:grpSpPr>
          <p:sp>
            <p:nvSpPr>
              <p:cNvPr id="8696" name="Google Shape;8696;p5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58"/>
            <p:cNvGrpSpPr/>
            <p:nvPr/>
          </p:nvGrpSpPr>
          <p:grpSpPr>
            <a:xfrm>
              <a:off x="3358412" y="3466996"/>
              <a:ext cx="2363244" cy="139500"/>
              <a:chOff x="3358412" y="3466996"/>
              <a:chExt cx="2363244" cy="139500"/>
            </a:xfrm>
          </p:grpSpPr>
          <p:sp>
            <p:nvSpPr>
              <p:cNvPr id="8702" name="Google Shape;8702;p5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8"/>
            <p:cNvGrpSpPr/>
            <p:nvPr/>
          </p:nvGrpSpPr>
          <p:grpSpPr>
            <a:xfrm>
              <a:off x="3358412" y="3648507"/>
              <a:ext cx="2363244" cy="139500"/>
              <a:chOff x="3358412" y="3648507"/>
              <a:chExt cx="2363244" cy="139500"/>
            </a:xfrm>
          </p:grpSpPr>
          <p:sp>
            <p:nvSpPr>
              <p:cNvPr id="8708" name="Google Shape;8708;p5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58"/>
            <p:cNvGrpSpPr/>
            <p:nvPr/>
          </p:nvGrpSpPr>
          <p:grpSpPr>
            <a:xfrm>
              <a:off x="3358412" y="3830018"/>
              <a:ext cx="2363244" cy="139500"/>
              <a:chOff x="3358412" y="3830018"/>
              <a:chExt cx="2363244" cy="139500"/>
            </a:xfrm>
          </p:grpSpPr>
          <p:sp>
            <p:nvSpPr>
              <p:cNvPr id="8714" name="Google Shape;8714;p5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58"/>
            <p:cNvGrpSpPr/>
            <p:nvPr/>
          </p:nvGrpSpPr>
          <p:grpSpPr>
            <a:xfrm>
              <a:off x="3358399" y="4011514"/>
              <a:ext cx="2363377" cy="139537"/>
              <a:chOff x="3294800" y="4134603"/>
              <a:chExt cx="2638876" cy="152400"/>
            </a:xfrm>
          </p:grpSpPr>
          <p:sp>
            <p:nvSpPr>
              <p:cNvPr id="8720" name="Google Shape;8720;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58"/>
            <p:cNvGrpSpPr/>
            <p:nvPr/>
          </p:nvGrpSpPr>
          <p:grpSpPr>
            <a:xfrm>
              <a:off x="3358399" y="4193010"/>
              <a:ext cx="2363377" cy="139537"/>
              <a:chOff x="3294800" y="4134603"/>
              <a:chExt cx="2638876" cy="152400"/>
            </a:xfrm>
          </p:grpSpPr>
          <p:sp>
            <p:nvSpPr>
              <p:cNvPr id="8726" name="Google Shape;8726;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31" name="Google Shape;8731;p58"/>
          <p:cNvGraphicFramePr/>
          <p:nvPr/>
        </p:nvGraphicFramePr>
        <p:xfrm>
          <a:off x="711463" y="2153834"/>
          <a:ext cx="3000000" cy="3000000"/>
        </p:xfrm>
        <a:graphic>
          <a:graphicData uri="http://schemas.openxmlformats.org/drawingml/2006/table">
            <a:tbl>
              <a:tblPr>
                <a:noFill/>
                <a:tableStyleId>{80FA97E3-FB37-4355-BF93-F1723B7E530F}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732" name="Google Shape;8732;p58"/>
          <p:cNvGrpSpPr/>
          <p:nvPr/>
        </p:nvGrpSpPr>
        <p:grpSpPr>
          <a:xfrm>
            <a:off x="4161132" y="2557649"/>
            <a:ext cx="1302095" cy="60959"/>
            <a:chOff x="3558802" y="4011427"/>
            <a:chExt cx="1866000" cy="111300"/>
          </a:xfrm>
        </p:grpSpPr>
        <p:sp>
          <p:nvSpPr>
            <p:cNvPr id="8733" name="Google Shape;8733;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58"/>
          <p:cNvGrpSpPr/>
          <p:nvPr/>
        </p:nvGrpSpPr>
        <p:grpSpPr>
          <a:xfrm>
            <a:off x="4706620" y="2839808"/>
            <a:ext cx="914340" cy="60959"/>
            <a:chOff x="3558802" y="4011427"/>
            <a:chExt cx="1866000" cy="111300"/>
          </a:xfrm>
        </p:grpSpPr>
        <p:sp>
          <p:nvSpPr>
            <p:cNvPr id="8736" name="Google Shape;8736;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58"/>
          <p:cNvGrpSpPr/>
          <p:nvPr/>
        </p:nvGrpSpPr>
        <p:grpSpPr>
          <a:xfrm>
            <a:off x="5871419" y="3167606"/>
            <a:ext cx="2522867" cy="1001454"/>
            <a:chOff x="1904318" y="789980"/>
            <a:chExt cx="1489472" cy="606868"/>
          </a:xfrm>
        </p:grpSpPr>
        <p:cxnSp>
          <p:nvCxnSpPr>
            <p:cNvPr id="8739" name="Google Shape;8739;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740" name="Google Shape;8740;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741" name="Google Shape;8741;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742" name="Google Shape;8742;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743" name="Google Shape;8743;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744" name="Google Shape;8744;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745" name="Google Shape;8745;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746" name="Google Shape;8746;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8"/>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753" name="Google Shape;8753;p58"/>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754" name="Google Shape;8754;p58"/>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755" name="Google Shape;8755;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8"/>
          <p:cNvGrpSpPr/>
          <p:nvPr/>
        </p:nvGrpSpPr>
        <p:grpSpPr>
          <a:xfrm>
            <a:off x="3355824" y="951642"/>
            <a:ext cx="2363393" cy="1005865"/>
            <a:chOff x="3292400" y="1193188"/>
            <a:chExt cx="2615240" cy="1131075"/>
          </a:xfrm>
        </p:grpSpPr>
        <p:sp>
          <p:nvSpPr>
            <p:cNvPr id="8757" name="Google Shape;8757;p5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58" name="Google Shape;8758;p5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59" name="Google Shape;8759;p5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760" name="Google Shape;8760;p5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761" name="Google Shape;8761;p5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762" name="Google Shape;8762;p5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763" name="Google Shape;8763;p5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764" name="Google Shape;8764;p5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765" name="Google Shape;8765;p5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766" name="Google Shape;8766;p5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767" name="Google Shape;8767;p5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768" name="Google Shape;8768;p5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769" name="Google Shape;8769;p5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770" name="Google Shape;8770;p5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771" name="Google Shape;8771;p58"/>
            <p:cNvGrpSpPr/>
            <p:nvPr/>
          </p:nvGrpSpPr>
          <p:grpSpPr>
            <a:xfrm>
              <a:off x="3748438" y="1378608"/>
              <a:ext cx="2159202" cy="903971"/>
              <a:chOff x="1683525" y="2179850"/>
              <a:chExt cx="4519050" cy="2134525"/>
            </a:xfrm>
          </p:grpSpPr>
          <p:sp>
            <p:nvSpPr>
              <p:cNvPr id="8772" name="Google Shape;8772;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73" name="Google Shape;8773;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74" name="Google Shape;8774;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75" name="Google Shape;8775;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76" name="Google Shape;8776;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77" name="Google Shape;8777;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78" name="Google Shape;8778;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79" name="Google Shape;8779;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80" name="Google Shape;8780;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81" name="Google Shape;8781;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82" name="Google Shape;8782;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83" name="Google Shape;8783;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7" name="Shape 8787"/>
        <p:cNvGrpSpPr/>
        <p:nvPr/>
      </p:nvGrpSpPr>
      <p:grpSpPr>
        <a:xfrm>
          <a:off x="0" y="0"/>
          <a:ext cx="0" cy="0"/>
          <a:chOff x="0" y="0"/>
          <a:chExt cx="0" cy="0"/>
        </a:xfrm>
      </p:grpSpPr>
      <p:grpSp>
        <p:nvGrpSpPr>
          <p:cNvPr id="8788" name="Google Shape;8788;p59"/>
          <p:cNvGrpSpPr/>
          <p:nvPr/>
        </p:nvGrpSpPr>
        <p:grpSpPr>
          <a:xfrm>
            <a:off x="4796690" y="970938"/>
            <a:ext cx="745431" cy="718863"/>
            <a:chOff x="4249973" y="1201875"/>
            <a:chExt cx="1958568" cy="1888762"/>
          </a:xfrm>
        </p:grpSpPr>
        <p:sp>
          <p:nvSpPr>
            <p:cNvPr id="8789" name="Google Shape;8789;p5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0" name="Google Shape;8790;p59"/>
            <p:cNvGrpSpPr/>
            <p:nvPr/>
          </p:nvGrpSpPr>
          <p:grpSpPr>
            <a:xfrm>
              <a:off x="5853086" y="1789142"/>
              <a:ext cx="355454" cy="1048099"/>
              <a:chOff x="5576108" y="2016725"/>
              <a:chExt cx="565200" cy="1666560"/>
            </a:xfrm>
          </p:grpSpPr>
          <p:sp>
            <p:nvSpPr>
              <p:cNvPr id="8791" name="Google Shape;8791;p5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92" name="Google Shape;8792;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59"/>
            <p:cNvGrpSpPr/>
            <p:nvPr/>
          </p:nvGrpSpPr>
          <p:grpSpPr>
            <a:xfrm>
              <a:off x="4869455" y="2691676"/>
              <a:ext cx="1013897" cy="398961"/>
              <a:chOff x="4012057" y="3451825"/>
              <a:chExt cx="1612175" cy="634379"/>
            </a:xfrm>
          </p:grpSpPr>
          <p:sp>
            <p:nvSpPr>
              <p:cNvPr id="8794" name="Google Shape;8794;p5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95" name="Google Shape;8795;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9"/>
            <p:cNvGrpSpPr/>
            <p:nvPr/>
          </p:nvGrpSpPr>
          <p:grpSpPr>
            <a:xfrm>
              <a:off x="4276937" y="2155961"/>
              <a:ext cx="651965" cy="891358"/>
              <a:chOff x="3069908" y="2599997"/>
              <a:chExt cx="1036675" cy="1417328"/>
            </a:xfrm>
          </p:grpSpPr>
          <p:sp>
            <p:nvSpPr>
              <p:cNvPr id="8797" name="Google Shape;8797;p5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98" name="Google Shape;8798;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59"/>
            <p:cNvGrpSpPr/>
            <p:nvPr/>
          </p:nvGrpSpPr>
          <p:grpSpPr>
            <a:xfrm>
              <a:off x="5054918" y="1201875"/>
              <a:ext cx="999548" cy="602711"/>
              <a:chOff x="4306958" y="1082925"/>
              <a:chExt cx="1589359" cy="958358"/>
            </a:xfrm>
          </p:grpSpPr>
          <p:sp>
            <p:nvSpPr>
              <p:cNvPr id="8800" name="Google Shape;8800;p5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01" name="Google Shape;8801;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9"/>
            <p:cNvGrpSpPr/>
            <p:nvPr/>
          </p:nvGrpSpPr>
          <p:grpSpPr>
            <a:xfrm>
              <a:off x="4249973" y="1303451"/>
              <a:ext cx="799317" cy="841334"/>
              <a:chOff x="3027033" y="1244439"/>
              <a:chExt cx="1270977" cy="1337786"/>
            </a:xfrm>
          </p:grpSpPr>
          <p:sp>
            <p:nvSpPr>
              <p:cNvPr id="8803" name="Google Shape;8803;p5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04" name="Google Shape;8804;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5" name="Google Shape;8805;p59"/>
          <p:cNvGrpSpPr/>
          <p:nvPr/>
        </p:nvGrpSpPr>
        <p:grpSpPr>
          <a:xfrm>
            <a:off x="713063" y="1849388"/>
            <a:ext cx="761767" cy="729896"/>
            <a:chOff x="2657744" y="2337745"/>
            <a:chExt cx="832987" cy="798137"/>
          </a:xfrm>
        </p:grpSpPr>
        <p:sp>
          <p:nvSpPr>
            <p:cNvPr id="8806" name="Google Shape;8806;p5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59"/>
          <p:cNvGrpSpPr/>
          <p:nvPr/>
        </p:nvGrpSpPr>
        <p:grpSpPr>
          <a:xfrm>
            <a:off x="3224027" y="1852594"/>
            <a:ext cx="685569" cy="723586"/>
            <a:chOff x="3398134" y="2057755"/>
            <a:chExt cx="704087" cy="743130"/>
          </a:xfrm>
        </p:grpSpPr>
        <p:grpSp>
          <p:nvGrpSpPr>
            <p:cNvPr id="8813" name="Google Shape;8813;p59"/>
            <p:cNvGrpSpPr/>
            <p:nvPr/>
          </p:nvGrpSpPr>
          <p:grpSpPr>
            <a:xfrm>
              <a:off x="3398134" y="2290183"/>
              <a:ext cx="315300" cy="219900"/>
              <a:chOff x="3398134" y="2290183"/>
              <a:chExt cx="315300" cy="219900"/>
            </a:xfrm>
          </p:grpSpPr>
          <p:sp>
            <p:nvSpPr>
              <p:cNvPr id="8814" name="Google Shape;8814;p5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15" name="Google Shape;8815;p59"/>
              <p:cNvCxnSpPr>
                <a:stCxn id="881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816" name="Google Shape;8816;p59"/>
            <p:cNvGrpSpPr/>
            <p:nvPr/>
          </p:nvGrpSpPr>
          <p:grpSpPr>
            <a:xfrm>
              <a:off x="3547823" y="2467358"/>
              <a:ext cx="219900" cy="333527"/>
              <a:chOff x="3547823" y="2467358"/>
              <a:chExt cx="219900" cy="333527"/>
            </a:xfrm>
          </p:grpSpPr>
          <p:sp>
            <p:nvSpPr>
              <p:cNvPr id="8817" name="Google Shape;8817;p5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18" name="Google Shape;8818;p5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819" name="Google Shape;8819;p59"/>
            <p:cNvGrpSpPr/>
            <p:nvPr/>
          </p:nvGrpSpPr>
          <p:grpSpPr>
            <a:xfrm>
              <a:off x="3734138" y="2467358"/>
              <a:ext cx="219900" cy="333527"/>
              <a:chOff x="3734138" y="2467358"/>
              <a:chExt cx="219900" cy="333527"/>
            </a:xfrm>
          </p:grpSpPr>
          <p:sp>
            <p:nvSpPr>
              <p:cNvPr id="8820" name="Google Shape;8820;p5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21" name="Google Shape;8821;p5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822" name="Google Shape;8822;p59"/>
            <p:cNvGrpSpPr/>
            <p:nvPr/>
          </p:nvGrpSpPr>
          <p:grpSpPr>
            <a:xfrm>
              <a:off x="3787560" y="2288011"/>
              <a:ext cx="314661" cy="219900"/>
              <a:chOff x="3787560" y="2288011"/>
              <a:chExt cx="314661" cy="219900"/>
            </a:xfrm>
          </p:grpSpPr>
          <p:sp>
            <p:nvSpPr>
              <p:cNvPr id="8823" name="Google Shape;8823;p5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24" name="Google Shape;8824;p5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825" name="Google Shape;8825;p59"/>
            <p:cNvGrpSpPr/>
            <p:nvPr/>
          </p:nvGrpSpPr>
          <p:grpSpPr>
            <a:xfrm>
              <a:off x="3637290" y="2057755"/>
              <a:ext cx="219900" cy="335499"/>
              <a:chOff x="3637290" y="2057755"/>
              <a:chExt cx="219900" cy="335499"/>
            </a:xfrm>
          </p:grpSpPr>
          <p:sp>
            <p:nvSpPr>
              <p:cNvPr id="8826" name="Google Shape;8826;p5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827" name="Google Shape;8827;p5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828" name="Google Shape;8828;p59"/>
          <p:cNvGrpSpPr/>
          <p:nvPr/>
        </p:nvGrpSpPr>
        <p:grpSpPr>
          <a:xfrm>
            <a:off x="4899249" y="1859290"/>
            <a:ext cx="710153" cy="710153"/>
            <a:chOff x="5007123" y="2079403"/>
            <a:chExt cx="687600" cy="687600"/>
          </a:xfrm>
        </p:grpSpPr>
        <p:sp>
          <p:nvSpPr>
            <p:cNvPr id="8829" name="Google Shape;8829;p5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59"/>
          <p:cNvGrpSpPr/>
          <p:nvPr/>
        </p:nvGrpSpPr>
        <p:grpSpPr>
          <a:xfrm>
            <a:off x="5708687" y="1853796"/>
            <a:ext cx="720998" cy="721183"/>
            <a:chOff x="5797446" y="2063053"/>
            <a:chExt cx="698100" cy="698280"/>
          </a:xfrm>
        </p:grpSpPr>
        <p:sp>
          <p:nvSpPr>
            <p:cNvPr id="8834" name="Google Shape;8834;p5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9"/>
          <p:cNvGrpSpPr/>
          <p:nvPr/>
        </p:nvGrpSpPr>
        <p:grpSpPr>
          <a:xfrm>
            <a:off x="8153834" y="3499401"/>
            <a:ext cx="280585" cy="673164"/>
            <a:chOff x="8075075" y="3754290"/>
            <a:chExt cx="255612" cy="613194"/>
          </a:xfrm>
        </p:grpSpPr>
        <p:grpSp>
          <p:nvGrpSpPr>
            <p:cNvPr id="8839" name="Google Shape;8839;p59"/>
            <p:cNvGrpSpPr/>
            <p:nvPr/>
          </p:nvGrpSpPr>
          <p:grpSpPr>
            <a:xfrm>
              <a:off x="8075075" y="3754290"/>
              <a:ext cx="255612" cy="613194"/>
              <a:chOff x="8075075" y="3754290"/>
              <a:chExt cx="255612" cy="613194"/>
            </a:xfrm>
          </p:grpSpPr>
          <p:sp>
            <p:nvSpPr>
              <p:cNvPr id="8840" name="Google Shape;8840;p5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2" name="Google Shape;8842;p5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59"/>
          <p:cNvGrpSpPr/>
          <p:nvPr/>
        </p:nvGrpSpPr>
        <p:grpSpPr>
          <a:xfrm>
            <a:off x="5270892" y="3488198"/>
            <a:ext cx="470352" cy="683745"/>
            <a:chOff x="1697726" y="3244179"/>
            <a:chExt cx="788124" cy="1146069"/>
          </a:xfrm>
        </p:grpSpPr>
        <p:sp>
          <p:nvSpPr>
            <p:cNvPr id="8844" name="Google Shape;8844;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59"/>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7" name="Google Shape;8847;p59"/>
          <p:cNvGrpSpPr/>
          <p:nvPr/>
        </p:nvGrpSpPr>
        <p:grpSpPr>
          <a:xfrm>
            <a:off x="5892043" y="3499400"/>
            <a:ext cx="293891" cy="293845"/>
            <a:chOff x="6134814" y="3754290"/>
            <a:chExt cx="293891" cy="293845"/>
          </a:xfrm>
        </p:grpSpPr>
        <p:sp>
          <p:nvSpPr>
            <p:cNvPr id="8848" name="Google Shape;8848;p5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59"/>
          <p:cNvGrpSpPr/>
          <p:nvPr/>
        </p:nvGrpSpPr>
        <p:grpSpPr>
          <a:xfrm>
            <a:off x="5892043" y="3878071"/>
            <a:ext cx="293891" cy="293891"/>
            <a:chOff x="6134814" y="4086186"/>
            <a:chExt cx="293891" cy="293891"/>
          </a:xfrm>
        </p:grpSpPr>
        <p:sp>
          <p:nvSpPr>
            <p:cNvPr id="8851" name="Google Shape;8851;p5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3" name="Google Shape;8853;p59"/>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9"/>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5" name="Google Shape;8855;p59"/>
          <p:cNvGrpSpPr/>
          <p:nvPr/>
        </p:nvGrpSpPr>
        <p:grpSpPr>
          <a:xfrm>
            <a:off x="7817018" y="2706764"/>
            <a:ext cx="622883" cy="621944"/>
            <a:chOff x="1187048" y="238125"/>
            <a:chExt cx="5256397" cy="5248476"/>
          </a:xfrm>
        </p:grpSpPr>
        <p:sp>
          <p:nvSpPr>
            <p:cNvPr id="8856" name="Google Shape;8856;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59"/>
          <p:cNvGrpSpPr/>
          <p:nvPr/>
        </p:nvGrpSpPr>
        <p:grpSpPr>
          <a:xfrm>
            <a:off x="2274123" y="2716372"/>
            <a:ext cx="1310987" cy="612407"/>
            <a:chOff x="238125" y="1188750"/>
            <a:chExt cx="7140450" cy="3335550"/>
          </a:xfrm>
        </p:grpSpPr>
        <p:sp>
          <p:nvSpPr>
            <p:cNvPr id="8861" name="Google Shape;8861;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9"/>
          <p:cNvGrpSpPr/>
          <p:nvPr/>
        </p:nvGrpSpPr>
        <p:grpSpPr>
          <a:xfrm>
            <a:off x="6599995" y="2706927"/>
            <a:ext cx="1110299" cy="621702"/>
            <a:chOff x="238125" y="1335475"/>
            <a:chExt cx="5418735" cy="3034175"/>
          </a:xfrm>
        </p:grpSpPr>
        <p:sp>
          <p:nvSpPr>
            <p:cNvPr id="8867" name="Google Shape;8867;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59"/>
          <p:cNvGrpSpPr/>
          <p:nvPr/>
        </p:nvGrpSpPr>
        <p:grpSpPr>
          <a:xfrm>
            <a:off x="5417655" y="2703824"/>
            <a:ext cx="1074451" cy="627181"/>
            <a:chOff x="5359127" y="2910889"/>
            <a:chExt cx="1097723" cy="640831"/>
          </a:xfrm>
        </p:grpSpPr>
        <p:grpSp>
          <p:nvGrpSpPr>
            <p:cNvPr id="8871" name="Google Shape;8871;p59"/>
            <p:cNvGrpSpPr/>
            <p:nvPr/>
          </p:nvGrpSpPr>
          <p:grpSpPr>
            <a:xfrm>
              <a:off x="5929791" y="3263088"/>
              <a:ext cx="527060" cy="287097"/>
              <a:chOff x="5929791" y="3263088"/>
              <a:chExt cx="527060" cy="287097"/>
            </a:xfrm>
          </p:grpSpPr>
          <p:sp>
            <p:nvSpPr>
              <p:cNvPr id="8872" name="Google Shape;8872;p5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73" name="Google Shape;8873;p5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74" name="Google Shape;8874;p59"/>
            <p:cNvGrpSpPr/>
            <p:nvPr/>
          </p:nvGrpSpPr>
          <p:grpSpPr>
            <a:xfrm>
              <a:off x="5359127" y="3263089"/>
              <a:ext cx="526428" cy="288631"/>
              <a:chOff x="5359127" y="3263089"/>
              <a:chExt cx="526428" cy="288631"/>
            </a:xfrm>
          </p:grpSpPr>
          <p:sp>
            <p:nvSpPr>
              <p:cNvPr id="8875" name="Google Shape;8875;p5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76" name="Google Shape;8876;p5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77" name="Google Shape;8877;p59"/>
            <p:cNvGrpSpPr/>
            <p:nvPr/>
          </p:nvGrpSpPr>
          <p:grpSpPr>
            <a:xfrm>
              <a:off x="5551525" y="2910889"/>
              <a:ext cx="520901" cy="610283"/>
              <a:chOff x="5551525" y="2910889"/>
              <a:chExt cx="520901" cy="610283"/>
            </a:xfrm>
          </p:grpSpPr>
          <p:sp>
            <p:nvSpPr>
              <p:cNvPr id="8878" name="Google Shape;8878;p5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79" name="Google Shape;8879;p5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80" name="Google Shape;8880;p59"/>
            <p:cNvGrpSpPr/>
            <p:nvPr/>
          </p:nvGrpSpPr>
          <p:grpSpPr>
            <a:xfrm>
              <a:off x="5743962" y="2919100"/>
              <a:ext cx="623674" cy="284502"/>
              <a:chOff x="5743962" y="2919100"/>
              <a:chExt cx="623674" cy="284502"/>
            </a:xfrm>
          </p:grpSpPr>
          <p:sp>
            <p:nvSpPr>
              <p:cNvPr id="8881" name="Google Shape;8881;p5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82" name="Google Shape;8882;p5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883" name="Google Shape;8883;p59"/>
          <p:cNvGrpSpPr/>
          <p:nvPr/>
        </p:nvGrpSpPr>
        <p:grpSpPr>
          <a:xfrm>
            <a:off x="7568868" y="1854536"/>
            <a:ext cx="874976" cy="719600"/>
            <a:chOff x="7608988" y="2093194"/>
            <a:chExt cx="817276" cy="672147"/>
          </a:xfrm>
        </p:grpSpPr>
        <p:cxnSp>
          <p:nvCxnSpPr>
            <p:cNvPr id="8884" name="Google Shape;8884;p5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85" name="Google Shape;8885;p5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86" name="Google Shape;8886;p5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87" name="Google Shape;8887;p5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88" name="Google Shape;8888;p5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89" name="Google Shape;8889;p5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90" name="Google Shape;8890;p59"/>
            <p:cNvGrpSpPr/>
            <p:nvPr/>
          </p:nvGrpSpPr>
          <p:grpSpPr>
            <a:xfrm>
              <a:off x="7721175" y="2093194"/>
              <a:ext cx="599587" cy="623846"/>
              <a:chOff x="7721175" y="2093194"/>
              <a:chExt cx="599587" cy="623846"/>
            </a:xfrm>
          </p:grpSpPr>
          <p:grpSp>
            <p:nvGrpSpPr>
              <p:cNvPr id="8891" name="Google Shape;8891;p59"/>
              <p:cNvGrpSpPr/>
              <p:nvPr/>
            </p:nvGrpSpPr>
            <p:grpSpPr>
              <a:xfrm>
                <a:off x="7721175" y="2093194"/>
                <a:ext cx="291605" cy="623846"/>
                <a:chOff x="9405575" y="2061418"/>
                <a:chExt cx="291605" cy="623846"/>
              </a:xfrm>
            </p:grpSpPr>
            <p:sp>
              <p:nvSpPr>
                <p:cNvPr id="8892" name="Google Shape;8892;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59"/>
              <p:cNvGrpSpPr/>
              <p:nvPr/>
            </p:nvGrpSpPr>
            <p:grpSpPr>
              <a:xfrm flipH="1">
                <a:off x="8029157" y="2093194"/>
                <a:ext cx="291605" cy="623846"/>
                <a:chOff x="9405575" y="2061418"/>
                <a:chExt cx="291605" cy="623846"/>
              </a:xfrm>
            </p:grpSpPr>
            <p:sp>
              <p:nvSpPr>
                <p:cNvPr id="8900" name="Google Shape;8900;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07" name="Google Shape;8907;p59"/>
          <p:cNvGrpSpPr/>
          <p:nvPr/>
        </p:nvGrpSpPr>
        <p:grpSpPr>
          <a:xfrm>
            <a:off x="4013304" y="970938"/>
            <a:ext cx="712557" cy="785901"/>
            <a:chOff x="4206459" y="1191441"/>
            <a:chExt cx="712557" cy="785901"/>
          </a:xfrm>
        </p:grpSpPr>
        <p:sp>
          <p:nvSpPr>
            <p:cNvPr id="8908" name="Google Shape;8908;p5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2" name="Google Shape;8912;p59"/>
            <p:cNvGrpSpPr/>
            <p:nvPr/>
          </p:nvGrpSpPr>
          <p:grpSpPr>
            <a:xfrm>
              <a:off x="4644280" y="1290523"/>
              <a:ext cx="143716" cy="29463"/>
              <a:chOff x="4644280" y="1290523"/>
              <a:chExt cx="143716" cy="29463"/>
            </a:xfrm>
          </p:grpSpPr>
          <p:sp>
            <p:nvSpPr>
              <p:cNvPr id="8913" name="Google Shape;8913;p5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59"/>
            <p:cNvGrpSpPr/>
            <p:nvPr/>
          </p:nvGrpSpPr>
          <p:grpSpPr>
            <a:xfrm>
              <a:off x="4356567" y="1191441"/>
              <a:ext cx="143690" cy="29488"/>
              <a:chOff x="4356567" y="1191441"/>
              <a:chExt cx="143690" cy="29488"/>
            </a:xfrm>
          </p:grpSpPr>
          <p:sp>
            <p:nvSpPr>
              <p:cNvPr id="8918" name="Google Shape;8918;p5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59"/>
            <p:cNvGrpSpPr/>
            <p:nvPr/>
          </p:nvGrpSpPr>
          <p:grpSpPr>
            <a:xfrm>
              <a:off x="4339009" y="1863727"/>
              <a:ext cx="143703" cy="29476"/>
              <a:chOff x="4339009" y="1863727"/>
              <a:chExt cx="143703" cy="29476"/>
            </a:xfrm>
          </p:grpSpPr>
          <p:sp>
            <p:nvSpPr>
              <p:cNvPr id="8923" name="Google Shape;8923;p5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59"/>
            <p:cNvGrpSpPr/>
            <p:nvPr/>
          </p:nvGrpSpPr>
          <p:grpSpPr>
            <a:xfrm>
              <a:off x="4206459" y="1607315"/>
              <a:ext cx="29539" cy="142899"/>
              <a:chOff x="4206459" y="1607315"/>
              <a:chExt cx="29539" cy="142899"/>
            </a:xfrm>
          </p:grpSpPr>
          <p:sp>
            <p:nvSpPr>
              <p:cNvPr id="8928" name="Google Shape;8928;p5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2" name="Google Shape;8932;p5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6" name="Google Shape;8936;p59"/>
            <p:cNvGrpSpPr/>
            <p:nvPr/>
          </p:nvGrpSpPr>
          <p:grpSpPr>
            <a:xfrm>
              <a:off x="4889463" y="1423737"/>
              <a:ext cx="29552" cy="142899"/>
              <a:chOff x="4889463" y="1423737"/>
              <a:chExt cx="29552" cy="142899"/>
            </a:xfrm>
          </p:grpSpPr>
          <p:sp>
            <p:nvSpPr>
              <p:cNvPr id="8937" name="Google Shape;8937;p5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59"/>
            <p:cNvGrpSpPr/>
            <p:nvPr/>
          </p:nvGrpSpPr>
          <p:grpSpPr>
            <a:xfrm>
              <a:off x="4771663" y="1876896"/>
              <a:ext cx="108651" cy="100447"/>
              <a:chOff x="4771663" y="1876896"/>
              <a:chExt cx="108651" cy="100447"/>
            </a:xfrm>
          </p:grpSpPr>
          <p:sp>
            <p:nvSpPr>
              <p:cNvPr id="8942" name="Google Shape;8942;p5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6" name="Google Shape;8946;p59"/>
          <p:cNvGrpSpPr/>
          <p:nvPr/>
        </p:nvGrpSpPr>
        <p:grpSpPr>
          <a:xfrm>
            <a:off x="4008780" y="1854161"/>
            <a:ext cx="791287" cy="720350"/>
            <a:chOff x="267375" y="1071875"/>
            <a:chExt cx="470500" cy="428550"/>
          </a:xfrm>
        </p:grpSpPr>
        <p:sp>
          <p:nvSpPr>
            <p:cNvPr id="8947" name="Google Shape;8947;p5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59"/>
          <p:cNvGrpSpPr/>
          <p:nvPr/>
        </p:nvGrpSpPr>
        <p:grpSpPr>
          <a:xfrm>
            <a:off x="709275" y="3498791"/>
            <a:ext cx="1408444" cy="673166"/>
            <a:chOff x="712664" y="3693287"/>
            <a:chExt cx="1460738" cy="698160"/>
          </a:xfrm>
        </p:grpSpPr>
        <p:grpSp>
          <p:nvGrpSpPr>
            <p:cNvPr id="8956" name="Google Shape;8956;p59"/>
            <p:cNvGrpSpPr/>
            <p:nvPr/>
          </p:nvGrpSpPr>
          <p:grpSpPr>
            <a:xfrm>
              <a:off x="1380079" y="4133090"/>
              <a:ext cx="234048" cy="258099"/>
              <a:chOff x="1380079" y="4133090"/>
              <a:chExt cx="234048" cy="258099"/>
            </a:xfrm>
          </p:grpSpPr>
          <p:sp>
            <p:nvSpPr>
              <p:cNvPr id="8957" name="Google Shape;8957;p5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59"/>
            <p:cNvGrpSpPr/>
            <p:nvPr/>
          </p:nvGrpSpPr>
          <p:grpSpPr>
            <a:xfrm>
              <a:off x="884610" y="3864082"/>
              <a:ext cx="1118566" cy="527275"/>
              <a:chOff x="890961" y="3865463"/>
              <a:chExt cx="1115221" cy="525698"/>
            </a:xfrm>
          </p:grpSpPr>
          <p:sp>
            <p:nvSpPr>
              <p:cNvPr id="8961" name="Google Shape;8961;p5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9"/>
            <p:cNvGrpSpPr/>
            <p:nvPr/>
          </p:nvGrpSpPr>
          <p:grpSpPr>
            <a:xfrm>
              <a:off x="712664" y="3693287"/>
              <a:ext cx="1460738" cy="698160"/>
              <a:chOff x="712664" y="3693025"/>
              <a:chExt cx="1460738" cy="698160"/>
            </a:xfrm>
          </p:grpSpPr>
          <p:sp>
            <p:nvSpPr>
              <p:cNvPr id="8965" name="Google Shape;8965;p5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1" name="Google Shape;8971;p59"/>
          <p:cNvGrpSpPr/>
          <p:nvPr/>
        </p:nvGrpSpPr>
        <p:grpSpPr>
          <a:xfrm>
            <a:off x="3146990" y="970938"/>
            <a:ext cx="795485" cy="738831"/>
            <a:chOff x="3348603" y="1236445"/>
            <a:chExt cx="749256" cy="695894"/>
          </a:xfrm>
        </p:grpSpPr>
        <p:grpSp>
          <p:nvGrpSpPr>
            <p:cNvPr id="8972" name="Google Shape;8972;p59"/>
            <p:cNvGrpSpPr/>
            <p:nvPr/>
          </p:nvGrpSpPr>
          <p:grpSpPr>
            <a:xfrm>
              <a:off x="3583779" y="1236445"/>
              <a:ext cx="293795" cy="285811"/>
              <a:chOff x="3750225" y="1774000"/>
              <a:chExt cx="149575" cy="145525"/>
            </a:xfrm>
          </p:grpSpPr>
          <p:sp>
            <p:nvSpPr>
              <p:cNvPr id="8973" name="Google Shape;8973;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59"/>
            <p:cNvGrpSpPr/>
            <p:nvPr/>
          </p:nvGrpSpPr>
          <p:grpSpPr>
            <a:xfrm>
              <a:off x="3775534" y="1462599"/>
              <a:ext cx="322325" cy="285958"/>
              <a:chOff x="3847850" y="1889150"/>
              <a:chExt cx="164100" cy="145600"/>
            </a:xfrm>
          </p:grpSpPr>
          <p:sp>
            <p:nvSpPr>
              <p:cNvPr id="8976" name="Google Shape;8976;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59"/>
            <p:cNvGrpSpPr/>
            <p:nvPr/>
          </p:nvGrpSpPr>
          <p:grpSpPr>
            <a:xfrm>
              <a:off x="3545329" y="1646528"/>
              <a:ext cx="293746" cy="285811"/>
              <a:chOff x="3730650" y="1982800"/>
              <a:chExt cx="149550" cy="145525"/>
            </a:xfrm>
          </p:grpSpPr>
          <p:sp>
            <p:nvSpPr>
              <p:cNvPr id="8979" name="Google Shape;8979;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59"/>
            <p:cNvGrpSpPr/>
            <p:nvPr/>
          </p:nvGrpSpPr>
          <p:grpSpPr>
            <a:xfrm>
              <a:off x="3348603" y="1415046"/>
              <a:ext cx="294384" cy="284387"/>
              <a:chOff x="3630494" y="1864938"/>
              <a:chExt cx="149875" cy="144800"/>
            </a:xfrm>
          </p:grpSpPr>
          <p:sp>
            <p:nvSpPr>
              <p:cNvPr id="8982" name="Google Shape;8982;p5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4" name="Google Shape;8984;p59"/>
          <p:cNvGrpSpPr/>
          <p:nvPr/>
        </p:nvGrpSpPr>
        <p:grpSpPr>
          <a:xfrm>
            <a:off x="2268517" y="3493834"/>
            <a:ext cx="1324924" cy="678083"/>
            <a:chOff x="2413923" y="3711366"/>
            <a:chExt cx="1374117" cy="703260"/>
          </a:xfrm>
        </p:grpSpPr>
        <p:grpSp>
          <p:nvGrpSpPr>
            <p:cNvPr id="8985" name="Google Shape;8985;p59"/>
            <p:cNvGrpSpPr/>
            <p:nvPr/>
          </p:nvGrpSpPr>
          <p:grpSpPr>
            <a:xfrm>
              <a:off x="2413923" y="3711366"/>
              <a:ext cx="1374117" cy="703260"/>
              <a:chOff x="2413923" y="3711366"/>
              <a:chExt cx="1374117" cy="703260"/>
            </a:xfrm>
          </p:grpSpPr>
          <p:sp>
            <p:nvSpPr>
              <p:cNvPr id="8986" name="Google Shape;8986;p5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7" name="Google Shape;8987;p59"/>
              <p:cNvGrpSpPr/>
              <p:nvPr/>
            </p:nvGrpSpPr>
            <p:grpSpPr>
              <a:xfrm>
                <a:off x="2600284" y="3808654"/>
                <a:ext cx="234506" cy="138009"/>
                <a:chOff x="2600284" y="3808654"/>
                <a:chExt cx="234506" cy="138009"/>
              </a:xfrm>
            </p:grpSpPr>
            <p:sp>
              <p:nvSpPr>
                <p:cNvPr id="8988" name="Google Shape;8988;p5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9" name="Google Shape;8989;p5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90" name="Google Shape;8990;p59"/>
              <p:cNvGrpSpPr/>
              <p:nvPr/>
            </p:nvGrpSpPr>
            <p:grpSpPr>
              <a:xfrm>
                <a:off x="3359659" y="3805664"/>
                <a:ext cx="232294" cy="141000"/>
                <a:chOff x="3359659" y="3805664"/>
                <a:chExt cx="232294" cy="141000"/>
              </a:xfrm>
            </p:grpSpPr>
            <p:sp>
              <p:nvSpPr>
                <p:cNvPr id="8991" name="Google Shape;8991;p5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2" name="Google Shape;8992;p5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93" name="Google Shape;8993;p59"/>
              <p:cNvGrpSpPr/>
              <p:nvPr/>
            </p:nvGrpSpPr>
            <p:grpSpPr>
              <a:xfrm>
                <a:off x="3067316" y="3711366"/>
                <a:ext cx="66900" cy="166809"/>
                <a:chOff x="3067316" y="3711366"/>
                <a:chExt cx="66900" cy="166809"/>
              </a:xfrm>
            </p:grpSpPr>
            <p:sp>
              <p:nvSpPr>
                <p:cNvPr id="8994" name="Google Shape;8994;p5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5" name="Google Shape;8995;p5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96" name="Google Shape;8996;p59"/>
              <p:cNvGrpSpPr/>
              <p:nvPr/>
            </p:nvGrpSpPr>
            <p:grpSpPr>
              <a:xfrm>
                <a:off x="2413923" y="4058666"/>
                <a:ext cx="224119" cy="66900"/>
                <a:chOff x="2413923" y="4058666"/>
                <a:chExt cx="224119" cy="66900"/>
              </a:xfrm>
            </p:grpSpPr>
            <p:sp>
              <p:nvSpPr>
                <p:cNvPr id="8997" name="Google Shape;8997;p5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8" name="Google Shape;8998;p5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99" name="Google Shape;8999;p59"/>
              <p:cNvGrpSpPr/>
              <p:nvPr/>
            </p:nvGrpSpPr>
            <p:grpSpPr>
              <a:xfrm>
                <a:off x="3564643" y="4058666"/>
                <a:ext cx="223397" cy="66900"/>
                <a:chOff x="3564643" y="4058666"/>
                <a:chExt cx="223397" cy="66900"/>
              </a:xfrm>
            </p:grpSpPr>
            <p:sp>
              <p:nvSpPr>
                <p:cNvPr id="9000" name="Google Shape;9000;p5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1" name="Google Shape;9001;p5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002" name="Google Shape;9002;p59"/>
            <p:cNvGrpSpPr/>
            <p:nvPr/>
          </p:nvGrpSpPr>
          <p:grpSpPr>
            <a:xfrm>
              <a:off x="2633353" y="3965763"/>
              <a:ext cx="933975" cy="445687"/>
              <a:chOff x="2633353" y="3965763"/>
              <a:chExt cx="933975" cy="445687"/>
            </a:xfrm>
          </p:grpSpPr>
          <p:sp>
            <p:nvSpPr>
              <p:cNvPr id="9003" name="Google Shape;9003;p5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5" name="Google Shape;9005;p59"/>
          <p:cNvGrpSpPr/>
          <p:nvPr/>
        </p:nvGrpSpPr>
        <p:grpSpPr>
          <a:xfrm>
            <a:off x="6392789" y="1044382"/>
            <a:ext cx="1131087" cy="587383"/>
            <a:chOff x="238125" y="999450"/>
            <a:chExt cx="7140700" cy="3708225"/>
          </a:xfrm>
        </p:grpSpPr>
        <p:sp>
          <p:nvSpPr>
            <p:cNvPr id="9006" name="Google Shape;9006;p5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59"/>
          <p:cNvGrpSpPr/>
          <p:nvPr/>
        </p:nvGrpSpPr>
        <p:grpSpPr>
          <a:xfrm>
            <a:off x="3744240" y="3493876"/>
            <a:ext cx="1375854" cy="678131"/>
            <a:chOff x="3913765" y="3641905"/>
            <a:chExt cx="1522805" cy="750560"/>
          </a:xfrm>
        </p:grpSpPr>
        <p:grpSp>
          <p:nvGrpSpPr>
            <p:cNvPr id="9016" name="Google Shape;9016;p59"/>
            <p:cNvGrpSpPr/>
            <p:nvPr/>
          </p:nvGrpSpPr>
          <p:grpSpPr>
            <a:xfrm>
              <a:off x="3913765" y="3997002"/>
              <a:ext cx="1522805" cy="395463"/>
              <a:chOff x="3913765" y="3997002"/>
              <a:chExt cx="1522805" cy="395463"/>
            </a:xfrm>
          </p:grpSpPr>
          <p:grpSp>
            <p:nvGrpSpPr>
              <p:cNvPr id="9017" name="Google Shape;9017;p59"/>
              <p:cNvGrpSpPr/>
              <p:nvPr/>
            </p:nvGrpSpPr>
            <p:grpSpPr>
              <a:xfrm>
                <a:off x="3913765" y="4138659"/>
                <a:ext cx="507602" cy="253806"/>
                <a:chOff x="3913765" y="4138659"/>
                <a:chExt cx="507602" cy="253806"/>
              </a:xfrm>
            </p:grpSpPr>
            <p:sp>
              <p:nvSpPr>
                <p:cNvPr id="9018" name="Google Shape;9018;p5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020" name="Google Shape;9020;p59"/>
              <p:cNvGrpSpPr/>
              <p:nvPr/>
            </p:nvGrpSpPr>
            <p:grpSpPr>
              <a:xfrm>
                <a:off x="4421361" y="3997002"/>
                <a:ext cx="507618" cy="395463"/>
                <a:chOff x="4421361" y="3997002"/>
                <a:chExt cx="507618" cy="395463"/>
              </a:xfrm>
            </p:grpSpPr>
            <p:sp>
              <p:nvSpPr>
                <p:cNvPr id="9021" name="Google Shape;9021;p5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59"/>
              <p:cNvGrpSpPr/>
              <p:nvPr/>
            </p:nvGrpSpPr>
            <p:grpSpPr>
              <a:xfrm>
                <a:off x="4928973" y="4189418"/>
                <a:ext cx="507596" cy="203047"/>
                <a:chOff x="4928973" y="4189418"/>
                <a:chExt cx="507596" cy="203047"/>
              </a:xfrm>
            </p:grpSpPr>
            <p:sp>
              <p:nvSpPr>
                <p:cNvPr id="9024" name="Google Shape;9024;p5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6" name="Google Shape;9026;p59"/>
            <p:cNvGrpSpPr/>
            <p:nvPr/>
          </p:nvGrpSpPr>
          <p:grpSpPr>
            <a:xfrm>
              <a:off x="4482186" y="3641905"/>
              <a:ext cx="397605" cy="349784"/>
              <a:chOff x="2906375" y="1159725"/>
              <a:chExt cx="1860575" cy="1636800"/>
            </a:xfrm>
          </p:grpSpPr>
          <p:sp>
            <p:nvSpPr>
              <p:cNvPr id="9027" name="Google Shape;9027;p5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1" name="Google Shape;9031;p59"/>
          <p:cNvGrpSpPr/>
          <p:nvPr/>
        </p:nvGrpSpPr>
        <p:grpSpPr>
          <a:xfrm>
            <a:off x="6528949" y="1853803"/>
            <a:ext cx="940737" cy="721067"/>
            <a:chOff x="6599718" y="2068734"/>
            <a:chExt cx="940737" cy="721067"/>
          </a:xfrm>
        </p:grpSpPr>
        <p:sp>
          <p:nvSpPr>
            <p:cNvPr id="9032" name="Google Shape;9032;p5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8" name="Google Shape;9038;p59"/>
            <p:cNvGrpSpPr/>
            <p:nvPr/>
          </p:nvGrpSpPr>
          <p:grpSpPr>
            <a:xfrm>
              <a:off x="6836957" y="2068734"/>
              <a:ext cx="461892" cy="721067"/>
              <a:chOff x="6836957" y="2068734"/>
              <a:chExt cx="461892" cy="721067"/>
            </a:xfrm>
          </p:grpSpPr>
          <p:sp>
            <p:nvSpPr>
              <p:cNvPr id="9039" name="Google Shape;9039;p5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5" name="Google Shape;9045;p59"/>
              <p:cNvGrpSpPr/>
              <p:nvPr/>
            </p:nvGrpSpPr>
            <p:grpSpPr>
              <a:xfrm>
                <a:off x="6836957" y="2068734"/>
                <a:ext cx="461892" cy="721067"/>
                <a:chOff x="6836957" y="2068734"/>
                <a:chExt cx="461892" cy="721067"/>
              </a:xfrm>
            </p:grpSpPr>
            <p:sp>
              <p:nvSpPr>
                <p:cNvPr id="9046" name="Google Shape;9046;p5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53" name="Google Shape;9053;p59"/>
          <p:cNvGrpSpPr/>
          <p:nvPr/>
        </p:nvGrpSpPr>
        <p:grpSpPr>
          <a:xfrm>
            <a:off x="2412267" y="1858149"/>
            <a:ext cx="712577" cy="712374"/>
            <a:chOff x="2559249" y="2069323"/>
            <a:chExt cx="685566" cy="685634"/>
          </a:xfrm>
        </p:grpSpPr>
        <p:sp>
          <p:nvSpPr>
            <p:cNvPr id="9054" name="Google Shape;9054;p5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59"/>
          <p:cNvGrpSpPr/>
          <p:nvPr/>
        </p:nvGrpSpPr>
        <p:grpSpPr>
          <a:xfrm>
            <a:off x="7594705" y="970938"/>
            <a:ext cx="845645" cy="711911"/>
            <a:chOff x="951975" y="315800"/>
            <a:chExt cx="5860325" cy="4933550"/>
          </a:xfrm>
        </p:grpSpPr>
        <p:sp>
          <p:nvSpPr>
            <p:cNvPr id="9068" name="Google Shape;9068;p5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59"/>
          <p:cNvGrpSpPr/>
          <p:nvPr/>
        </p:nvGrpSpPr>
        <p:grpSpPr>
          <a:xfrm>
            <a:off x="3691834" y="2707047"/>
            <a:ext cx="1617932" cy="621724"/>
            <a:chOff x="3862800" y="3038525"/>
            <a:chExt cx="1329006" cy="510698"/>
          </a:xfrm>
        </p:grpSpPr>
        <p:sp>
          <p:nvSpPr>
            <p:cNvPr id="9077" name="Google Shape;9077;p5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9" name="Google Shape;9079;p59"/>
            <p:cNvGrpSpPr/>
            <p:nvPr/>
          </p:nvGrpSpPr>
          <p:grpSpPr>
            <a:xfrm>
              <a:off x="3967075" y="3040337"/>
              <a:ext cx="1019927" cy="402126"/>
              <a:chOff x="3967075" y="3040337"/>
              <a:chExt cx="1019927" cy="402126"/>
            </a:xfrm>
          </p:grpSpPr>
          <p:sp>
            <p:nvSpPr>
              <p:cNvPr id="9080" name="Google Shape;9080;p5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59"/>
            <p:cNvGrpSpPr/>
            <p:nvPr/>
          </p:nvGrpSpPr>
          <p:grpSpPr>
            <a:xfrm>
              <a:off x="4186700" y="3040337"/>
              <a:ext cx="390475" cy="183289"/>
              <a:chOff x="4186700" y="3040337"/>
              <a:chExt cx="390475" cy="183289"/>
            </a:xfrm>
          </p:grpSpPr>
          <p:sp>
            <p:nvSpPr>
              <p:cNvPr id="9083" name="Google Shape;9083;p5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59"/>
            <p:cNvGrpSpPr/>
            <p:nvPr/>
          </p:nvGrpSpPr>
          <p:grpSpPr>
            <a:xfrm>
              <a:off x="4073727" y="3040337"/>
              <a:ext cx="697794" cy="296263"/>
              <a:chOff x="4073727" y="3040337"/>
              <a:chExt cx="697794" cy="296263"/>
            </a:xfrm>
          </p:grpSpPr>
          <p:sp>
            <p:nvSpPr>
              <p:cNvPr id="9086" name="Google Shape;9086;p5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59"/>
            <p:cNvGrpSpPr/>
            <p:nvPr/>
          </p:nvGrpSpPr>
          <p:grpSpPr>
            <a:xfrm>
              <a:off x="3862800" y="3038525"/>
              <a:ext cx="1329006" cy="510698"/>
              <a:chOff x="3862800" y="3038525"/>
              <a:chExt cx="1329006" cy="510698"/>
            </a:xfrm>
          </p:grpSpPr>
          <p:sp>
            <p:nvSpPr>
              <p:cNvPr id="9089" name="Google Shape;9089;p5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1" name="Google Shape;9091;p59"/>
          <p:cNvGrpSpPr/>
          <p:nvPr/>
        </p:nvGrpSpPr>
        <p:grpSpPr>
          <a:xfrm>
            <a:off x="700156" y="970938"/>
            <a:ext cx="883205" cy="775176"/>
            <a:chOff x="649648" y="271400"/>
            <a:chExt cx="6215377" cy="5455143"/>
          </a:xfrm>
        </p:grpSpPr>
        <p:sp>
          <p:nvSpPr>
            <p:cNvPr id="9092" name="Google Shape;9092;p5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59"/>
          <p:cNvGrpSpPr/>
          <p:nvPr/>
        </p:nvGrpSpPr>
        <p:grpSpPr>
          <a:xfrm>
            <a:off x="2308457" y="970938"/>
            <a:ext cx="767704" cy="815489"/>
            <a:chOff x="2499700" y="1135950"/>
            <a:chExt cx="732402" cy="777990"/>
          </a:xfrm>
        </p:grpSpPr>
        <p:grpSp>
          <p:nvGrpSpPr>
            <p:cNvPr id="9105" name="Google Shape;9105;p59"/>
            <p:cNvGrpSpPr/>
            <p:nvPr/>
          </p:nvGrpSpPr>
          <p:grpSpPr>
            <a:xfrm>
              <a:off x="2499700" y="1135950"/>
              <a:ext cx="732402" cy="694705"/>
              <a:chOff x="2499700" y="1135950"/>
              <a:chExt cx="732402" cy="694705"/>
            </a:xfrm>
          </p:grpSpPr>
          <p:sp>
            <p:nvSpPr>
              <p:cNvPr id="9106" name="Google Shape;9106;p5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59"/>
            <p:cNvGrpSpPr/>
            <p:nvPr/>
          </p:nvGrpSpPr>
          <p:grpSpPr>
            <a:xfrm>
              <a:off x="2517909" y="1188726"/>
              <a:ext cx="702702" cy="725214"/>
              <a:chOff x="2517909" y="1188726"/>
              <a:chExt cx="702702" cy="725214"/>
            </a:xfrm>
          </p:grpSpPr>
          <p:sp>
            <p:nvSpPr>
              <p:cNvPr id="9134" name="Google Shape;9134;p5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9" name="Google Shape;9139;p59"/>
          <p:cNvGrpSpPr/>
          <p:nvPr/>
        </p:nvGrpSpPr>
        <p:grpSpPr>
          <a:xfrm>
            <a:off x="1654189" y="970938"/>
            <a:ext cx="583439" cy="870229"/>
            <a:chOff x="1716825" y="1121550"/>
            <a:chExt cx="622800" cy="928938"/>
          </a:xfrm>
        </p:grpSpPr>
        <p:grpSp>
          <p:nvGrpSpPr>
            <p:cNvPr id="9140" name="Google Shape;9140;p59"/>
            <p:cNvGrpSpPr/>
            <p:nvPr/>
          </p:nvGrpSpPr>
          <p:grpSpPr>
            <a:xfrm>
              <a:off x="1716825" y="1121550"/>
              <a:ext cx="622800" cy="928938"/>
              <a:chOff x="1716825" y="1121550"/>
              <a:chExt cx="622800" cy="928938"/>
            </a:xfrm>
          </p:grpSpPr>
          <p:cxnSp>
            <p:nvCxnSpPr>
              <p:cNvPr id="9141" name="Google Shape;9141;p5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142" name="Google Shape;9142;p5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59"/>
            <p:cNvGrpSpPr/>
            <p:nvPr/>
          </p:nvGrpSpPr>
          <p:grpSpPr>
            <a:xfrm>
              <a:off x="1768050" y="1172775"/>
              <a:ext cx="520200" cy="832000"/>
              <a:chOff x="1768050" y="1172775"/>
              <a:chExt cx="520200" cy="832000"/>
            </a:xfrm>
          </p:grpSpPr>
          <p:cxnSp>
            <p:nvCxnSpPr>
              <p:cNvPr id="9144" name="Google Shape;9144;p5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145" name="Google Shape;9145;p5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59"/>
            <p:cNvGrpSpPr/>
            <p:nvPr/>
          </p:nvGrpSpPr>
          <p:grpSpPr>
            <a:xfrm>
              <a:off x="1820100" y="1225475"/>
              <a:ext cx="416400" cy="729575"/>
              <a:chOff x="1820100" y="1225475"/>
              <a:chExt cx="416400" cy="729575"/>
            </a:xfrm>
          </p:grpSpPr>
          <p:cxnSp>
            <p:nvCxnSpPr>
              <p:cNvPr id="9147" name="Google Shape;9147;p5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148" name="Google Shape;9148;p5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59"/>
            <p:cNvGrpSpPr/>
            <p:nvPr/>
          </p:nvGrpSpPr>
          <p:grpSpPr>
            <a:xfrm>
              <a:off x="1874250" y="1278825"/>
              <a:ext cx="308100" cy="605275"/>
              <a:chOff x="1874250" y="1278825"/>
              <a:chExt cx="308100" cy="605275"/>
            </a:xfrm>
          </p:grpSpPr>
          <p:cxnSp>
            <p:nvCxnSpPr>
              <p:cNvPr id="9150" name="Google Shape;9150;p5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151" name="Google Shape;9151;p5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2" name="Google Shape;9152;p5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59"/>
          <p:cNvGrpSpPr/>
          <p:nvPr/>
        </p:nvGrpSpPr>
        <p:grpSpPr>
          <a:xfrm>
            <a:off x="1574012" y="1857260"/>
            <a:ext cx="739072" cy="714152"/>
            <a:chOff x="4334725" y="1355875"/>
            <a:chExt cx="3106650" cy="3001900"/>
          </a:xfrm>
        </p:grpSpPr>
        <p:grpSp>
          <p:nvGrpSpPr>
            <p:cNvPr id="9154" name="Google Shape;9154;p59"/>
            <p:cNvGrpSpPr/>
            <p:nvPr/>
          </p:nvGrpSpPr>
          <p:grpSpPr>
            <a:xfrm>
              <a:off x="4516050" y="1724875"/>
              <a:ext cx="2693725" cy="2632900"/>
              <a:chOff x="4516050" y="1724875"/>
              <a:chExt cx="2693725" cy="2632900"/>
            </a:xfrm>
          </p:grpSpPr>
          <p:sp>
            <p:nvSpPr>
              <p:cNvPr id="9155" name="Google Shape;9155;p5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9"/>
            <p:cNvGrpSpPr/>
            <p:nvPr/>
          </p:nvGrpSpPr>
          <p:grpSpPr>
            <a:xfrm>
              <a:off x="4334725" y="1355875"/>
              <a:ext cx="3106650" cy="2709650"/>
              <a:chOff x="4334725" y="1355875"/>
              <a:chExt cx="3106650" cy="2709650"/>
            </a:xfrm>
          </p:grpSpPr>
          <p:sp>
            <p:nvSpPr>
              <p:cNvPr id="9159" name="Google Shape;9159;p5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2" name="Google Shape;9162;p59"/>
          <p:cNvGrpSpPr/>
          <p:nvPr/>
        </p:nvGrpSpPr>
        <p:grpSpPr>
          <a:xfrm>
            <a:off x="7690961" y="3488031"/>
            <a:ext cx="312074" cy="684173"/>
            <a:chOff x="7645573" y="3754300"/>
            <a:chExt cx="293855" cy="644170"/>
          </a:xfrm>
        </p:grpSpPr>
        <p:sp>
          <p:nvSpPr>
            <p:cNvPr id="9163" name="Google Shape;9163;p5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59"/>
          <p:cNvGrpSpPr/>
          <p:nvPr/>
        </p:nvGrpSpPr>
        <p:grpSpPr>
          <a:xfrm>
            <a:off x="5612949" y="970938"/>
            <a:ext cx="709011" cy="739359"/>
            <a:chOff x="5830645" y="1256617"/>
            <a:chExt cx="530340" cy="553040"/>
          </a:xfrm>
        </p:grpSpPr>
        <p:grpSp>
          <p:nvGrpSpPr>
            <p:cNvPr id="9166" name="Google Shape;9166;p59"/>
            <p:cNvGrpSpPr/>
            <p:nvPr/>
          </p:nvGrpSpPr>
          <p:grpSpPr>
            <a:xfrm>
              <a:off x="5830645" y="1256617"/>
              <a:ext cx="259743" cy="269909"/>
              <a:chOff x="5830645" y="1256617"/>
              <a:chExt cx="259743" cy="269909"/>
            </a:xfrm>
          </p:grpSpPr>
          <p:sp>
            <p:nvSpPr>
              <p:cNvPr id="9167" name="Google Shape;9167;p5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59"/>
            <p:cNvGrpSpPr/>
            <p:nvPr/>
          </p:nvGrpSpPr>
          <p:grpSpPr>
            <a:xfrm>
              <a:off x="6101293" y="1256617"/>
              <a:ext cx="259692" cy="269909"/>
              <a:chOff x="6101293" y="1256617"/>
              <a:chExt cx="259692" cy="269909"/>
            </a:xfrm>
          </p:grpSpPr>
          <p:sp>
            <p:nvSpPr>
              <p:cNvPr id="9170" name="Google Shape;9170;p5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59"/>
            <p:cNvGrpSpPr/>
            <p:nvPr/>
          </p:nvGrpSpPr>
          <p:grpSpPr>
            <a:xfrm>
              <a:off x="5830645" y="1539749"/>
              <a:ext cx="259692" cy="269909"/>
              <a:chOff x="5830645" y="1539749"/>
              <a:chExt cx="259692" cy="269909"/>
            </a:xfrm>
          </p:grpSpPr>
          <p:sp>
            <p:nvSpPr>
              <p:cNvPr id="9173" name="Google Shape;9173;p5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59"/>
            <p:cNvGrpSpPr/>
            <p:nvPr/>
          </p:nvGrpSpPr>
          <p:grpSpPr>
            <a:xfrm>
              <a:off x="6101293" y="1539749"/>
              <a:ext cx="259692" cy="269909"/>
              <a:chOff x="6101293" y="1539749"/>
              <a:chExt cx="259692" cy="269909"/>
            </a:xfrm>
          </p:grpSpPr>
          <p:sp>
            <p:nvSpPr>
              <p:cNvPr id="9176" name="Google Shape;9176;p5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8" name="Google Shape;9178;p5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59"/>
          <p:cNvGrpSpPr/>
          <p:nvPr/>
        </p:nvGrpSpPr>
        <p:grpSpPr>
          <a:xfrm>
            <a:off x="714444" y="2707054"/>
            <a:ext cx="1452955" cy="621360"/>
            <a:chOff x="732422" y="2990152"/>
            <a:chExt cx="1337773" cy="572102"/>
          </a:xfrm>
        </p:grpSpPr>
        <p:sp>
          <p:nvSpPr>
            <p:cNvPr id="9180" name="Google Shape;9180;p5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89" name="Shape 9189"/>
        <p:cNvGrpSpPr/>
        <p:nvPr/>
      </p:nvGrpSpPr>
      <p:grpSpPr>
        <a:xfrm>
          <a:off x="0" y="0"/>
          <a:ext cx="0" cy="0"/>
          <a:chOff x="0" y="0"/>
          <a:chExt cx="0" cy="0"/>
        </a:xfrm>
      </p:grpSpPr>
      <p:grpSp>
        <p:nvGrpSpPr>
          <p:cNvPr id="9190" name="Google Shape;9190;p60"/>
          <p:cNvGrpSpPr/>
          <p:nvPr/>
        </p:nvGrpSpPr>
        <p:grpSpPr>
          <a:xfrm>
            <a:off x="708579" y="965872"/>
            <a:ext cx="1636117" cy="1526144"/>
            <a:chOff x="729238" y="1179665"/>
            <a:chExt cx="1636117" cy="1526144"/>
          </a:xfrm>
        </p:grpSpPr>
        <p:grpSp>
          <p:nvGrpSpPr>
            <p:cNvPr id="9191" name="Google Shape;9191;p60"/>
            <p:cNvGrpSpPr/>
            <p:nvPr/>
          </p:nvGrpSpPr>
          <p:grpSpPr>
            <a:xfrm>
              <a:off x="729238" y="1179665"/>
              <a:ext cx="80700" cy="1526144"/>
              <a:chOff x="729238" y="1179665"/>
              <a:chExt cx="80700" cy="1526144"/>
            </a:xfrm>
          </p:grpSpPr>
          <p:sp>
            <p:nvSpPr>
              <p:cNvPr id="9192" name="Google Shape;9192;p6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60"/>
            <p:cNvGrpSpPr/>
            <p:nvPr/>
          </p:nvGrpSpPr>
          <p:grpSpPr>
            <a:xfrm>
              <a:off x="903098" y="1179665"/>
              <a:ext cx="80700" cy="1526144"/>
              <a:chOff x="903098" y="1179665"/>
              <a:chExt cx="80700" cy="1526144"/>
            </a:xfrm>
          </p:grpSpPr>
          <p:sp>
            <p:nvSpPr>
              <p:cNvPr id="9203" name="Google Shape;9203;p6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60"/>
            <p:cNvGrpSpPr/>
            <p:nvPr/>
          </p:nvGrpSpPr>
          <p:grpSpPr>
            <a:xfrm>
              <a:off x="1076958" y="1179665"/>
              <a:ext cx="80700" cy="1526144"/>
              <a:chOff x="1076958" y="1179665"/>
              <a:chExt cx="80700" cy="1526144"/>
            </a:xfrm>
          </p:grpSpPr>
          <p:sp>
            <p:nvSpPr>
              <p:cNvPr id="9214" name="Google Shape;9214;p6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0"/>
            <p:cNvGrpSpPr/>
            <p:nvPr/>
          </p:nvGrpSpPr>
          <p:grpSpPr>
            <a:xfrm>
              <a:off x="1247707" y="1179665"/>
              <a:ext cx="80700" cy="1526144"/>
              <a:chOff x="1247707" y="1179665"/>
              <a:chExt cx="80700" cy="1526144"/>
            </a:xfrm>
          </p:grpSpPr>
          <p:sp>
            <p:nvSpPr>
              <p:cNvPr id="9225" name="Google Shape;9225;p6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60"/>
            <p:cNvGrpSpPr/>
            <p:nvPr/>
          </p:nvGrpSpPr>
          <p:grpSpPr>
            <a:xfrm>
              <a:off x="1421567" y="1179665"/>
              <a:ext cx="80700" cy="1526144"/>
              <a:chOff x="1421567" y="1179665"/>
              <a:chExt cx="80700" cy="1526144"/>
            </a:xfrm>
          </p:grpSpPr>
          <p:sp>
            <p:nvSpPr>
              <p:cNvPr id="9236" name="Google Shape;9236;p6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60"/>
            <p:cNvGrpSpPr/>
            <p:nvPr/>
          </p:nvGrpSpPr>
          <p:grpSpPr>
            <a:xfrm>
              <a:off x="1592327" y="1179665"/>
              <a:ext cx="80700" cy="1526144"/>
              <a:chOff x="1592327" y="1179665"/>
              <a:chExt cx="80700" cy="1526144"/>
            </a:xfrm>
          </p:grpSpPr>
          <p:sp>
            <p:nvSpPr>
              <p:cNvPr id="9247" name="Google Shape;9247;p6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0"/>
            <p:cNvGrpSpPr/>
            <p:nvPr/>
          </p:nvGrpSpPr>
          <p:grpSpPr>
            <a:xfrm>
              <a:off x="1766187" y="1179665"/>
              <a:ext cx="80700" cy="1526144"/>
              <a:chOff x="1766187" y="1179665"/>
              <a:chExt cx="80700" cy="1526144"/>
            </a:xfrm>
          </p:grpSpPr>
          <p:sp>
            <p:nvSpPr>
              <p:cNvPr id="9258" name="Google Shape;9258;p6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60"/>
            <p:cNvGrpSpPr/>
            <p:nvPr/>
          </p:nvGrpSpPr>
          <p:grpSpPr>
            <a:xfrm>
              <a:off x="1936935" y="1179665"/>
              <a:ext cx="80700" cy="1526144"/>
              <a:chOff x="1936935" y="1179665"/>
              <a:chExt cx="80700" cy="1526144"/>
            </a:xfrm>
          </p:grpSpPr>
          <p:sp>
            <p:nvSpPr>
              <p:cNvPr id="9269" name="Google Shape;9269;p6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60"/>
            <p:cNvGrpSpPr/>
            <p:nvPr/>
          </p:nvGrpSpPr>
          <p:grpSpPr>
            <a:xfrm>
              <a:off x="2110795" y="1179665"/>
              <a:ext cx="80700" cy="1526144"/>
              <a:chOff x="2110795" y="1179665"/>
              <a:chExt cx="80700" cy="1526144"/>
            </a:xfrm>
          </p:grpSpPr>
          <p:sp>
            <p:nvSpPr>
              <p:cNvPr id="9280" name="Google Shape;9280;p6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60"/>
            <p:cNvGrpSpPr/>
            <p:nvPr/>
          </p:nvGrpSpPr>
          <p:grpSpPr>
            <a:xfrm>
              <a:off x="2284655" y="1179665"/>
              <a:ext cx="80700" cy="1526144"/>
              <a:chOff x="2284655" y="1179665"/>
              <a:chExt cx="80700" cy="1526144"/>
            </a:xfrm>
          </p:grpSpPr>
          <p:sp>
            <p:nvSpPr>
              <p:cNvPr id="9291" name="Google Shape;9291;p6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1" name="Google Shape;9301;p60"/>
          <p:cNvGrpSpPr/>
          <p:nvPr/>
        </p:nvGrpSpPr>
        <p:grpSpPr>
          <a:xfrm>
            <a:off x="2603245" y="985011"/>
            <a:ext cx="1364248" cy="1102133"/>
            <a:chOff x="2623904" y="1198803"/>
            <a:chExt cx="1364248" cy="1102133"/>
          </a:xfrm>
        </p:grpSpPr>
        <p:grpSp>
          <p:nvGrpSpPr>
            <p:cNvPr id="9302" name="Google Shape;9302;p60"/>
            <p:cNvGrpSpPr/>
            <p:nvPr/>
          </p:nvGrpSpPr>
          <p:grpSpPr>
            <a:xfrm>
              <a:off x="2623907" y="1198803"/>
              <a:ext cx="1364245" cy="273000"/>
              <a:chOff x="2623907" y="1198803"/>
              <a:chExt cx="1364245" cy="273000"/>
            </a:xfrm>
          </p:grpSpPr>
          <p:sp>
            <p:nvSpPr>
              <p:cNvPr id="9303" name="Google Shape;9303;p6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60"/>
            <p:cNvGrpSpPr/>
            <p:nvPr/>
          </p:nvGrpSpPr>
          <p:grpSpPr>
            <a:xfrm>
              <a:off x="2623904" y="1476964"/>
              <a:ext cx="1364245" cy="273000"/>
              <a:chOff x="2623904" y="1476964"/>
              <a:chExt cx="1364245" cy="273000"/>
            </a:xfrm>
          </p:grpSpPr>
          <p:sp>
            <p:nvSpPr>
              <p:cNvPr id="9309" name="Google Shape;9309;p6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0"/>
            <p:cNvGrpSpPr/>
            <p:nvPr/>
          </p:nvGrpSpPr>
          <p:grpSpPr>
            <a:xfrm>
              <a:off x="2623907" y="1749775"/>
              <a:ext cx="1364245" cy="273000"/>
              <a:chOff x="2623907" y="1749775"/>
              <a:chExt cx="1364245" cy="273000"/>
            </a:xfrm>
          </p:grpSpPr>
          <p:sp>
            <p:nvSpPr>
              <p:cNvPr id="9315" name="Google Shape;9315;p6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0"/>
            <p:cNvGrpSpPr/>
            <p:nvPr/>
          </p:nvGrpSpPr>
          <p:grpSpPr>
            <a:xfrm>
              <a:off x="2623904" y="2027936"/>
              <a:ext cx="1364245" cy="273000"/>
              <a:chOff x="2623904" y="2027936"/>
              <a:chExt cx="1364245" cy="273000"/>
            </a:xfrm>
          </p:grpSpPr>
          <p:sp>
            <p:nvSpPr>
              <p:cNvPr id="9321" name="Google Shape;9321;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6" name="Google Shape;9326;p60"/>
          <p:cNvGrpSpPr/>
          <p:nvPr/>
        </p:nvGrpSpPr>
        <p:grpSpPr>
          <a:xfrm>
            <a:off x="2592706" y="2444193"/>
            <a:ext cx="1387541" cy="159124"/>
            <a:chOff x="3200660" y="2180272"/>
            <a:chExt cx="2563824" cy="378237"/>
          </a:xfrm>
        </p:grpSpPr>
        <p:sp>
          <p:nvSpPr>
            <p:cNvPr id="9327" name="Google Shape;9327;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60"/>
          <p:cNvGrpSpPr/>
          <p:nvPr/>
        </p:nvGrpSpPr>
        <p:grpSpPr>
          <a:xfrm>
            <a:off x="2589231" y="2722018"/>
            <a:ext cx="1390502" cy="159625"/>
            <a:chOff x="3530150" y="2790075"/>
            <a:chExt cx="1962600" cy="225300"/>
          </a:xfrm>
        </p:grpSpPr>
        <p:sp>
          <p:nvSpPr>
            <p:cNvPr id="9346" name="Google Shape;9346;p6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60"/>
          <p:cNvGrpSpPr/>
          <p:nvPr/>
        </p:nvGrpSpPr>
        <p:grpSpPr>
          <a:xfrm>
            <a:off x="2589884" y="3000344"/>
            <a:ext cx="1411629" cy="153761"/>
            <a:chOff x="3558802" y="4011427"/>
            <a:chExt cx="1866000" cy="111300"/>
          </a:xfrm>
        </p:grpSpPr>
        <p:sp>
          <p:nvSpPr>
            <p:cNvPr id="9349" name="Google Shape;9349;p6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60"/>
          <p:cNvGrpSpPr/>
          <p:nvPr/>
        </p:nvGrpSpPr>
        <p:grpSpPr>
          <a:xfrm>
            <a:off x="2589576" y="2205744"/>
            <a:ext cx="1383503" cy="119749"/>
            <a:chOff x="3465975" y="2270276"/>
            <a:chExt cx="1986364" cy="171929"/>
          </a:xfrm>
        </p:grpSpPr>
        <p:sp>
          <p:nvSpPr>
            <p:cNvPr id="9352" name="Google Shape;9352;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60"/>
          <p:cNvGrpSpPr/>
          <p:nvPr/>
        </p:nvGrpSpPr>
        <p:grpSpPr>
          <a:xfrm>
            <a:off x="2600584" y="3569394"/>
            <a:ext cx="1369531" cy="195460"/>
            <a:chOff x="723300" y="4253549"/>
            <a:chExt cx="2276482" cy="324900"/>
          </a:xfrm>
        </p:grpSpPr>
        <p:sp>
          <p:nvSpPr>
            <p:cNvPr id="9361" name="Google Shape;9361;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0"/>
          <p:cNvGrpSpPr/>
          <p:nvPr/>
        </p:nvGrpSpPr>
        <p:grpSpPr>
          <a:xfrm>
            <a:off x="2590145" y="3270574"/>
            <a:ext cx="1389066" cy="180119"/>
            <a:chOff x="705948" y="3788465"/>
            <a:chExt cx="2308953" cy="299400"/>
          </a:xfrm>
        </p:grpSpPr>
        <p:sp>
          <p:nvSpPr>
            <p:cNvPr id="9367" name="Google Shape;9367;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60"/>
          <p:cNvGrpSpPr/>
          <p:nvPr/>
        </p:nvGrpSpPr>
        <p:grpSpPr>
          <a:xfrm>
            <a:off x="2638082" y="3883554"/>
            <a:ext cx="1304609" cy="294074"/>
            <a:chOff x="2658741" y="4097347"/>
            <a:chExt cx="1304609" cy="294074"/>
          </a:xfrm>
        </p:grpSpPr>
        <p:grpSp>
          <p:nvGrpSpPr>
            <p:cNvPr id="9373" name="Google Shape;9373;p60"/>
            <p:cNvGrpSpPr/>
            <p:nvPr/>
          </p:nvGrpSpPr>
          <p:grpSpPr>
            <a:xfrm>
              <a:off x="2658741" y="4097347"/>
              <a:ext cx="118572" cy="294074"/>
              <a:chOff x="3343310" y="4475555"/>
              <a:chExt cx="127717" cy="316753"/>
            </a:xfrm>
          </p:grpSpPr>
          <p:sp>
            <p:nvSpPr>
              <p:cNvPr id="9374" name="Google Shape;9374;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60"/>
            <p:cNvGrpSpPr/>
            <p:nvPr/>
          </p:nvGrpSpPr>
          <p:grpSpPr>
            <a:xfrm>
              <a:off x="3815519" y="4098388"/>
              <a:ext cx="147831" cy="291991"/>
              <a:chOff x="3527539" y="4476677"/>
              <a:chExt cx="159232" cy="314510"/>
            </a:xfrm>
          </p:grpSpPr>
          <p:sp>
            <p:nvSpPr>
              <p:cNvPr id="9377" name="Google Shape;9377;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60"/>
            <p:cNvGrpSpPr/>
            <p:nvPr/>
          </p:nvGrpSpPr>
          <p:grpSpPr>
            <a:xfrm>
              <a:off x="3511696" y="4098388"/>
              <a:ext cx="147831" cy="291991"/>
              <a:chOff x="3527539" y="4476677"/>
              <a:chExt cx="159232" cy="314510"/>
            </a:xfrm>
          </p:grpSpPr>
          <p:sp>
            <p:nvSpPr>
              <p:cNvPr id="9380" name="Google Shape;9380;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0"/>
            <p:cNvGrpSpPr/>
            <p:nvPr/>
          </p:nvGrpSpPr>
          <p:grpSpPr>
            <a:xfrm>
              <a:off x="3207874" y="4098388"/>
              <a:ext cx="147831" cy="291991"/>
              <a:chOff x="3527539" y="4476677"/>
              <a:chExt cx="159232" cy="314510"/>
            </a:xfrm>
          </p:grpSpPr>
          <p:sp>
            <p:nvSpPr>
              <p:cNvPr id="9383" name="Google Shape;9383;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60"/>
            <p:cNvGrpSpPr/>
            <p:nvPr/>
          </p:nvGrpSpPr>
          <p:grpSpPr>
            <a:xfrm>
              <a:off x="2933305" y="4097347"/>
              <a:ext cx="118572" cy="294074"/>
              <a:chOff x="3343310" y="4475555"/>
              <a:chExt cx="127717" cy="316753"/>
            </a:xfrm>
          </p:grpSpPr>
          <p:sp>
            <p:nvSpPr>
              <p:cNvPr id="9386" name="Google Shape;9386;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8" name="Google Shape;9388;p60"/>
          <p:cNvGrpSpPr/>
          <p:nvPr/>
        </p:nvGrpSpPr>
        <p:grpSpPr>
          <a:xfrm>
            <a:off x="4256912" y="1866676"/>
            <a:ext cx="1433821" cy="191501"/>
            <a:chOff x="4273350" y="2080469"/>
            <a:chExt cx="1433821" cy="191501"/>
          </a:xfrm>
        </p:grpSpPr>
        <p:grpSp>
          <p:nvGrpSpPr>
            <p:cNvPr id="9389" name="Google Shape;9389;p60"/>
            <p:cNvGrpSpPr/>
            <p:nvPr/>
          </p:nvGrpSpPr>
          <p:grpSpPr>
            <a:xfrm>
              <a:off x="4273350" y="2080469"/>
              <a:ext cx="1433821" cy="0"/>
              <a:chOff x="5224975" y="2962250"/>
              <a:chExt cx="1544400" cy="0"/>
            </a:xfrm>
          </p:grpSpPr>
          <p:cxnSp>
            <p:nvCxnSpPr>
              <p:cNvPr id="9390" name="Google Shape;9390;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91" name="Google Shape;9391;p6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392" name="Google Shape;9392;p60"/>
            <p:cNvGrpSpPr/>
            <p:nvPr/>
          </p:nvGrpSpPr>
          <p:grpSpPr>
            <a:xfrm>
              <a:off x="4273350" y="2271969"/>
              <a:ext cx="1433821" cy="0"/>
              <a:chOff x="5224975" y="2962250"/>
              <a:chExt cx="1544400" cy="0"/>
            </a:xfrm>
          </p:grpSpPr>
          <p:cxnSp>
            <p:nvCxnSpPr>
              <p:cNvPr id="9393" name="Google Shape;9393;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94" name="Google Shape;9394;p6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395" name="Google Shape;9395;p60"/>
          <p:cNvGrpSpPr/>
          <p:nvPr/>
        </p:nvGrpSpPr>
        <p:grpSpPr>
          <a:xfrm>
            <a:off x="4258467" y="969244"/>
            <a:ext cx="1430711" cy="743389"/>
            <a:chOff x="5159450" y="1919950"/>
            <a:chExt cx="1541050" cy="862500"/>
          </a:xfrm>
        </p:grpSpPr>
        <p:sp>
          <p:nvSpPr>
            <p:cNvPr id="9396" name="Google Shape;9396;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397" name="Google Shape;9397;p60"/>
            <p:cNvGrpSpPr/>
            <p:nvPr/>
          </p:nvGrpSpPr>
          <p:grpSpPr>
            <a:xfrm>
              <a:off x="5159450" y="1919950"/>
              <a:ext cx="1541050" cy="862500"/>
              <a:chOff x="5159450" y="1919950"/>
              <a:chExt cx="1541050" cy="862500"/>
            </a:xfrm>
          </p:grpSpPr>
          <p:cxnSp>
            <p:nvCxnSpPr>
              <p:cNvPr id="9398" name="Google Shape;9398;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399" name="Google Shape;9399;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400" name="Google Shape;9400;p60"/>
          <p:cNvGrpSpPr/>
          <p:nvPr/>
        </p:nvGrpSpPr>
        <p:grpSpPr>
          <a:xfrm>
            <a:off x="4248581" y="2192571"/>
            <a:ext cx="1450484" cy="1052087"/>
            <a:chOff x="5230575" y="1554475"/>
            <a:chExt cx="2137150" cy="1550150"/>
          </a:xfrm>
        </p:grpSpPr>
        <p:sp>
          <p:nvSpPr>
            <p:cNvPr id="9401" name="Google Shape;9401;p6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0"/>
          <p:cNvGrpSpPr/>
          <p:nvPr/>
        </p:nvGrpSpPr>
        <p:grpSpPr>
          <a:xfrm rot="10800000">
            <a:off x="4265131" y="3284761"/>
            <a:ext cx="1417383" cy="887946"/>
            <a:chOff x="5645403" y="2920021"/>
            <a:chExt cx="2650800" cy="2180614"/>
          </a:xfrm>
        </p:grpSpPr>
        <p:sp>
          <p:nvSpPr>
            <p:cNvPr id="9415" name="Google Shape;9415;p6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16" name="Google Shape;9416;p60"/>
            <p:cNvCxnSpPr>
              <a:stCxn id="941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417" name="Google Shape;9417;p6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18" name="Google Shape;9418;p60"/>
            <p:cNvCxnSpPr>
              <a:endCxn id="941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419" name="Google Shape;9419;p6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0" name="Google Shape;9420;p60"/>
            <p:cNvCxnSpPr>
              <a:stCxn id="941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421" name="Google Shape;9421;p6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2" name="Google Shape;9422;p60"/>
            <p:cNvCxnSpPr>
              <a:endCxn id="942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423" name="Google Shape;9423;p60"/>
          <p:cNvGrpSpPr/>
          <p:nvPr/>
        </p:nvGrpSpPr>
        <p:grpSpPr>
          <a:xfrm>
            <a:off x="7365491" y="2188116"/>
            <a:ext cx="1071743" cy="1021579"/>
            <a:chOff x="7189833" y="2022667"/>
            <a:chExt cx="1251159" cy="1192597"/>
          </a:xfrm>
        </p:grpSpPr>
        <p:sp>
          <p:nvSpPr>
            <p:cNvPr id="9424" name="Google Shape;9424;p6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60"/>
          <p:cNvGrpSpPr/>
          <p:nvPr/>
        </p:nvGrpSpPr>
        <p:grpSpPr>
          <a:xfrm>
            <a:off x="706762" y="2614523"/>
            <a:ext cx="1695374" cy="1560837"/>
            <a:chOff x="727421" y="2828315"/>
            <a:chExt cx="1695374" cy="1560837"/>
          </a:xfrm>
        </p:grpSpPr>
        <p:grpSp>
          <p:nvGrpSpPr>
            <p:cNvPr id="9429" name="Google Shape;9429;p60"/>
            <p:cNvGrpSpPr/>
            <p:nvPr/>
          </p:nvGrpSpPr>
          <p:grpSpPr>
            <a:xfrm>
              <a:off x="819108" y="2882501"/>
              <a:ext cx="103104" cy="1426186"/>
              <a:chOff x="4674013" y="3100904"/>
              <a:chExt cx="122758" cy="1698043"/>
            </a:xfrm>
          </p:grpSpPr>
          <p:sp>
            <p:nvSpPr>
              <p:cNvPr id="9430" name="Google Shape;9430;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0"/>
            <p:cNvGrpSpPr/>
            <p:nvPr/>
          </p:nvGrpSpPr>
          <p:grpSpPr>
            <a:xfrm>
              <a:off x="1062475" y="2882501"/>
              <a:ext cx="103104" cy="1426186"/>
              <a:chOff x="4940438" y="3100904"/>
              <a:chExt cx="122758" cy="1698043"/>
            </a:xfrm>
          </p:grpSpPr>
          <p:sp>
            <p:nvSpPr>
              <p:cNvPr id="9438" name="Google Shape;9438;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60"/>
            <p:cNvGrpSpPr/>
            <p:nvPr/>
          </p:nvGrpSpPr>
          <p:grpSpPr>
            <a:xfrm>
              <a:off x="1299324" y="2882501"/>
              <a:ext cx="103104" cy="1426186"/>
              <a:chOff x="5206863" y="3100904"/>
              <a:chExt cx="122758" cy="1698043"/>
            </a:xfrm>
          </p:grpSpPr>
          <p:sp>
            <p:nvSpPr>
              <p:cNvPr id="9446" name="Google Shape;9446;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60"/>
            <p:cNvGrpSpPr/>
            <p:nvPr/>
          </p:nvGrpSpPr>
          <p:grpSpPr>
            <a:xfrm>
              <a:off x="1786057" y="2882501"/>
              <a:ext cx="103104" cy="1426186"/>
              <a:chOff x="6006138" y="3143629"/>
              <a:chExt cx="122758" cy="1698043"/>
            </a:xfrm>
          </p:grpSpPr>
          <p:sp>
            <p:nvSpPr>
              <p:cNvPr id="9454" name="Google Shape;9454;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60"/>
            <p:cNvGrpSpPr/>
            <p:nvPr/>
          </p:nvGrpSpPr>
          <p:grpSpPr>
            <a:xfrm>
              <a:off x="2029422" y="2882501"/>
              <a:ext cx="103104" cy="1426186"/>
              <a:chOff x="6805413" y="3100904"/>
              <a:chExt cx="122758" cy="1698043"/>
            </a:xfrm>
          </p:grpSpPr>
          <p:sp>
            <p:nvSpPr>
              <p:cNvPr id="9462" name="Google Shape;9462;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60"/>
            <p:cNvGrpSpPr/>
            <p:nvPr/>
          </p:nvGrpSpPr>
          <p:grpSpPr>
            <a:xfrm>
              <a:off x="727421" y="2828315"/>
              <a:ext cx="1695374" cy="1560837"/>
              <a:chOff x="734799" y="2782450"/>
              <a:chExt cx="1571100" cy="1577400"/>
            </a:xfrm>
          </p:grpSpPr>
          <p:cxnSp>
            <p:nvCxnSpPr>
              <p:cNvPr id="9470" name="Google Shape;9470;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471" name="Google Shape;9471;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472" name="Google Shape;9472;p60"/>
            <p:cNvGrpSpPr/>
            <p:nvPr/>
          </p:nvGrpSpPr>
          <p:grpSpPr>
            <a:xfrm>
              <a:off x="2272795" y="2882501"/>
              <a:ext cx="103104" cy="1426186"/>
              <a:chOff x="5206863" y="3100904"/>
              <a:chExt cx="122758" cy="1698043"/>
            </a:xfrm>
          </p:grpSpPr>
          <p:sp>
            <p:nvSpPr>
              <p:cNvPr id="9473" name="Google Shape;9473;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60"/>
            <p:cNvGrpSpPr/>
            <p:nvPr/>
          </p:nvGrpSpPr>
          <p:grpSpPr>
            <a:xfrm>
              <a:off x="1542694" y="2882501"/>
              <a:ext cx="103104" cy="1426186"/>
              <a:chOff x="6006138" y="3143629"/>
              <a:chExt cx="122758" cy="1698043"/>
            </a:xfrm>
          </p:grpSpPr>
          <p:sp>
            <p:nvSpPr>
              <p:cNvPr id="9481" name="Google Shape;9481;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8" name="Google Shape;9488;p60"/>
          <p:cNvGrpSpPr/>
          <p:nvPr/>
        </p:nvGrpSpPr>
        <p:grpSpPr>
          <a:xfrm>
            <a:off x="5915341" y="2192094"/>
            <a:ext cx="1248543" cy="1025319"/>
            <a:chOff x="5183758" y="1210600"/>
            <a:chExt cx="3605380" cy="2960783"/>
          </a:xfrm>
        </p:grpSpPr>
        <p:sp>
          <p:nvSpPr>
            <p:cNvPr id="9489" name="Google Shape;9489;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3" name="Google Shape;9493;p6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494" name="Google Shape;9494;p6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495" name="Google Shape;9495;p6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496" name="Google Shape;9496;p6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497" name="Google Shape;9497;p6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60"/>
          <p:cNvGrpSpPr/>
          <p:nvPr/>
        </p:nvGrpSpPr>
        <p:grpSpPr>
          <a:xfrm>
            <a:off x="5772403" y="3330411"/>
            <a:ext cx="2664831" cy="843440"/>
            <a:chOff x="5916567" y="1099697"/>
            <a:chExt cx="2556683" cy="809211"/>
          </a:xfrm>
        </p:grpSpPr>
        <p:sp>
          <p:nvSpPr>
            <p:cNvPr id="9499" name="Google Shape;9499;p6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60"/>
          <p:cNvGrpSpPr/>
          <p:nvPr/>
        </p:nvGrpSpPr>
        <p:grpSpPr>
          <a:xfrm>
            <a:off x="5879943" y="979270"/>
            <a:ext cx="1299851" cy="1023338"/>
            <a:chOff x="5900602" y="1193063"/>
            <a:chExt cx="1299851" cy="1023338"/>
          </a:xfrm>
        </p:grpSpPr>
        <p:grpSp>
          <p:nvGrpSpPr>
            <p:cNvPr id="9508" name="Google Shape;9508;p60"/>
            <p:cNvGrpSpPr/>
            <p:nvPr/>
          </p:nvGrpSpPr>
          <p:grpSpPr>
            <a:xfrm>
              <a:off x="6743564" y="1193063"/>
              <a:ext cx="456889" cy="700379"/>
              <a:chOff x="6743564" y="1193063"/>
              <a:chExt cx="456889" cy="700379"/>
            </a:xfrm>
          </p:grpSpPr>
          <p:grpSp>
            <p:nvGrpSpPr>
              <p:cNvPr id="9509" name="Google Shape;9509;p60"/>
              <p:cNvGrpSpPr/>
              <p:nvPr/>
            </p:nvGrpSpPr>
            <p:grpSpPr>
              <a:xfrm>
                <a:off x="6743564" y="1690731"/>
                <a:ext cx="214402" cy="202710"/>
                <a:chOff x="6743564" y="1690731"/>
                <a:chExt cx="214402" cy="202710"/>
              </a:xfrm>
            </p:grpSpPr>
            <p:sp>
              <p:nvSpPr>
                <p:cNvPr id="9510" name="Google Shape;9510;p6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0"/>
              <p:cNvGrpSpPr/>
              <p:nvPr/>
            </p:nvGrpSpPr>
            <p:grpSpPr>
              <a:xfrm>
                <a:off x="6915505" y="1193063"/>
                <a:ext cx="284947" cy="589637"/>
                <a:chOff x="6915505" y="1193063"/>
                <a:chExt cx="284947" cy="589637"/>
              </a:xfrm>
            </p:grpSpPr>
            <p:sp>
              <p:nvSpPr>
                <p:cNvPr id="9513" name="Google Shape;9513;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4" name="Google Shape;9514;p6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515" name="Google Shape;9515;p60"/>
            <p:cNvGrpSpPr/>
            <p:nvPr/>
          </p:nvGrpSpPr>
          <p:grpSpPr>
            <a:xfrm>
              <a:off x="6520337" y="1193063"/>
              <a:ext cx="341815" cy="801589"/>
              <a:chOff x="6520337" y="1193063"/>
              <a:chExt cx="341815" cy="801589"/>
            </a:xfrm>
          </p:grpSpPr>
          <p:grpSp>
            <p:nvGrpSpPr>
              <p:cNvPr id="9516" name="Google Shape;9516;p60"/>
              <p:cNvGrpSpPr/>
              <p:nvPr/>
            </p:nvGrpSpPr>
            <p:grpSpPr>
              <a:xfrm>
                <a:off x="6520337" y="1589527"/>
                <a:ext cx="213950" cy="405125"/>
                <a:chOff x="6520337" y="1589527"/>
                <a:chExt cx="213950" cy="405125"/>
              </a:xfrm>
            </p:grpSpPr>
            <p:sp>
              <p:nvSpPr>
                <p:cNvPr id="9517" name="Google Shape;9517;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60"/>
              <p:cNvGrpSpPr/>
              <p:nvPr/>
            </p:nvGrpSpPr>
            <p:grpSpPr>
              <a:xfrm>
                <a:off x="6577204" y="1193063"/>
                <a:ext cx="284947" cy="453562"/>
                <a:chOff x="6577204" y="1193063"/>
                <a:chExt cx="284947" cy="453562"/>
              </a:xfrm>
            </p:grpSpPr>
            <p:sp>
              <p:nvSpPr>
                <p:cNvPr id="9520" name="Google Shape;9520;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21" name="Google Shape;9521;p6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522" name="Google Shape;9522;p60"/>
            <p:cNvGrpSpPr/>
            <p:nvPr/>
          </p:nvGrpSpPr>
          <p:grpSpPr>
            <a:xfrm>
              <a:off x="6238903" y="1193063"/>
              <a:ext cx="300475" cy="901782"/>
              <a:chOff x="6238903" y="1193063"/>
              <a:chExt cx="300475" cy="901782"/>
            </a:xfrm>
          </p:grpSpPr>
          <p:grpSp>
            <p:nvGrpSpPr>
              <p:cNvPr id="9523" name="Google Shape;9523;p60"/>
              <p:cNvGrpSpPr/>
              <p:nvPr/>
            </p:nvGrpSpPr>
            <p:grpSpPr>
              <a:xfrm>
                <a:off x="6290865" y="1489315"/>
                <a:ext cx="248514" cy="605530"/>
                <a:chOff x="6290865" y="1489315"/>
                <a:chExt cx="248514" cy="605530"/>
              </a:xfrm>
            </p:grpSpPr>
            <p:sp>
              <p:nvSpPr>
                <p:cNvPr id="9524" name="Google Shape;9524;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0"/>
              <p:cNvGrpSpPr/>
              <p:nvPr/>
            </p:nvGrpSpPr>
            <p:grpSpPr>
              <a:xfrm>
                <a:off x="6238903" y="1193063"/>
                <a:ext cx="284947" cy="327512"/>
                <a:chOff x="6238903" y="1193063"/>
                <a:chExt cx="284947" cy="327512"/>
              </a:xfrm>
            </p:grpSpPr>
            <p:sp>
              <p:nvSpPr>
                <p:cNvPr id="9527" name="Google Shape;9527;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28" name="Google Shape;9528;p6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529" name="Google Shape;9529;p60"/>
            <p:cNvGrpSpPr/>
            <p:nvPr/>
          </p:nvGrpSpPr>
          <p:grpSpPr>
            <a:xfrm>
              <a:off x="5900602" y="1193063"/>
              <a:ext cx="444345" cy="1023338"/>
              <a:chOff x="5900602" y="1193063"/>
              <a:chExt cx="444345" cy="1023338"/>
            </a:xfrm>
          </p:grpSpPr>
          <p:grpSp>
            <p:nvGrpSpPr>
              <p:cNvPr id="9530" name="Google Shape;9530;p60"/>
              <p:cNvGrpSpPr/>
              <p:nvPr/>
            </p:nvGrpSpPr>
            <p:grpSpPr>
              <a:xfrm>
                <a:off x="6046501" y="1367785"/>
                <a:ext cx="298446" cy="848616"/>
                <a:chOff x="6046501" y="1367785"/>
                <a:chExt cx="298446" cy="848616"/>
              </a:xfrm>
            </p:grpSpPr>
            <p:sp>
              <p:nvSpPr>
                <p:cNvPr id="9531" name="Google Shape;9531;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0"/>
              <p:cNvGrpSpPr/>
              <p:nvPr/>
            </p:nvGrpSpPr>
            <p:grpSpPr>
              <a:xfrm>
                <a:off x="5900602" y="1193063"/>
                <a:ext cx="284947" cy="182312"/>
                <a:chOff x="5900602" y="1193063"/>
                <a:chExt cx="284947" cy="182312"/>
              </a:xfrm>
            </p:grpSpPr>
            <p:sp>
              <p:nvSpPr>
                <p:cNvPr id="9534" name="Google Shape;9534;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5" name="Google Shape;9535;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536" name="Google Shape;9536;p60"/>
          <p:cNvGrpSpPr/>
          <p:nvPr/>
        </p:nvGrpSpPr>
        <p:grpSpPr>
          <a:xfrm>
            <a:off x="7217825" y="979415"/>
            <a:ext cx="1219413" cy="1051365"/>
            <a:chOff x="7287122" y="1165658"/>
            <a:chExt cx="1219413" cy="1051365"/>
          </a:xfrm>
        </p:grpSpPr>
        <p:grpSp>
          <p:nvGrpSpPr>
            <p:cNvPr id="9537" name="Google Shape;9537;p60"/>
            <p:cNvGrpSpPr/>
            <p:nvPr/>
          </p:nvGrpSpPr>
          <p:grpSpPr>
            <a:xfrm>
              <a:off x="7287122" y="1969723"/>
              <a:ext cx="1219413" cy="247300"/>
              <a:chOff x="7287122" y="1969723"/>
              <a:chExt cx="1219413" cy="247300"/>
            </a:xfrm>
          </p:grpSpPr>
          <p:sp>
            <p:nvSpPr>
              <p:cNvPr id="9538" name="Google Shape;9538;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9" name="Google Shape;9539;p60"/>
              <p:cNvGrpSpPr/>
              <p:nvPr/>
            </p:nvGrpSpPr>
            <p:grpSpPr>
              <a:xfrm>
                <a:off x="7287122" y="2063892"/>
                <a:ext cx="1151753" cy="73428"/>
                <a:chOff x="7287122" y="2063892"/>
                <a:chExt cx="1151753" cy="73428"/>
              </a:xfrm>
            </p:grpSpPr>
            <p:sp>
              <p:nvSpPr>
                <p:cNvPr id="9540" name="Google Shape;9540;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1" name="Google Shape;9541;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542" name="Google Shape;9542;p60"/>
            <p:cNvGrpSpPr/>
            <p:nvPr/>
          </p:nvGrpSpPr>
          <p:grpSpPr>
            <a:xfrm>
              <a:off x="7287122" y="1712201"/>
              <a:ext cx="1219403" cy="246767"/>
              <a:chOff x="7287122" y="1712201"/>
              <a:chExt cx="1219403" cy="246767"/>
            </a:xfrm>
          </p:grpSpPr>
          <p:sp>
            <p:nvSpPr>
              <p:cNvPr id="9543" name="Google Shape;9543;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4" name="Google Shape;9544;p60"/>
              <p:cNvGrpSpPr/>
              <p:nvPr/>
            </p:nvGrpSpPr>
            <p:grpSpPr>
              <a:xfrm>
                <a:off x="7287122" y="1842861"/>
                <a:ext cx="1005303" cy="73419"/>
                <a:chOff x="7287122" y="1842861"/>
                <a:chExt cx="1005303" cy="73419"/>
              </a:xfrm>
            </p:grpSpPr>
            <p:sp>
              <p:nvSpPr>
                <p:cNvPr id="9545" name="Google Shape;9545;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6" name="Google Shape;9546;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547" name="Google Shape;9547;p60"/>
            <p:cNvGrpSpPr/>
            <p:nvPr/>
          </p:nvGrpSpPr>
          <p:grpSpPr>
            <a:xfrm>
              <a:off x="7287122" y="1447520"/>
              <a:ext cx="1219403" cy="286667"/>
              <a:chOff x="7287122" y="1447520"/>
              <a:chExt cx="1219403" cy="286667"/>
            </a:xfrm>
          </p:grpSpPr>
          <p:sp>
            <p:nvSpPr>
              <p:cNvPr id="9548" name="Google Shape;9548;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9" name="Google Shape;9549;p60"/>
              <p:cNvGrpSpPr/>
              <p:nvPr/>
            </p:nvGrpSpPr>
            <p:grpSpPr>
              <a:xfrm>
                <a:off x="7287122" y="1581977"/>
                <a:ext cx="852803" cy="73428"/>
                <a:chOff x="7287122" y="1581977"/>
                <a:chExt cx="852803" cy="73428"/>
              </a:xfrm>
            </p:grpSpPr>
            <p:sp>
              <p:nvSpPr>
                <p:cNvPr id="9550" name="Google Shape;9550;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1" name="Google Shape;9551;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552" name="Google Shape;9552;p60"/>
            <p:cNvGrpSpPr/>
            <p:nvPr/>
          </p:nvGrpSpPr>
          <p:grpSpPr>
            <a:xfrm>
              <a:off x="7287122" y="1165658"/>
              <a:ext cx="1219403" cy="344253"/>
              <a:chOff x="7287122" y="1165658"/>
              <a:chExt cx="1219403" cy="344253"/>
            </a:xfrm>
          </p:grpSpPr>
          <p:sp>
            <p:nvSpPr>
              <p:cNvPr id="9553" name="Google Shape;9553;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4" name="Google Shape;9554;p60"/>
              <p:cNvGrpSpPr/>
              <p:nvPr/>
            </p:nvGrpSpPr>
            <p:grpSpPr>
              <a:xfrm>
                <a:off x="7287122" y="1341025"/>
                <a:ext cx="695703" cy="73419"/>
                <a:chOff x="7287122" y="1341025"/>
                <a:chExt cx="695703" cy="73419"/>
              </a:xfrm>
            </p:grpSpPr>
            <p:sp>
              <p:nvSpPr>
                <p:cNvPr id="9555" name="Google Shape;9555;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6" name="Google Shape;9556;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60" name="Shape 9560"/>
        <p:cNvGrpSpPr/>
        <p:nvPr/>
      </p:nvGrpSpPr>
      <p:grpSpPr>
        <a:xfrm>
          <a:off x="0" y="0"/>
          <a:ext cx="0" cy="0"/>
          <a:chOff x="0" y="0"/>
          <a:chExt cx="0" cy="0"/>
        </a:xfrm>
      </p:grpSpPr>
      <p:sp>
        <p:nvSpPr>
          <p:cNvPr id="9561" name="Google Shape;9561;p61"/>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562" name="Google Shape;9562;p61"/>
          <p:cNvGrpSpPr/>
          <p:nvPr/>
        </p:nvGrpSpPr>
        <p:grpSpPr>
          <a:xfrm>
            <a:off x="830341" y="2307733"/>
            <a:ext cx="340168" cy="298978"/>
            <a:chOff x="892750" y="267400"/>
            <a:chExt cx="483125" cy="424625"/>
          </a:xfrm>
        </p:grpSpPr>
        <p:sp>
          <p:nvSpPr>
            <p:cNvPr id="9563" name="Google Shape;9563;p61"/>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4" name="Google Shape;9564;p61"/>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5" name="Google Shape;9565;p61"/>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6" name="Google Shape;9566;p61"/>
          <p:cNvGrpSpPr/>
          <p:nvPr/>
        </p:nvGrpSpPr>
        <p:grpSpPr>
          <a:xfrm>
            <a:off x="1268776" y="2287121"/>
            <a:ext cx="298996" cy="340204"/>
            <a:chOff x="1516475" y="238075"/>
            <a:chExt cx="424650" cy="483175"/>
          </a:xfrm>
        </p:grpSpPr>
        <p:sp>
          <p:nvSpPr>
            <p:cNvPr id="9567" name="Google Shape;9567;p61"/>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8" name="Google Shape;9568;p61"/>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9" name="Google Shape;9569;p61"/>
          <p:cNvGrpSpPr/>
          <p:nvPr/>
        </p:nvGrpSpPr>
        <p:grpSpPr>
          <a:xfrm>
            <a:off x="1661867" y="2367520"/>
            <a:ext cx="341488" cy="179405"/>
            <a:chOff x="2080675" y="352325"/>
            <a:chExt cx="485000" cy="254800"/>
          </a:xfrm>
        </p:grpSpPr>
        <p:sp>
          <p:nvSpPr>
            <p:cNvPr id="9570" name="Google Shape;9570;p61"/>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1" name="Google Shape;9571;p61"/>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2" name="Google Shape;9572;p61"/>
          <p:cNvGrpSpPr/>
          <p:nvPr/>
        </p:nvGrpSpPr>
        <p:grpSpPr>
          <a:xfrm>
            <a:off x="2111046" y="2287138"/>
            <a:ext cx="298996" cy="340168"/>
            <a:chOff x="2705375" y="238125"/>
            <a:chExt cx="424650" cy="483125"/>
          </a:xfrm>
        </p:grpSpPr>
        <p:sp>
          <p:nvSpPr>
            <p:cNvPr id="9573" name="Google Shape;9573;p61"/>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4" name="Google Shape;9574;p61"/>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5" name="Google Shape;9575;p61"/>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6" name="Google Shape;9576;p61"/>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7" name="Google Shape;9577;p61"/>
          <p:cNvGrpSpPr/>
          <p:nvPr/>
        </p:nvGrpSpPr>
        <p:grpSpPr>
          <a:xfrm>
            <a:off x="2527187" y="2287455"/>
            <a:ext cx="301161" cy="339535"/>
            <a:chOff x="3299850" y="238575"/>
            <a:chExt cx="427725" cy="482225"/>
          </a:xfrm>
        </p:grpSpPr>
        <p:sp>
          <p:nvSpPr>
            <p:cNvPr id="9578" name="Google Shape;9578;p61"/>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9" name="Google Shape;9579;p61"/>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0" name="Google Shape;9580;p61"/>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1" name="Google Shape;9581;p61"/>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2" name="Google Shape;9582;p61"/>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3" name="Google Shape;9583;p61"/>
          <p:cNvGrpSpPr/>
          <p:nvPr/>
        </p:nvGrpSpPr>
        <p:grpSpPr>
          <a:xfrm>
            <a:off x="2914108" y="2287138"/>
            <a:ext cx="352455" cy="340168"/>
            <a:chOff x="3857225" y="238125"/>
            <a:chExt cx="500575" cy="483125"/>
          </a:xfrm>
        </p:grpSpPr>
        <p:sp>
          <p:nvSpPr>
            <p:cNvPr id="9584" name="Google Shape;9584;p61"/>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5" name="Google Shape;9585;p61"/>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6" name="Google Shape;9586;p61"/>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7" name="Google Shape;9587;p61"/>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8" name="Google Shape;9588;p61"/>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9" name="Google Shape;9589;p61"/>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0" name="Google Shape;9590;p61"/>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91" name="Google Shape;9591;p61"/>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92" name="Google Shape;9592;p61"/>
          <p:cNvGrpSpPr/>
          <p:nvPr/>
        </p:nvGrpSpPr>
        <p:grpSpPr>
          <a:xfrm>
            <a:off x="3760885" y="2287165"/>
            <a:ext cx="340186" cy="340116"/>
            <a:chOff x="5053900" y="238200"/>
            <a:chExt cx="483150" cy="483050"/>
          </a:xfrm>
        </p:grpSpPr>
        <p:sp>
          <p:nvSpPr>
            <p:cNvPr id="9593" name="Google Shape;9593;p61"/>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4" name="Google Shape;9594;p61"/>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5" name="Google Shape;9595;p61"/>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6" name="Google Shape;9596;p61"/>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7" name="Google Shape;9597;p61"/>
          <p:cNvGrpSpPr/>
          <p:nvPr/>
        </p:nvGrpSpPr>
        <p:grpSpPr>
          <a:xfrm>
            <a:off x="4174835" y="2287138"/>
            <a:ext cx="340168" cy="340168"/>
            <a:chOff x="5648375" y="238125"/>
            <a:chExt cx="483125" cy="483125"/>
          </a:xfrm>
        </p:grpSpPr>
        <p:sp>
          <p:nvSpPr>
            <p:cNvPr id="9598" name="Google Shape;9598;p61"/>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9" name="Google Shape;9599;p61"/>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0" name="Google Shape;9600;p61"/>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1" name="Google Shape;9601;p61"/>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2" name="Google Shape;9602;p61"/>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3" name="Google Shape;9603;p61"/>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4" name="Google Shape;9604;p61"/>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5" name="Google Shape;9605;p61"/>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6" name="Google Shape;9606;p61"/>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7" name="Google Shape;9607;p61"/>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08" name="Google Shape;9608;p61"/>
          <p:cNvGrpSpPr/>
          <p:nvPr/>
        </p:nvGrpSpPr>
        <p:grpSpPr>
          <a:xfrm>
            <a:off x="4591521" y="2287138"/>
            <a:ext cx="340168" cy="340168"/>
            <a:chOff x="6242825" y="238125"/>
            <a:chExt cx="483125" cy="483125"/>
          </a:xfrm>
        </p:grpSpPr>
        <p:sp>
          <p:nvSpPr>
            <p:cNvPr id="9609" name="Google Shape;9609;p61"/>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0" name="Google Shape;9610;p61"/>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1" name="Google Shape;9611;p61"/>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12" name="Google Shape;9612;p61"/>
          <p:cNvGrpSpPr/>
          <p:nvPr/>
        </p:nvGrpSpPr>
        <p:grpSpPr>
          <a:xfrm>
            <a:off x="828643" y="2727362"/>
            <a:ext cx="343566" cy="298943"/>
            <a:chOff x="889275" y="861850"/>
            <a:chExt cx="487950" cy="424575"/>
          </a:xfrm>
        </p:grpSpPr>
        <p:sp>
          <p:nvSpPr>
            <p:cNvPr id="9613" name="Google Shape;9613;p61"/>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4" name="Google Shape;9614;p61"/>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5" name="Google Shape;9615;p61"/>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6" name="Google Shape;9616;p61"/>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17" name="Google Shape;9617;p61"/>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8" name="Google Shape;9618;p61"/>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19" name="Google Shape;9619;p61"/>
          <p:cNvGrpSpPr/>
          <p:nvPr/>
        </p:nvGrpSpPr>
        <p:grpSpPr>
          <a:xfrm>
            <a:off x="2090460" y="2706749"/>
            <a:ext cx="340168" cy="340168"/>
            <a:chOff x="2676100" y="832575"/>
            <a:chExt cx="483125" cy="483125"/>
          </a:xfrm>
        </p:grpSpPr>
        <p:sp>
          <p:nvSpPr>
            <p:cNvPr id="9620" name="Google Shape;9620;p61"/>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1" name="Google Shape;9621;p61"/>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2" name="Google Shape;9622;p61"/>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3" name="Google Shape;9623;p61"/>
          <p:cNvGrpSpPr/>
          <p:nvPr/>
        </p:nvGrpSpPr>
        <p:grpSpPr>
          <a:xfrm>
            <a:off x="2501963" y="2706749"/>
            <a:ext cx="351610" cy="340168"/>
            <a:chOff x="3270550" y="832575"/>
            <a:chExt cx="499375" cy="483125"/>
          </a:xfrm>
        </p:grpSpPr>
        <p:sp>
          <p:nvSpPr>
            <p:cNvPr id="9624" name="Google Shape;9624;p61"/>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5" name="Google Shape;9625;p61"/>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6" name="Google Shape;9626;p61"/>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7" name="Google Shape;9627;p61"/>
          <p:cNvGrpSpPr/>
          <p:nvPr/>
        </p:nvGrpSpPr>
        <p:grpSpPr>
          <a:xfrm>
            <a:off x="2920243" y="2717381"/>
            <a:ext cx="340186" cy="318904"/>
            <a:chOff x="3865000" y="847675"/>
            <a:chExt cx="483150" cy="452925"/>
          </a:xfrm>
        </p:grpSpPr>
        <p:sp>
          <p:nvSpPr>
            <p:cNvPr id="9628" name="Google Shape;9628;p61"/>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9" name="Google Shape;9629;p61"/>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0" name="Google Shape;9630;p61"/>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1" name="Google Shape;9631;p61"/>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2" name="Google Shape;9632;p61"/>
          <p:cNvGrpSpPr/>
          <p:nvPr/>
        </p:nvGrpSpPr>
        <p:grpSpPr>
          <a:xfrm>
            <a:off x="3335925" y="2727300"/>
            <a:ext cx="344798" cy="299066"/>
            <a:chOff x="4452900" y="861750"/>
            <a:chExt cx="489700" cy="424750"/>
          </a:xfrm>
        </p:grpSpPr>
        <p:sp>
          <p:nvSpPr>
            <p:cNvPr id="9633" name="Google Shape;9633;p61"/>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4" name="Google Shape;9634;p61"/>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5" name="Google Shape;9635;p61"/>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6" name="Google Shape;9636;p61"/>
          <p:cNvGrpSpPr/>
          <p:nvPr/>
        </p:nvGrpSpPr>
        <p:grpSpPr>
          <a:xfrm>
            <a:off x="3753158" y="2706758"/>
            <a:ext cx="355641" cy="340151"/>
            <a:chOff x="5049750" y="832600"/>
            <a:chExt cx="505100" cy="483100"/>
          </a:xfrm>
        </p:grpSpPr>
        <p:sp>
          <p:nvSpPr>
            <p:cNvPr id="9637" name="Google Shape;9637;p61"/>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8" name="Google Shape;9638;p61"/>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39" name="Google Shape;9639;p61"/>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40" name="Google Shape;9640;p61"/>
          <p:cNvGrpSpPr/>
          <p:nvPr/>
        </p:nvGrpSpPr>
        <p:grpSpPr>
          <a:xfrm>
            <a:off x="4612107" y="2706749"/>
            <a:ext cx="298996" cy="340168"/>
            <a:chOff x="6272100" y="832575"/>
            <a:chExt cx="424650" cy="483125"/>
          </a:xfrm>
        </p:grpSpPr>
        <p:sp>
          <p:nvSpPr>
            <p:cNvPr id="9641" name="Google Shape;9641;p61"/>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2" name="Google Shape;9642;p61"/>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3" name="Google Shape;9643;p61"/>
          <p:cNvGrpSpPr/>
          <p:nvPr/>
        </p:nvGrpSpPr>
        <p:grpSpPr>
          <a:xfrm>
            <a:off x="830315" y="3125798"/>
            <a:ext cx="340221" cy="340186"/>
            <a:chOff x="893650" y="1428000"/>
            <a:chExt cx="483200" cy="483150"/>
          </a:xfrm>
        </p:grpSpPr>
        <p:sp>
          <p:nvSpPr>
            <p:cNvPr id="9644" name="Google Shape;9644;p61"/>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5" name="Google Shape;9645;p61"/>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6" name="Google Shape;9646;p61"/>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7" name="Google Shape;9647;p61"/>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48" name="Google Shape;9648;p61"/>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9" name="Google Shape;9649;p61"/>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50" name="Google Shape;9650;p61"/>
          <p:cNvGrpSpPr/>
          <p:nvPr/>
        </p:nvGrpSpPr>
        <p:grpSpPr>
          <a:xfrm>
            <a:off x="2084132" y="3146463"/>
            <a:ext cx="352825" cy="298855"/>
            <a:chOff x="2676100" y="1456375"/>
            <a:chExt cx="501100" cy="424450"/>
          </a:xfrm>
        </p:grpSpPr>
        <p:sp>
          <p:nvSpPr>
            <p:cNvPr id="9651" name="Google Shape;9651;p61"/>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2" name="Google Shape;9652;p61"/>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3" name="Google Shape;9653;p61"/>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4" name="Google Shape;9654;p61"/>
          <p:cNvGrpSpPr/>
          <p:nvPr/>
        </p:nvGrpSpPr>
        <p:grpSpPr>
          <a:xfrm>
            <a:off x="2507657" y="3125806"/>
            <a:ext cx="340221" cy="340168"/>
            <a:chOff x="3270475" y="1427025"/>
            <a:chExt cx="483200" cy="483125"/>
          </a:xfrm>
        </p:grpSpPr>
        <p:sp>
          <p:nvSpPr>
            <p:cNvPr id="9655" name="Google Shape;9655;p61"/>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6" name="Google Shape;9656;p61"/>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7" name="Google Shape;9657;p61"/>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8" name="Google Shape;9658;p61"/>
          <p:cNvGrpSpPr/>
          <p:nvPr/>
        </p:nvGrpSpPr>
        <p:grpSpPr>
          <a:xfrm>
            <a:off x="2918570" y="3125780"/>
            <a:ext cx="343530" cy="340221"/>
            <a:chOff x="3860250" y="1427025"/>
            <a:chExt cx="487900" cy="483200"/>
          </a:xfrm>
        </p:grpSpPr>
        <p:sp>
          <p:nvSpPr>
            <p:cNvPr id="9659" name="Google Shape;9659;p61"/>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0" name="Google Shape;9660;p61"/>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1" name="Google Shape;9661;p61"/>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62" name="Google Shape;9662;p61"/>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3" name="Google Shape;9663;p61"/>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64" name="Google Shape;9664;p61"/>
          <p:cNvGrpSpPr/>
          <p:nvPr/>
        </p:nvGrpSpPr>
        <p:grpSpPr>
          <a:xfrm>
            <a:off x="4174808" y="3125806"/>
            <a:ext cx="340221" cy="340168"/>
            <a:chOff x="5648375" y="1427025"/>
            <a:chExt cx="483200" cy="483125"/>
          </a:xfrm>
        </p:grpSpPr>
        <p:sp>
          <p:nvSpPr>
            <p:cNvPr id="9665" name="Google Shape;9665;p61"/>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6" name="Google Shape;9666;p61"/>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7" name="Google Shape;9667;p61"/>
          <p:cNvGrpSpPr/>
          <p:nvPr/>
        </p:nvGrpSpPr>
        <p:grpSpPr>
          <a:xfrm>
            <a:off x="4589294" y="3125789"/>
            <a:ext cx="344622" cy="340204"/>
            <a:chOff x="6238300" y="1426975"/>
            <a:chExt cx="489450" cy="483175"/>
          </a:xfrm>
        </p:grpSpPr>
        <p:sp>
          <p:nvSpPr>
            <p:cNvPr id="9668" name="Google Shape;9668;p61"/>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9" name="Google Shape;9669;p61"/>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0" name="Google Shape;9670;p61"/>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71" name="Google Shape;9671;p61"/>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72" name="Google Shape;9672;p61"/>
          <p:cNvGrpSpPr/>
          <p:nvPr/>
        </p:nvGrpSpPr>
        <p:grpSpPr>
          <a:xfrm>
            <a:off x="1248190" y="3544794"/>
            <a:ext cx="340168" cy="340186"/>
            <a:chOff x="1487200" y="2021475"/>
            <a:chExt cx="483125" cy="483150"/>
          </a:xfrm>
        </p:grpSpPr>
        <p:sp>
          <p:nvSpPr>
            <p:cNvPr id="9673" name="Google Shape;9673;p61"/>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4" name="Google Shape;9674;p61"/>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5" name="Google Shape;9675;p61"/>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6" name="Google Shape;9676;p61"/>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77" name="Google Shape;9677;p61"/>
          <p:cNvGrpSpPr/>
          <p:nvPr/>
        </p:nvGrpSpPr>
        <p:grpSpPr>
          <a:xfrm>
            <a:off x="1662527" y="3565398"/>
            <a:ext cx="340168" cy="298978"/>
            <a:chOff x="2081650" y="2050750"/>
            <a:chExt cx="483125" cy="424625"/>
          </a:xfrm>
        </p:grpSpPr>
        <p:sp>
          <p:nvSpPr>
            <p:cNvPr id="9678" name="Google Shape;9678;p61"/>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9" name="Google Shape;9679;p61"/>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0" name="Google Shape;9680;p61"/>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1" name="Google Shape;9681;p61"/>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2" name="Google Shape;9682;p61"/>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3" name="Google Shape;9683;p61"/>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84" name="Google Shape;9684;p61"/>
          <p:cNvGrpSpPr/>
          <p:nvPr/>
        </p:nvGrpSpPr>
        <p:grpSpPr>
          <a:xfrm>
            <a:off x="2090460" y="3588721"/>
            <a:ext cx="340168" cy="252332"/>
            <a:chOff x="2676100" y="2083800"/>
            <a:chExt cx="483125" cy="358375"/>
          </a:xfrm>
        </p:grpSpPr>
        <p:sp>
          <p:nvSpPr>
            <p:cNvPr id="9685" name="Google Shape;9685;p61"/>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6" name="Google Shape;9686;p61"/>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87" name="Google Shape;9687;p61"/>
          <p:cNvGrpSpPr/>
          <p:nvPr/>
        </p:nvGrpSpPr>
        <p:grpSpPr>
          <a:xfrm>
            <a:off x="2515974" y="3554766"/>
            <a:ext cx="323587" cy="320242"/>
            <a:chOff x="3282325" y="2035675"/>
            <a:chExt cx="459575" cy="454825"/>
          </a:xfrm>
        </p:grpSpPr>
        <p:sp>
          <p:nvSpPr>
            <p:cNvPr id="9688" name="Google Shape;9688;p61"/>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9" name="Google Shape;9689;p61"/>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0" name="Google Shape;9690;p61"/>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1" name="Google Shape;9691;p61"/>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92" name="Google Shape;9692;p61"/>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3" name="Google Shape;9693;p61"/>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94" name="Google Shape;9694;p61"/>
          <p:cNvGrpSpPr/>
          <p:nvPr/>
        </p:nvGrpSpPr>
        <p:grpSpPr>
          <a:xfrm>
            <a:off x="3760673" y="3544803"/>
            <a:ext cx="340608" cy="340168"/>
            <a:chOff x="5053900" y="2021500"/>
            <a:chExt cx="483750" cy="483125"/>
          </a:xfrm>
        </p:grpSpPr>
        <p:sp>
          <p:nvSpPr>
            <p:cNvPr id="9695" name="Google Shape;9695;p61"/>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6" name="Google Shape;9696;p61"/>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7" name="Google Shape;9697;p61"/>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8" name="Google Shape;9698;p61"/>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9" name="Google Shape;9699;p61"/>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0" name="Google Shape;9700;p61"/>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1" name="Google Shape;9701;p61"/>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2" name="Google Shape;9702;p61"/>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03" name="Google Shape;9703;p61"/>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04" name="Google Shape;9704;p61"/>
          <p:cNvGrpSpPr/>
          <p:nvPr/>
        </p:nvGrpSpPr>
        <p:grpSpPr>
          <a:xfrm>
            <a:off x="4585773" y="3547971"/>
            <a:ext cx="351663" cy="333831"/>
            <a:chOff x="6222125" y="2025975"/>
            <a:chExt cx="499450" cy="474125"/>
          </a:xfrm>
        </p:grpSpPr>
        <p:sp>
          <p:nvSpPr>
            <p:cNvPr id="9705" name="Google Shape;9705;p61"/>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6" name="Google Shape;9706;p61"/>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7" name="Google Shape;9707;p61"/>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08" name="Google Shape;9708;p61"/>
          <p:cNvGrpSpPr/>
          <p:nvPr/>
        </p:nvGrpSpPr>
        <p:grpSpPr>
          <a:xfrm>
            <a:off x="5043335" y="2364541"/>
            <a:ext cx="335504" cy="185953"/>
            <a:chOff x="896050" y="2725450"/>
            <a:chExt cx="476500" cy="264100"/>
          </a:xfrm>
        </p:grpSpPr>
        <p:sp>
          <p:nvSpPr>
            <p:cNvPr id="9709" name="Google Shape;9709;p61"/>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0" name="Google Shape;9710;p61"/>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1" name="Google Shape;9711;p61"/>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2" name="Google Shape;9712;p61"/>
          <p:cNvGrpSpPr/>
          <p:nvPr/>
        </p:nvGrpSpPr>
        <p:grpSpPr>
          <a:xfrm>
            <a:off x="5474075" y="2287425"/>
            <a:ext cx="340168" cy="340186"/>
            <a:chOff x="1487200" y="2615925"/>
            <a:chExt cx="483125" cy="483150"/>
          </a:xfrm>
        </p:grpSpPr>
        <p:sp>
          <p:nvSpPr>
            <p:cNvPr id="9713" name="Google Shape;9713;p61"/>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4" name="Google Shape;9714;p61"/>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5" name="Google Shape;9715;p61"/>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6" name="Google Shape;9716;p61"/>
          <p:cNvGrpSpPr/>
          <p:nvPr/>
        </p:nvGrpSpPr>
        <p:grpSpPr>
          <a:xfrm>
            <a:off x="5874024" y="2287425"/>
            <a:ext cx="353564" cy="340186"/>
            <a:chOff x="2077575" y="2615925"/>
            <a:chExt cx="502150" cy="483150"/>
          </a:xfrm>
        </p:grpSpPr>
        <p:sp>
          <p:nvSpPr>
            <p:cNvPr id="9717" name="Google Shape;9717;p61"/>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8" name="Google Shape;9718;p61"/>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9" name="Google Shape;9719;p61"/>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0" name="Google Shape;9720;p61"/>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1" name="Google Shape;9721;p61"/>
          <p:cNvGrpSpPr/>
          <p:nvPr/>
        </p:nvGrpSpPr>
        <p:grpSpPr>
          <a:xfrm>
            <a:off x="6297813" y="2303452"/>
            <a:ext cx="334536" cy="308132"/>
            <a:chOff x="2680100" y="2638725"/>
            <a:chExt cx="475125" cy="437625"/>
          </a:xfrm>
        </p:grpSpPr>
        <p:sp>
          <p:nvSpPr>
            <p:cNvPr id="9722" name="Google Shape;9722;p61"/>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3" name="Google Shape;9723;p61"/>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4" name="Google Shape;9724;p61"/>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5" name="Google Shape;9725;p61"/>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6" name="Google Shape;9726;p61"/>
          <p:cNvGrpSpPr/>
          <p:nvPr/>
        </p:nvGrpSpPr>
        <p:grpSpPr>
          <a:xfrm>
            <a:off x="6763452" y="2287425"/>
            <a:ext cx="239183" cy="340186"/>
            <a:chOff x="3342275" y="2615925"/>
            <a:chExt cx="339700" cy="483150"/>
          </a:xfrm>
        </p:grpSpPr>
        <p:sp>
          <p:nvSpPr>
            <p:cNvPr id="9727" name="Google Shape;9727;p61"/>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8" name="Google Shape;9728;p61"/>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29" name="Google Shape;9729;p61"/>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0" name="Google Shape;9730;p61"/>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1" name="Google Shape;9731;p61"/>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32" name="Google Shape;9732;p61"/>
          <p:cNvGrpSpPr/>
          <p:nvPr/>
        </p:nvGrpSpPr>
        <p:grpSpPr>
          <a:xfrm>
            <a:off x="5380655" y="3961361"/>
            <a:ext cx="339482" cy="339271"/>
            <a:chOff x="5648900" y="2616600"/>
            <a:chExt cx="482150" cy="481850"/>
          </a:xfrm>
        </p:grpSpPr>
        <p:sp>
          <p:nvSpPr>
            <p:cNvPr id="9733" name="Google Shape;9733;p61"/>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4" name="Google Shape;9734;p61"/>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5" name="Google Shape;9735;p61"/>
          <p:cNvGrpSpPr/>
          <p:nvPr/>
        </p:nvGrpSpPr>
        <p:grpSpPr>
          <a:xfrm>
            <a:off x="3699939" y="3968149"/>
            <a:ext cx="325626" cy="325694"/>
            <a:chOff x="6242825" y="2615925"/>
            <a:chExt cx="483125" cy="483225"/>
          </a:xfrm>
        </p:grpSpPr>
        <p:sp>
          <p:nvSpPr>
            <p:cNvPr id="9736" name="Google Shape;9736;p61"/>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7" name="Google Shape;9737;p61"/>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8" name="Google Shape;9738;p61"/>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9" name="Google Shape;9739;p61"/>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0" name="Google Shape;9740;p61"/>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41" name="Google Shape;9741;p61"/>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42" name="Google Shape;9742;p61"/>
          <p:cNvGrpSpPr/>
          <p:nvPr/>
        </p:nvGrpSpPr>
        <p:grpSpPr>
          <a:xfrm>
            <a:off x="5473116" y="2707036"/>
            <a:ext cx="342087" cy="340186"/>
            <a:chOff x="1487200" y="3210375"/>
            <a:chExt cx="485850" cy="483150"/>
          </a:xfrm>
        </p:grpSpPr>
        <p:sp>
          <p:nvSpPr>
            <p:cNvPr id="9743" name="Google Shape;9743;p61"/>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4" name="Google Shape;9744;p61"/>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5" name="Google Shape;9745;p61"/>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46" name="Google Shape;9746;p61"/>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7" name="Google Shape;9747;p61"/>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48" name="Google Shape;9748;p61"/>
          <p:cNvGrpSpPr/>
          <p:nvPr/>
        </p:nvGrpSpPr>
        <p:grpSpPr>
          <a:xfrm>
            <a:off x="6712475" y="2707027"/>
            <a:ext cx="341136" cy="340204"/>
            <a:chOff x="3269875" y="3210400"/>
            <a:chExt cx="484500" cy="483175"/>
          </a:xfrm>
        </p:grpSpPr>
        <p:sp>
          <p:nvSpPr>
            <p:cNvPr id="9749" name="Google Shape;9749;p61"/>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0" name="Google Shape;9750;p61"/>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1" name="Google Shape;9751;p61"/>
          <p:cNvGrpSpPr/>
          <p:nvPr/>
        </p:nvGrpSpPr>
        <p:grpSpPr>
          <a:xfrm>
            <a:off x="7211568" y="2706666"/>
            <a:ext cx="170216" cy="340925"/>
            <a:chOff x="3985700" y="3210375"/>
            <a:chExt cx="241750" cy="484200"/>
          </a:xfrm>
        </p:grpSpPr>
        <p:sp>
          <p:nvSpPr>
            <p:cNvPr id="9752" name="Google Shape;9752;p61"/>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3" name="Google Shape;9753;p61"/>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4" name="Google Shape;9754;p61"/>
          <p:cNvGrpSpPr/>
          <p:nvPr/>
        </p:nvGrpSpPr>
        <p:grpSpPr>
          <a:xfrm>
            <a:off x="7550838" y="2707678"/>
            <a:ext cx="339007" cy="338901"/>
            <a:chOff x="4460225" y="3211300"/>
            <a:chExt cx="481475" cy="481325"/>
          </a:xfrm>
        </p:grpSpPr>
        <p:sp>
          <p:nvSpPr>
            <p:cNvPr id="9755" name="Google Shape;9755;p61"/>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6" name="Google Shape;9756;p61"/>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57" name="Google Shape;9757;p61"/>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58" name="Google Shape;9758;p61"/>
          <p:cNvGrpSpPr/>
          <p:nvPr/>
        </p:nvGrpSpPr>
        <p:grpSpPr>
          <a:xfrm>
            <a:off x="5824496" y="3990669"/>
            <a:ext cx="342034" cy="280654"/>
            <a:chOff x="5647000" y="3252650"/>
            <a:chExt cx="485775" cy="398600"/>
          </a:xfrm>
        </p:grpSpPr>
        <p:sp>
          <p:nvSpPr>
            <p:cNvPr id="9759" name="Google Shape;9759;p61"/>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0" name="Google Shape;9760;p61"/>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1" name="Google Shape;9761;p61"/>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2" name="Google Shape;9762;p61"/>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3" name="Google Shape;9763;p61"/>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4" name="Google Shape;9764;p61"/>
          <p:cNvGrpSpPr/>
          <p:nvPr/>
        </p:nvGrpSpPr>
        <p:grpSpPr>
          <a:xfrm>
            <a:off x="4129937" y="3996769"/>
            <a:ext cx="326536" cy="268454"/>
            <a:chOff x="6242450" y="3252800"/>
            <a:chExt cx="484475" cy="398300"/>
          </a:xfrm>
        </p:grpSpPr>
        <p:sp>
          <p:nvSpPr>
            <p:cNvPr id="9765" name="Google Shape;9765;p61"/>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6" name="Google Shape;9766;p61"/>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7" name="Google Shape;9767;p61"/>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8" name="Google Shape;9768;p61"/>
          <p:cNvGrpSpPr/>
          <p:nvPr/>
        </p:nvGrpSpPr>
        <p:grpSpPr>
          <a:xfrm>
            <a:off x="5061598" y="3126102"/>
            <a:ext cx="298978" cy="340168"/>
            <a:chOff x="922025" y="3804850"/>
            <a:chExt cx="424625" cy="483125"/>
          </a:xfrm>
        </p:grpSpPr>
        <p:sp>
          <p:nvSpPr>
            <p:cNvPr id="9769" name="Google Shape;9769;p61"/>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0" name="Google Shape;9770;p61"/>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71" name="Google Shape;9771;p61"/>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72" name="Google Shape;9772;p61"/>
          <p:cNvGrpSpPr/>
          <p:nvPr/>
        </p:nvGrpSpPr>
        <p:grpSpPr>
          <a:xfrm>
            <a:off x="5894327" y="3126102"/>
            <a:ext cx="312955" cy="340168"/>
            <a:chOff x="2100300" y="3804850"/>
            <a:chExt cx="444475" cy="483125"/>
          </a:xfrm>
        </p:grpSpPr>
        <p:sp>
          <p:nvSpPr>
            <p:cNvPr id="9773" name="Google Shape;9773;p61"/>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4" name="Google Shape;9774;p61"/>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5" name="Google Shape;9775;p61"/>
          <p:cNvGrpSpPr/>
          <p:nvPr/>
        </p:nvGrpSpPr>
        <p:grpSpPr>
          <a:xfrm>
            <a:off x="6317950" y="3126102"/>
            <a:ext cx="294261" cy="340168"/>
            <a:chOff x="2708700" y="3804850"/>
            <a:chExt cx="417925" cy="483125"/>
          </a:xfrm>
        </p:grpSpPr>
        <p:sp>
          <p:nvSpPr>
            <p:cNvPr id="9776" name="Google Shape;9776;p61"/>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7" name="Google Shape;9777;p61"/>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8" name="Google Shape;9778;p61"/>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9" name="Google Shape;9779;p61"/>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80" name="Google Shape;9780;p61"/>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1" name="Google Shape;9781;p61"/>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82" name="Google Shape;9782;p61"/>
          <p:cNvGrpSpPr/>
          <p:nvPr/>
        </p:nvGrpSpPr>
        <p:grpSpPr>
          <a:xfrm>
            <a:off x="7554825" y="3127378"/>
            <a:ext cx="331033" cy="337616"/>
            <a:chOff x="4467450" y="3808475"/>
            <a:chExt cx="470150" cy="479500"/>
          </a:xfrm>
        </p:grpSpPr>
        <p:sp>
          <p:nvSpPr>
            <p:cNvPr id="9783" name="Google Shape;9783;p61"/>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4" name="Google Shape;9784;p61"/>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5" name="Google Shape;9785;p61"/>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6" name="Google Shape;9786;p61"/>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7" name="Google Shape;9787;p61"/>
          <p:cNvGrpSpPr/>
          <p:nvPr/>
        </p:nvGrpSpPr>
        <p:grpSpPr>
          <a:xfrm>
            <a:off x="7975172" y="3126102"/>
            <a:ext cx="340186" cy="340168"/>
            <a:chOff x="5053900" y="3804850"/>
            <a:chExt cx="483150" cy="483125"/>
          </a:xfrm>
        </p:grpSpPr>
        <p:sp>
          <p:nvSpPr>
            <p:cNvPr id="9788" name="Google Shape;9788;p61"/>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9" name="Google Shape;9789;p61"/>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0" name="Google Shape;9790;p61"/>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1" name="Google Shape;9791;p61"/>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2" name="Google Shape;9792;p61"/>
          <p:cNvGrpSpPr/>
          <p:nvPr/>
        </p:nvGrpSpPr>
        <p:grpSpPr>
          <a:xfrm>
            <a:off x="6270890" y="3960912"/>
            <a:ext cx="340168" cy="340168"/>
            <a:chOff x="5648375" y="3804850"/>
            <a:chExt cx="483125" cy="483125"/>
          </a:xfrm>
        </p:grpSpPr>
        <p:sp>
          <p:nvSpPr>
            <p:cNvPr id="9793" name="Google Shape;9793;p61"/>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4" name="Google Shape;9794;p61"/>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5" name="Google Shape;9795;p61"/>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6" name="Google Shape;9796;p61"/>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7" name="Google Shape;9797;p61"/>
          <p:cNvGrpSpPr/>
          <p:nvPr/>
        </p:nvGrpSpPr>
        <p:grpSpPr>
          <a:xfrm>
            <a:off x="4560845" y="3973272"/>
            <a:ext cx="280923" cy="315449"/>
            <a:chOff x="6276025" y="3812400"/>
            <a:chExt cx="416800" cy="468025"/>
          </a:xfrm>
        </p:grpSpPr>
        <p:sp>
          <p:nvSpPr>
            <p:cNvPr id="9798" name="Google Shape;9798;p61"/>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9" name="Google Shape;9799;p61"/>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0" name="Google Shape;9800;p61"/>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1" name="Google Shape;9801;p61"/>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2" name="Google Shape;9802;p61"/>
          <p:cNvGrpSpPr/>
          <p:nvPr/>
        </p:nvGrpSpPr>
        <p:grpSpPr>
          <a:xfrm>
            <a:off x="5039779" y="3545089"/>
            <a:ext cx="342615" cy="340186"/>
            <a:chOff x="890400" y="4399350"/>
            <a:chExt cx="486600" cy="483150"/>
          </a:xfrm>
        </p:grpSpPr>
        <p:sp>
          <p:nvSpPr>
            <p:cNvPr id="9803" name="Google Shape;9803;p61"/>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4" name="Google Shape;9804;p61"/>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5" name="Google Shape;9805;p61"/>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6" name="Google Shape;9806;p61"/>
          <p:cNvGrpSpPr/>
          <p:nvPr/>
        </p:nvGrpSpPr>
        <p:grpSpPr>
          <a:xfrm>
            <a:off x="5474075" y="3560368"/>
            <a:ext cx="340168" cy="309628"/>
            <a:chOff x="1487200" y="4421025"/>
            <a:chExt cx="483125" cy="439750"/>
          </a:xfrm>
        </p:grpSpPr>
        <p:sp>
          <p:nvSpPr>
            <p:cNvPr id="9807" name="Google Shape;9807;p61"/>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8" name="Google Shape;9808;p61"/>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9" name="Google Shape;9809;p61"/>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0" name="Google Shape;9810;p61"/>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1" name="Google Shape;9811;p61"/>
          <p:cNvGrpSpPr/>
          <p:nvPr/>
        </p:nvGrpSpPr>
        <p:grpSpPr>
          <a:xfrm>
            <a:off x="5878353" y="3545107"/>
            <a:ext cx="344903" cy="340151"/>
            <a:chOff x="2079300" y="4399325"/>
            <a:chExt cx="489850" cy="483100"/>
          </a:xfrm>
        </p:grpSpPr>
        <p:sp>
          <p:nvSpPr>
            <p:cNvPr id="9812" name="Google Shape;9812;p61"/>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3" name="Google Shape;9813;p61"/>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14" name="Google Shape;9814;p61"/>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15" name="Google Shape;9815;p61"/>
          <p:cNvGrpSpPr/>
          <p:nvPr/>
        </p:nvGrpSpPr>
        <p:grpSpPr>
          <a:xfrm>
            <a:off x="6744925" y="3545107"/>
            <a:ext cx="276236" cy="340151"/>
            <a:chOff x="3316000" y="4399325"/>
            <a:chExt cx="392325" cy="483100"/>
          </a:xfrm>
        </p:grpSpPr>
        <p:sp>
          <p:nvSpPr>
            <p:cNvPr id="9816" name="Google Shape;9816;p61"/>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7" name="Google Shape;9817;p61"/>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8" name="Google Shape;9818;p61"/>
          <p:cNvGrpSpPr/>
          <p:nvPr/>
        </p:nvGrpSpPr>
        <p:grpSpPr>
          <a:xfrm>
            <a:off x="7169665" y="3545089"/>
            <a:ext cx="254022" cy="340186"/>
            <a:chOff x="3926225" y="4399275"/>
            <a:chExt cx="360775" cy="483150"/>
          </a:xfrm>
        </p:grpSpPr>
        <p:sp>
          <p:nvSpPr>
            <p:cNvPr id="9819" name="Google Shape;9819;p61"/>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0" name="Google Shape;9820;p61"/>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21" name="Google Shape;9821;p61"/>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22" name="Google Shape;9822;p61"/>
          <p:cNvGrpSpPr/>
          <p:nvPr/>
        </p:nvGrpSpPr>
        <p:grpSpPr>
          <a:xfrm>
            <a:off x="7975224" y="3545151"/>
            <a:ext cx="340080" cy="340063"/>
            <a:chOff x="5053975" y="4399375"/>
            <a:chExt cx="483000" cy="482975"/>
          </a:xfrm>
        </p:grpSpPr>
        <p:sp>
          <p:nvSpPr>
            <p:cNvPr id="9823" name="Google Shape;9823;p61"/>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4" name="Google Shape;9824;p61"/>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5" name="Google Shape;9825;p61"/>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6" name="Google Shape;9826;p61"/>
          <p:cNvGrpSpPr/>
          <p:nvPr/>
        </p:nvGrpSpPr>
        <p:grpSpPr>
          <a:xfrm>
            <a:off x="6715417" y="3960912"/>
            <a:ext cx="340168" cy="340168"/>
            <a:chOff x="5648375" y="4399300"/>
            <a:chExt cx="483125" cy="483125"/>
          </a:xfrm>
        </p:grpSpPr>
        <p:sp>
          <p:nvSpPr>
            <p:cNvPr id="9827" name="Google Shape;9827;p61"/>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8" name="Google Shape;9828;p61"/>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9" name="Google Shape;9829;p61"/>
          <p:cNvGrpSpPr/>
          <p:nvPr/>
        </p:nvGrpSpPr>
        <p:grpSpPr>
          <a:xfrm>
            <a:off x="4946140" y="3979624"/>
            <a:ext cx="330007" cy="302744"/>
            <a:chOff x="6239575" y="4416275"/>
            <a:chExt cx="489625" cy="449175"/>
          </a:xfrm>
        </p:grpSpPr>
        <p:sp>
          <p:nvSpPr>
            <p:cNvPr id="9830" name="Google Shape;9830;p61"/>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1" name="Google Shape;9831;p61"/>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2" name="Google Shape;9832;p61"/>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3" name="Google Shape;9833;p61"/>
          <p:cNvGrpSpPr/>
          <p:nvPr/>
        </p:nvGrpSpPr>
        <p:grpSpPr>
          <a:xfrm>
            <a:off x="2049419" y="3976879"/>
            <a:ext cx="308234" cy="308234"/>
            <a:chOff x="892750" y="4993750"/>
            <a:chExt cx="483125" cy="483125"/>
          </a:xfrm>
        </p:grpSpPr>
        <p:sp>
          <p:nvSpPr>
            <p:cNvPr id="9834" name="Google Shape;9834;p61"/>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5" name="Google Shape;9835;p61"/>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6" name="Google Shape;9836;p61"/>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7" name="Google Shape;9837;p61"/>
          <p:cNvGrpSpPr/>
          <p:nvPr/>
        </p:nvGrpSpPr>
        <p:grpSpPr>
          <a:xfrm>
            <a:off x="853427" y="3984006"/>
            <a:ext cx="293982" cy="293982"/>
            <a:chOff x="2676100" y="4993750"/>
            <a:chExt cx="483125" cy="483125"/>
          </a:xfrm>
        </p:grpSpPr>
        <p:sp>
          <p:nvSpPr>
            <p:cNvPr id="9838" name="Google Shape;9838;p61"/>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9" name="Google Shape;9839;p61"/>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0" name="Google Shape;9840;p61"/>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1" name="Google Shape;9841;p61"/>
          <p:cNvGrpSpPr/>
          <p:nvPr/>
        </p:nvGrpSpPr>
        <p:grpSpPr>
          <a:xfrm>
            <a:off x="3287244" y="3976879"/>
            <a:ext cx="308234" cy="308234"/>
            <a:chOff x="3270550" y="4993750"/>
            <a:chExt cx="483125" cy="483125"/>
          </a:xfrm>
        </p:grpSpPr>
        <p:sp>
          <p:nvSpPr>
            <p:cNvPr id="9842" name="Google Shape;9842;p61"/>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3" name="Google Shape;9843;p61"/>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4" name="Google Shape;9844;p61"/>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5" name="Google Shape;9845;p61"/>
          <p:cNvGrpSpPr/>
          <p:nvPr/>
        </p:nvGrpSpPr>
        <p:grpSpPr>
          <a:xfrm>
            <a:off x="1271279" y="3983960"/>
            <a:ext cx="293997" cy="294073"/>
            <a:chOff x="4459450" y="4993700"/>
            <a:chExt cx="483150" cy="483275"/>
          </a:xfrm>
        </p:grpSpPr>
        <p:sp>
          <p:nvSpPr>
            <p:cNvPr id="9846" name="Google Shape;9846;p61"/>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7" name="Google Shape;9847;p61"/>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8" name="Google Shape;9848;p61"/>
          <p:cNvGrpSpPr/>
          <p:nvPr/>
        </p:nvGrpSpPr>
        <p:grpSpPr>
          <a:xfrm>
            <a:off x="2462028" y="3976879"/>
            <a:ext cx="308234" cy="308234"/>
            <a:chOff x="1487200" y="4993750"/>
            <a:chExt cx="483125" cy="483125"/>
          </a:xfrm>
        </p:grpSpPr>
        <p:sp>
          <p:nvSpPr>
            <p:cNvPr id="9849" name="Google Shape;9849;p61"/>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0" name="Google Shape;9850;p61"/>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1" name="Google Shape;9851;p61"/>
          <p:cNvGrpSpPr/>
          <p:nvPr/>
        </p:nvGrpSpPr>
        <p:grpSpPr>
          <a:xfrm>
            <a:off x="2874638" y="3976879"/>
            <a:ext cx="308234" cy="308234"/>
            <a:chOff x="2081650" y="4993750"/>
            <a:chExt cx="483125" cy="483125"/>
          </a:xfrm>
        </p:grpSpPr>
        <p:sp>
          <p:nvSpPr>
            <p:cNvPr id="9852" name="Google Shape;9852;p61"/>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61"/>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4" name="Google Shape;9854;p61"/>
          <p:cNvGrpSpPr/>
          <p:nvPr/>
        </p:nvGrpSpPr>
        <p:grpSpPr>
          <a:xfrm>
            <a:off x="1651280" y="3983960"/>
            <a:ext cx="293997" cy="294073"/>
            <a:chOff x="5053900" y="4993700"/>
            <a:chExt cx="483150" cy="483275"/>
          </a:xfrm>
        </p:grpSpPr>
        <p:sp>
          <p:nvSpPr>
            <p:cNvPr id="9855" name="Google Shape;9855;p61"/>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6" name="Google Shape;9856;p61"/>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57" name="Google Shape;9857;p6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858" name="Google Shape;9858;p61"/>
          <p:cNvGrpSpPr/>
          <p:nvPr/>
        </p:nvGrpSpPr>
        <p:grpSpPr>
          <a:xfrm>
            <a:off x="7159962" y="3960299"/>
            <a:ext cx="195401" cy="341395"/>
            <a:chOff x="1426400" y="1814750"/>
            <a:chExt cx="407850" cy="712575"/>
          </a:xfrm>
        </p:grpSpPr>
        <p:sp>
          <p:nvSpPr>
            <p:cNvPr id="9859" name="Google Shape;9859;p61"/>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61"/>
          <p:cNvGrpSpPr/>
          <p:nvPr/>
        </p:nvGrpSpPr>
        <p:grpSpPr>
          <a:xfrm>
            <a:off x="7494377" y="3991261"/>
            <a:ext cx="279423" cy="279471"/>
            <a:chOff x="1910075" y="2021700"/>
            <a:chExt cx="583225" cy="583325"/>
          </a:xfrm>
        </p:grpSpPr>
        <p:sp>
          <p:nvSpPr>
            <p:cNvPr id="9863" name="Google Shape;9863;p61"/>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61"/>
          <p:cNvGrpSpPr/>
          <p:nvPr/>
        </p:nvGrpSpPr>
        <p:grpSpPr>
          <a:xfrm>
            <a:off x="7912814" y="4026678"/>
            <a:ext cx="392874" cy="208636"/>
            <a:chOff x="2749275" y="2099575"/>
            <a:chExt cx="820025" cy="435475"/>
          </a:xfrm>
        </p:grpSpPr>
        <p:sp>
          <p:nvSpPr>
            <p:cNvPr id="9867" name="Google Shape;9867;p61"/>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1"/>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4" name="Shape 9874"/>
        <p:cNvGrpSpPr/>
        <p:nvPr/>
      </p:nvGrpSpPr>
      <p:grpSpPr>
        <a:xfrm>
          <a:off x="0" y="0"/>
          <a:ext cx="0" cy="0"/>
          <a:chOff x="0" y="0"/>
          <a:chExt cx="0" cy="0"/>
        </a:xfrm>
      </p:grpSpPr>
      <p:sp>
        <p:nvSpPr>
          <p:cNvPr id="9875" name="Google Shape;9875;p62"/>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2"/>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2"/>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8" name="Google Shape;9878;p62"/>
          <p:cNvGrpSpPr/>
          <p:nvPr/>
        </p:nvGrpSpPr>
        <p:grpSpPr>
          <a:xfrm>
            <a:off x="2987728" y="1340982"/>
            <a:ext cx="371882" cy="373766"/>
            <a:chOff x="-41270450" y="1973375"/>
            <a:chExt cx="315850" cy="317450"/>
          </a:xfrm>
        </p:grpSpPr>
        <p:sp>
          <p:nvSpPr>
            <p:cNvPr id="9879" name="Google Shape;9879;p6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62"/>
          <p:cNvGrpSpPr/>
          <p:nvPr/>
        </p:nvGrpSpPr>
        <p:grpSpPr>
          <a:xfrm>
            <a:off x="3005407" y="1787939"/>
            <a:ext cx="395871" cy="372088"/>
            <a:chOff x="-41291625" y="2339025"/>
            <a:chExt cx="336225" cy="316025"/>
          </a:xfrm>
        </p:grpSpPr>
        <p:sp>
          <p:nvSpPr>
            <p:cNvPr id="9884" name="Google Shape;9884;p6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2"/>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6" name="Google Shape;9886;p62"/>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2"/>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2"/>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2"/>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2"/>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2"/>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2" name="Google Shape;9892;p62"/>
          <p:cNvGrpSpPr/>
          <p:nvPr/>
        </p:nvGrpSpPr>
        <p:grpSpPr>
          <a:xfrm>
            <a:off x="1229534" y="1312990"/>
            <a:ext cx="396931" cy="373147"/>
            <a:chOff x="-42804750" y="1949600"/>
            <a:chExt cx="337125" cy="316925"/>
          </a:xfrm>
        </p:grpSpPr>
        <p:sp>
          <p:nvSpPr>
            <p:cNvPr id="9893" name="Google Shape;9893;p6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62"/>
          <p:cNvGrpSpPr/>
          <p:nvPr/>
        </p:nvGrpSpPr>
        <p:grpSpPr>
          <a:xfrm>
            <a:off x="1292211" y="1765686"/>
            <a:ext cx="335706" cy="364258"/>
            <a:chOff x="-42778750" y="2320125"/>
            <a:chExt cx="285125" cy="309375"/>
          </a:xfrm>
        </p:grpSpPr>
        <p:sp>
          <p:nvSpPr>
            <p:cNvPr id="9897" name="Google Shape;9897;p6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2"/>
          <p:cNvGrpSpPr/>
          <p:nvPr/>
        </p:nvGrpSpPr>
        <p:grpSpPr>
          <a:xfrm>
            <a:off x="1269879" y="2212691"/>
            <a:ext cx="375591" cy="374678"/>
            <a:chOff x="-42796875" y="2680675"/>
            <a:chExt cx="319000" cy="318225"/>
          </a:xfrm>
        </p:grpSpPr>
        <p:sp>
          <p:nvSpPr>
            <p:cNvPr id="9900" name="Google Shape;9900;p6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62"/>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2"/>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2"/>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2"/>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62"/>
          <p:cNvGrpSpPr/>
          <p:nvPr/>
        </p:nvGrpSpPr>
        <p:grpSpPr>
          <a:xfrm>
            <a:off x="2168150" y="3090966"/>
            <a:ext cx="390426" cy="369586"/>
            <a:chOff x="-39055650" y="2315975"/>
            <a:chExt cx="331600" cy="313900"/>
          </a:xfrm>
        </p:grpSpPr>
        <p:sp>
          <p:nvSpPr>
            <p:cNvPr id="9910" name="Google Shape;9910;p6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2" name="Google Shape;9912;p62"/>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2"/>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4" name="Google Shape;9914;p62"/>
          <p:cNvGrpSpPr/>
          <p:nvPr/>
        </p:nvGrpSpPr>
        <p:grpSpPr>
          <a:xfrm>
            <a:off x="1659816" y="1313166"/>
            <a:ext cx="380241" cy="371793"/>
            <a:chOff x="-42430625" y="1949750"/>
            <a:chExt cx="322950" cy="315775"/>
          </a:xfrm>
        </p:grpSpPr>
        <p:sp>
          <p:nvSpPr>
            <p:cNvPr id="9915" name="Google Shape;9915;p6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9" name="Google Shape;9919;p62"/>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2"/>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2"/>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2"/>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2"/>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2"/>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5" name="Google Shape;9925;p62"/>
          <p:cNvGrpSpPr/>
          <p:nvPr/>
        </p:nvGrpSpPr>
        <p:grpSpPr>
          <a:xfrm>
            <a:off x="2623344" y="3089112"/>
            <a:ext cx="372824" cy="372058"/>
            <a:chOff x="-38686275" y="2314400"/>
            <a:chExt cx="316650" cy="316000"/>
          </a:xfrm>
        </p:grpSpPr>
        <p:sp>
          <p:nvSpPr>
            <p:cNvPr id="9926" name="Google Shape;9926;p6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2"/>
          <p:cNvGrpSpPr/>
          <p:nvPr/>
        </p:nvGrpSpPr>
        <p:grpSpPr>
          <a:xfrm>
            <a:off x="2621946" y="3581152"/>
            <a:ext cx="375620" cy="373736"/>
            <a:chOff x="-38686275" y="2682250"/>
            <a:chExt cx="319025" cy="317425"/>
          </a:xfrm>
        </p:grpSpPr>
        <p:sp>
          <p:nvSpPr>
            <p:cNvPr id="9929" name="Google Shape;9929;p6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2"/>
          <p:cNvGrpSpPr/>
          <p:nvPr/>
        </p:nvGrpSpPr>
        <p:grpSpPr>
          <a:xfrm>
            <a:off x="3940328" y="3579695"/>
            <a:ext cx="391368" cy="376650"/>
            <a:chOff x="-37534750" y="2668075"/>
            <a:chExt cx="332400" cy="319900"/>
          </a:xfrm>
        </p:grpSpPr>
        <p:sp>
          <p:nvSpPr>
            <p:cNvPr id="9932" name="Google Shape;9932;p6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4" name="Google Shape;9934;p62"/>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5" name="Google Shape;9935;p62"/>
          <p:cNvGrpSpPr/>
          <p:nvPr/>
        </p:nvGrpSpPr>
        <p:grpSpPr>
          <a:xfrm>
            <a:off x="2131694" y="1760829"/>
            <a:ext cx="375591" cy="374060"/>
            <a:chOff x="-42062025" y="2316000"/>
            <a:chExt cx="319000" cy="317700"/>
          </a:xfrm>
        </p:grpSpPr>
        <p:sp>
          <p:nvSpPr>
            <p:cNvPr id="9936" name="Google Shape;9936;p6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8" name="Google Shape;9938;p62"/>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9" name="Google Shape;9939;p62"/>
          <p:cNvGrpSpPr/>
          <p:nvPr/>
        </p:nvGrpSpPr>
        <p:grpSpPr>
          <a:xfrm>
            <a:off x="876569" y="2671933"/>
            <a:ext cx="330143" cy="368173"/>
            <a:chOff x="-40150450" y="1977325"/>
            <a:chExt cx="280400" cy="312700"/>
          </a:xfrm>
        </p:grpSpPr>
        <p:sp>
          <p:nvSpPr>
            <p:cNvPr id="9940" name="Google Shape;9940;p62"/>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2"/>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2"/>
          <p:cNvGrpSpPr/>
          <p:nvPr/>
        </p:nvGrpSpPr>
        <p:grpSpPr>
          <a:xfrm>
            <a:off x="870534" y="3131151"/>
            <a:ext cx="342211" cy="372824"/>
            <a:chOff x="-40160700" y="2339625"/>
            <a:chExt cx="290650" cy="316650"/>
          </a:xfrm>
        </p:grpSpPr>
        <p:sp>
          <p:nvSpPr>
            <p:cNvPr id="9945" name="Google Shape;9945;p6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2"/>
          <p:cNvGrpSpPr/>
          <p:nvPr/>
        </p:nvGrpSpPr>
        <p:grpSpPr>
          <a:xfrm>
            <a:off x="852359" y="3581608"/>
            <a:ext cx="375591" cy="372824"/>
            <a:chOff x="-40171725" y="2705875"/>
            <a:chExt cx="319000" cy="316650"/>
          </a:xfrm>
        </p:grpSpPr>
        <p:sp>
          <p:nvSpPr>
            <p:cNvPr id="9950" name="Google Shape;9950;p6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62"/>
          <p:cNvGrpSpPr/>
          <p:nvPr/>
        </p:nvGrpSpPr>
        <p:grpSpPr>
          <a:xfrm>
            <a:off x="3109957" y="2656064"/>
            <a:ext cx="272686" cy="373766"/>
            <a:chOff x="-38275925" y="1946600"/>
            <a:chExt cx="231600" cy="317450"/>
          </a:xfrm>
        </p:grpSpPr>
        <p:sp>
          <p:nvSpPr>
            <p:cNvPr id="9953" name="Google Shape;9953;p6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5" name="Google Shape;9955;p62"/>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2"/>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7" name="Google Shape;9957;p62"/>
          <p:cNvGrpSpPr/>
          <p:nvPr/>
        </p:nvGrpSpPr>
        <p:grpSpPr>
          <a:xfrm>
            <a:off x="2173841" y="4053505"/>
            <a:ext cx="382096" cy="371911"/>
            <a:chOff x="-37190575" y="1951325"/>
            <a:chExt cx="324525" cy="315875"/>
          </a:xfrm>
        </p:grpSpPr>
        <p:sp>
          <p:nvSpPr>
            <p:cNvPr id="9958" name="Google Shape;9958;p6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3" name="Google Shape;9963;p62"/>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4" name="Google Shape;9964;p62"/>
          <p:cNvGrpSpPr/>
          <p:nvPr/>
        </p:nvGrpSpPr>
        <p:grpSpPr>
          <a:xfrm>
            <a:off x="2574144" y="1839656"/>
            <a:ext cx="373736" cy="293055"/>
            <a:chOff x="-41694200" y="2382950"/>
            <a:chExt cx="317425" cy="248900"/>
          </a:xfrm>
        </p:grpSpPr>
        <p:sp>
          <p:nvSpPr>
            <p:cNvPr id="9965" name="Google Shape;9965;p6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2"/>
          <p:cNvGrpSpPr/>
          <p:nvPr/>
        </p:nvGrpSpPr>
        <p:grpSpPr>
          <a:xfrm>
            <a:off x="2570967" y="2192964"/>
            <a:ext cx="375591" cy="373766"/>
            <a:chOff x="-41695775" y="2683025"/>
            <a:chExt cx="319000" cy="317450"/>
          </a:xfrm>
        </p:grpSpPr>
        <p:sp>
          <p:nvSpPr>
            <p:cNvPr id="9968" name="Google Shape;9968;p6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62"/>
          <p:cNvGrpSpPr/>
          <p:nvPr/>
        </p:nvGrpSpPr>
        <p:grpSpPr>
          <a:xfrm>
            <a:off x="1313266" y="2685734"/>
            <a:ext cx="342211" cy="375620"/>
            <a:chOff x="-39792875" y="1971800"/>
            <a:chExt cx="290650" cy="319025"/>
          </a:xfrm>
        </p:grpSpPr>
        <p:sp>
          <p:nvSpPr>
            <p:cNvPr id="9972" name="Google Shape;9972;p6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4" name="Google Shape;9974;p62"/>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5" name="Google Shape;9975;p62"/>
          <p:cNvGrpSpPr/>
          <p:nvPr/>
        </p:nvGrpSpPr>
        <p:grpSpPr>
          <a:xfrm>
            <a:off x="3490328" y="2657918"/>
            <a:ext cx="383950" cy="372618"/>
            <a:chOff x="-37956150" y="1948175"/>
            <a:chExt cx="326100" cy="316475"/>
          </a:xfrm>
        </p:grpSpPr>
        <p:sp>
          <p:nvSpPr>
            <p:cNvPr id="9976" name="Google Shape;9976;p6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2"/>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62"/>
          <p:cNvGrpSpPr/>
          <p:nvPr/>
        </p:nvGrpSpPr>
        <p:grpSpPr>
          <a:xfrm>
            <a:off x="1323705" y="3133960"/>
            <a:ext cx="324609" cy="374825"/>
            <a:chOff x="-39783425" y="2337925"/>
            <a:chExt cx="275700" cy="318350"/>
          </a:xfrm>
        </p:grpSpPr>
        <p:sp>
          <p:nvSpPr>
            <p:cNvPr id="9980" name="Google Shape;9980;p6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62"/>
          <p:cNvGrpSpPr/>
          <p:nvPr/>
        </p:nvGrpSpPr>
        <p:grpSpPr>
          <a:xfrm>
            <a:off x="3497847" y="3165172"/>
            <a:ext cx="375620" cy="243015"/>
            <a:chOff x="-37953000" y="2379000"/>
            <a:chExt cx="319025" cy="206400"/>
          </a:xfrm>
        </p:grpSpPr>
        <p:sp>
          <p:nvSpPr>
            <p:cNvPr id="9983" name="Google Shape;9983;p6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8" name="Google Shape;9988;p62"/>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2"/>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2"/>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991" name="Google Shape;9991;p62"/>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992" name="Google Shape;9992;p62"/>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3" name="Google Shape;9993;p62"/>
          <p:cNvGrpSpPr/>
          <p:nvPr/>
        </p:nvGrpSpPr>
        <p:grpSpPr>
          <a:xfrm>
            <a:off x="4855594" y="1782519"/>
            <a:ext cx="354107" cy="355063"/>
            <a:chOff x="-28467625" y="2331750"/>
            <a:chExt cx="296150" cy="296950"/>
          </a:xfrm>
        </p:grpSpPr>
        <p:sp>
          <p:nvSpPr>
            <p:cNvPr id="9994" name="Google Shape;9994;p6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2"/>
          <p:cNvGrpSpPr/>
          <p:nvPr/>
        </p:nvGrpSpPr>
        <p:grpSpPr>
          <a:xfrm>
            <a:off x="4869719" y="2225601"/>
            <a:ext cx="325858" cy="351327"/>
            <a:chOff x="-28461325" y="2701925"/>
            <a:chExt cx="272525" cy="293825"/>
          </a:xfrm>
        </p:grpSpPr>
        <p:sp>
          <p:nvSpPr>
            <p:cNvPr id="9997" name="Google Shape;9997;p6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2"/>
          <p:cNvGrpSpPr/>
          <p:nvPr/>
        </p:nvGrpSpPr>
        <p:grpSpPr>
          <a:xfrm>
            <a:off x="7093910" y="1399238"/>
            <a:ext cx="354107" cy="226974"/>
            <a:chOff x="-26585200" y="2025375"/>
            <a:chExt cx="296150" cy="189825"/>
          </a:xfrm>
        </p:grpSpPr>
        <p:sp>
          <p:nvSpPr>
            <p:cNvPr id="10001" name="Google Shape;10001;p6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2"/>
          <p:cNvGrpSpPr/>
          <p:nvPr/>
        </p:nvGrpSpPr>
        <p:grpSpPr>
          <a:xfrm>
            <a:off x="7094373" y="1783461"/>
            <a:ext cx="353180" cy="353180"/>
            <a:chOff x="-26584425" y="2340425"/>
            <a:chExt cx="295375" cy="295375"/>
          </a:xfrm>
        </p:grpSpPr>
        <p:sp>
          <p:nvSpPr>
            <p:cNvPr id="10007" name="Google Shape;10007;p6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2"/>
          <p:cNvGrpSpPr/>
          <p:nvPr/>
        </p:nvGrpSpPr>
        <p:grpSpPr>
          <a:xfrm>
            <a:off x="7089202" y="2224555"/>
            <a:ext cx="363523" cy="353419"/>
            <a:chOff x="-26585200" y="2710400"/>
            <a:chExt cx="304025" cy="295575"/>
          </a:xfrm>
        </p:grpSpPr>
        <p:sp>
          <p:nvSpPr>
            <p:cNvPr id="10013" name="Google Shape;10013;p6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62"/>
          <p:cNvGrpSpPr/>
          <p:nvPr/>
        </p:nvGrpSpPr>
        <p:grpSpPr>
          <a:xfrm>
            <a:off x="5744337" y="2666033"/>
            <a:ext cx="354136" cy="353210"/>
            <a:chOff x="-24709875" y="1970225"/>
            <a:chExt cx="296175" cy="295400"/>
          </a:xfrm>
        </p:grpSpPr>
        <p:sp>
          <p:nvSpPr>
            <p:cNvPr id="10026" name="Google Shape;10026;p6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62"/>
          <p:cNvGrpSpPr/>
          <p:nvPr/>
        </p:nvGrpSpPr>
        <p:grpSpPr>
          <a:xfrm>
            <a:off x="5776352" y="3112911"/>
            <a:ext cx="290107" cy="354107"/>
            <a:chOff x="-24683100" y="2340425"/>
            <a:chExt cx="242625" cy="296150"/>
          </a:xfrm>
        </p:grpSpPr>
        <p:sp>
          <p:nvSpPr>
            <p:cNvPr id="10029" name="Google Shape;10029;p6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3" name="Google Shape;10033;p62"/>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62"/>
          <p:cNvGrpSpPr/>
          <p:nvPr/>
        </p:nvGrpSpPr>
        <p:grpSpPr>
          <a:xfrm>
            <a:off x="7982594" y="2666033"/>
            <a:ext cx="360713" cy="353210"/>
            <a:chOff x="-22881800" y="1971800"/>
            <a:chExt cx="301675" cy="295400"/>
          </a:xfrm>
        </p:grpSpPr>
        <p:sp>
          <p:nvSpPr>
            <p:cNvPr id="10035" name="Google Shape;10035;p6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1" name="Google Shape;10041;p62"/>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2"/>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3" name="Google Shape;10043;p62"/>
          <p:cNvGrpSpPr/>
          <p:nvPr/>
        </p:nvGrpSpPr>
        <p:grpSpPr>
          <a:xfrm>
            <a:off x="5358939" y="2224196"/>
            <a:ext cx="227930" cy="354136"/>
            <a:chOff x="-28043900" y="2701925"/>
            <a:chExt cx="190625" cy="296175"/>
          </a:xfrm>
        </p:grpSpPr>
        <p:sp>
          <p:nvSpPr>
            <p:cNvPr id="10044" name="Google Shape;10044;p6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62"/>
          <p:cNvGrpSpPr/>
          <p:nvPr/>
        </p:nvGrpSpPr>
        <p:grpSpPr>
          <a:xfrm>
            <a:off x="7531805" y="1336135"/>
            <a:ext cx="354136" cy="353180"/>
            <a:chOff x="-26215025" y="1971025"/>
            <a:chExt cx="296175" cy="295375"/>
          </a:xfrm>
        </p:grpSpPr>
        <p:sp>
          <p:nvSpPr>
            <p:cNvPr id="10050" name="Google Shape;10050;p6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62"/>
          <p:cNvGrpSpPr/>
          <p:nvPr/>
        </p:nvGrpSpPr>
        <p:grpSpPr>
          <a:xfrm>
            <a:off x="7531327" y="1783924"/>
            <a:ext cx="355093" cy="352253"/>
            <a:chOff x="-26215825" y="2341200"/>
            <a:chExt cx="296975" cy="294600"/>
          </a:xfrm>
        </p:grpSpPr>
        <p:sp>
          <p:nvSpPr>
            <p:cNvPr id="10059" name="Google Shape;10059;p6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62"/>
          <p:cNvGrpSpPr/>
          <p:nvPr/>
        </p:nvGrpSpPr>
        <p:grpSpPr>
          <a:xfrm>
            <a:off x="7563357" y="2224674"/>
            <a:ext cx="291033" cy="353180"/>
            <a:chOff x="-26179575" y="2710600"/>
            <a:chExt cx="243400" cy="295375"/>
          </a:xfrm>
        </p:grpSpPr>
        <p:sp>
          <p:nvSpPr>
            <p:cNvPr id="10062" name="Google Shape;10062;p6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62"/>
          <p:cNvGrpSpPr/>
          <p:nvPr/>
        </p:nvGrpSpPr>
        <p:grpSpPr>
          <a:xfrm>
            <a:off x="6202417" y="2666048"/>
            <a:ext cx="337187" cy="353180"/>
            <a:chOff x="-24328675" y="1971025"/>
            <a:chExt cx="282000" cy="295375"/>
          </a:xfrm>
        </p:grpSpPr>
        <p:sp>
          <p:nvSpPr>
            <p:cNvPr id="10066" name="Google Shape;10066;p6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2"/>
          <p:cNvGrpSpPr/>
          <p:nvPr/>
        </p:nvGrpSpPr>
        <p:grpSpPr>
          <a:xfrm>
            <a:off x="6204778" y="3113374"/>
            <a:ext cx="332464" cy="353180"/>
            <a:chOff x="-24330250" y="2340425"/>
            <a:chExt cx="278050" cy="295375"/>
          </a:xfrm>
        </p:grpSpPr>
        <p:sp>
          <p:nvSpPr>
            <p:cNvPr id="10069" name="Google Shape;10069;p6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2"/>
          <p:cNvGrpSpPr/>
          <p:nvPr/>
        </p:nvGrpSpPr>
        <p:grpSpPr>
          <a:xfrm>
            <a:off x="6194420" y="3554587"/>
            <a:ext cx="353180" cy="353180"/>
            <a:chOff x="-24338900" y="2710600"/>
            <a:chExt cx="295375" cy="295375"/>
          </a:xfrm>
        </p:grpSpPr>
        <p:sp>
          <p:nvSpPr>
            <p:cNvPr id="10077" name="Google Shape;10077;p6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62"/>
          <p:cNvGrpSpPr/>
          <p:nvPr/>
        </p:nvGrpSpPr>
        <p:grpSpPr>
          <a:xfrm>
            <a:off x="7985419" y="3113972"/>
            <a:ext cx="355063" cy="351984"/>
            <a:chOff x="-22859750" y="2335900"/>
            <a:chExt cx="296950" cy="294375"/>
          </a:xfrm>
        </p:grpSpPr>
        <p:sp>
          <p:nvSpPr>
            <p:cNvPr id="10080" name="Google Shape;10080;p6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2"/>
          <p:cNvGrpSpPr/>
          <p:nvPr/>
        </p:nvGrpSpPr>
        <p:grpSpPr>
          <a:xfrm>
            <a:off x="5764767" y="1336120"/>
            <a:ext cx="311749" cy="353210"/>
            <a:chOff x="-27710725" y="1959200"/>
            <a:chExt cx="260725" cy="295400"/>
          </a:xfrm>
        </p:grpSpPr>
        <p:sp>
          <p:nvSpPr>
            <p:cNvPr id="10084" name="Google Shape;10084;p6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2"/>
          <p:cNvGrpSpPr/>
          <p:nvPr/>
        </p:nvGrpSpPr>
        <p:grpSpPr>
          <a:xfrm>
            <a:off x="5742631" y="1844666"/>
            <a:ext cx="356020" cy="230770"/>
            <a:chOff x="-27728850" y="2382950"/>
            <a:chExt cx="297750" cy="193000"/>
          </a:xfrm>
        </p:grpSpPr>
        <p:sp>
          <p:nvSpPr>
            <p:cNvPr id="10087" name="Google Shape;10087;p6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0" name="Google Shape;10090;p62"/>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2"/>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2" name="Google Shape;10092;p62"/>
          <p:cNvGrpSpPr/>
          <p:nvPr/>
        </p:nvGrpSpPr>
        <p:grpSpPr>
          <a:xfrm>
            <a:off x="7973975" y="1792877"/>
            <a:ext cx="354136" cy="334348"/>
            <a:chOff x="-25844850" y="2357750"/>
            <a:chExt cx="296175" cy="279625"/>
          </a:xfrm>
        </p:grpSpPr>
        <p:sp>
          <p:nvSpPr>
            <p:cNvPr id="10093" name="Google Shape;10093;p6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9" name="Google Shape;10099;p62"/>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0" name="Google Shape;10100;p62"/>
          <p:cNvGrpSpPr/>
          <p:nvPr/>
        </p:nvGrpSpPr>
        <p:grpSpPr>
          <a:xfrm>
            <a:off x="6702883" y="2666033"/>
            <a:ext cx="228887" cy="353210"/>
            <a:chOff x="-23917525" y="1970225"/>
            <a:chExt cx="191425" cy="295400"/>
          </a:xfrm>
        </p:grpSpPr>
        <p:sp>
          <p:nvSpPr>
            <p:cNvPr id="10101" name="Google Shape;10101;p6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62"/>
          <p:cNvGrpSpPr/>
          <p:nvPr/>
        </p:nvGrpSpPr>
        <p:grpSpPr>
          <a:xfrm>
            <a:off x="6658164" y="3112911"/>
            <a:ext cx="318325" cy="354107"/>
            <a:chOff x="-23952175" y="2340425"/>
            <a:chExt cx="266225" cy="296150"/>
          </a:xfrm>
        </p:grpSpPr>
        <p:sp>
          <p:nvSpPr>
            <p:cNvPr id="10105" name="Google Shape;10105;p6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7" name="Google Shape;10107;p62"/>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8" name="Google Shape;10108;p62"/>
          <p:cNvGrpSpPr/>
          <p:nvPr/>
        </p:nvGrpSpPr>
        <p:grpSpPr>
          <a:xfrm>
            <a:off x="8043336" y="3553167"/>
            <a:ext cx="239230" cy="356020"/>
            <a:chOff x="-22811700" y="2700350"/>
            <a:chExt cx="200075" cy="297750"/>
          </a:xfrm>
        </p:grpSpPr>
        <p:sp>
          <p:nvSpPr>
            <p:cNvPr id="10109" name="Google Shape;10109;p6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2"/>
          <p:cNvGrpSpPr/>
          <p:nvPr/>
        </p:nvGrpSpPr>
        <p:grpSpPr>
          <a:xfrm>
            <a:off x="6191787" y="1335656"/>
            <a:ext cx="355063" cy="354136"/>
            <a:chOff x="-27358650" y="1961575"/>
            <a:chExt cx="296950" cy="296175"/>
          </a:xfrm>
        </p:grpSpPr>
        <p:sp>
          <p:nvSpPr>
            <p:cNvPr id="10113" name="Google Shape;10113;p6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5" name="Google Shape;10115;p62"/>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7" name="Google Shape;10117;p62"/>
          <p:cNvGrpSpPr/>
          <p:nvPr/>
        </p:nvGrpSpPr>
        <p:grpSpPr>
          <a:xfrm>
            <a:off x="7090357" y="2666048"/>
            <a:ext cx="354136" cy="353180"/>
            <a:chOff x="-23599325" y="1971025"/>
            <a:chExt cx="296175" cy="295375"/>
          </a:xfrm>
        </p:grpSpPr>
        <p:sp>
          <p:nvSpPr>
            <p:cNvPr id="10118" name="Google Shape;10118;p6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0" name="Google Shape;10120;p62"/>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2"/>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2"/>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3" name="Google Shape;10123;p62"/>
          <p:cNvGrpSpPr/>
          <p:nvPr/>
        </p:nvGrpSpPr>
        <p:grpSpPr>
          <a:xfrm>
            <a:off x="6634801" y="1335776"/>
            <a:ext cx="360713" cy="353897"/>
            <a:chOff x="-26993200" y="1961775"/>
            <a:chExt cx="301675" cy="295975"/>
          </a:xfrm>
        </p:grpSpPr>
        <p:sp>
          <p:nvSpPr>
            <p:cNvPr id="10124" name="Google Shape;10124;p6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62"/>
          <p:cNvGrpSpPr/>
          <p:nvPr/>
        </p:nvGrpSpPr>
        <p:grpSpPr>
          <a:xfrm>
            <a:off x="6659761" y="1783461"/>
            <a:ext cx="310792" cy="353180"/>
            <a:chOff x="-26970350" y="2332550"/>
            <a:chExt cx="259925" cy="295375"/>
          </a:xfrm>
        </p:grpSpPr>
        <p:sp>
          <p:nvSpPr>
            <p:cNvPr id="10128" name="Google Shape;10128;p6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62"/>
          <p:cNvGrpSpPr/>
          <p:nvPr/>
        </p:nvGrpSpPr>
        <p:grpSpPr>
          <a:xfrm>
            <a:off x="6639046" y="2256226"/>
            <a:ext cx="352223" cy="290077"/>
            <a:chOff x="-26986100" y="2735800"/>
            <a:chExt cx="294575" cy="242600"/>
          </a:xfrm>
        </p:grpSpPr>
        <p:sp>
          <p:nvSpPr>
            <p:cNvPr id="10131" name="Google Shape;10131;p6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62"/>
          <p:cNvGrpSpPr/>
          <p:nvPr/>
        </p:nvGrpSpPr>
        <p:grpSpPr>
          <a:xfrm>
            <a:off x="7538093" y="2665569"/>
            <a:ext cx="355063" cy="354136"/>
            <a:chOff x="-23229925" y="1970225"/>
            <a:chExt cx="296950" cy="296175"/>
          </a:xfrm>
        </p:grpSpPr>
        <p:sp>
          <p:nvSpPr>
            <p:cNvPr id="10134" name="Google Shape;10134;p6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62"/>
          <p:cNvGrpSpPr/>
          <p:nvPr/>
        </p:nvGrpSpPr>
        <p:grpSpPr>
          <a:xfrm>
            <a:off x="7580466" y="3112432"/>
            <a:ext cx="270318" cy="355063"/>
            <a:chOff x="-23177950" y="2340425"/>
            <a:chExt cx="226075" cy="296950"/>
          </a:xfrm>
        </p:grpSpPr>
        <p:sp>
          <p:nvSpPr>
            <p:cNvPr id="10139" name="Google Shape;10139;p6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2"/>
          <p:cNvGrpSpPr/>
          <p:nvPr/>
        </p:nvGrpSpPr>
        <p:grpSpPr>
          <a:xfrm>
            <a:off x="7538556" y="3554109"/>
            <a:ext cx="354136" cy="354136"/>
            <a:chOff x="-23229150" y="2710600"/>
            <a:chExt cx="296175" cy="296175"/>
          </a:xfrm>
        </p:grpSpPr>
        <p:sp>
          <p:nvSpPr>
            <p:cNvPr id="10142" name="Google Shape;10142;p6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4" name="Google Shape;10144;p62"/>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2"/>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6" name="Google Shape;10146;p62"/>
          <p:cNvGrpSpPr/>
          <p:nvPr/>
        </p:nvGrpSpPr>
        <p:grpSpPr>
          <a:xfrm>
            <a:off x="4855631" y="3123732"/>
            <a:ext cx="356946" cy="332464"/>
            <a:chOff x="-25477800" y="2357750"/>
            <a:chExt cx="298525" cy="278050"/>
          </a:xfrm>
        </p:grpSpPr>
        <p:sp>
          <p:nvSpPr>
            <p:cNvPr id="10147" name="Google Shape;10147;p6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9" name="Google Shape;10149;p62"/>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2"/>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1" name="Google Shape;10151;p62"/>
          <p:cNvGrpSpPr/>
          <p:nvPr/>
        </p:nvGrpSpPr>
        <p:grpSpPr>
          <a:xfrm>
            <a:off x="5298265" y="3112911"/>
            <a:ext cx="353180" cy="354107"/>
            <a:chOff x="-25104475" y="2340425"/>
            <a:chExt cx="295375" cy="296150"/>
          </a:xfrm>
        </p:grpSpPr>
        <p:sp>
          <p:nvSpPr>
            <p:cNvPr id="10152" name="Google Shape;10152;p6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1" name="Google Shape;10161;p62"/>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65" name="Shape 10165"/>
        <p:cNvGrpSpPr/>
        <p:nvPr/>
      </p:nvGrpSpPr>
      <p:grpSpPr>
        <a:xfrm>
          <a:off x="0" y="0"/>
          <a:ext cx="0" cy="0"/>
          <a:chOff x="0" y="0"/>
          <a:chExt cx="0" cy="0"/>
        </a:xfrm>
      </p:grpSpPr>
      <p:sp>
        <p:nvSpPr>
          <p:cNvPr id="10166" name="Google Shape;10166;p63"/>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0167" name="Google Shape;10167;p63"/>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0168" name="Google Shape;10168;p63"/>
          <p:cNvGrpSpPr/>
          <p:nvPr/>
        </p:nvGrpSpPr>
        <p:grpSpPr>
          <a:xfrm>
            <a:off x="854368" y="1313920"/>
            <a:ext cx="366269" cy="366240"/>
            <a:chOff x="-65131525" y="1914325"/>
            <a:chExt cx="316650" cy="316625"/>
          </a:xfrm>
        </p:grpSpPr>
        <p:sp>
          <p:nvSpPr>
            <p:cNvPr id="10169" name="Google Shape;10169;p63"/>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63"/>
          <p:cNvGrpSpPr/>
          <p:nvPr/>
        </p:nvGrpSpPr>
        <p:grpSpPr>
          <a:xfrm>
            <a:off x="854368" y="1794207"/>
            <a:ext cx="366269" cy="366269"/>
            <a:chOff x="-65131525" y="2281350"/>
            <a:chExt cx="316650" cy="316650"/>
          </a:xfrm>
        </p:grpSpPr>
        <p:sp>
          <p:nvSpPr>
            <p:cNvPr id="10172" name="Google Shape;10172;p63"/>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63"/>
          <p:cNvGrpSpPr/>
          <p:nvPr/>
        </p:nvGrpSpPr>
        <p:grpSpPr>
          <a:xfrm>
            <a:off x="857564" y="2259206"/>
            <a:ext cx="359878" cy="367165"/>
            <a:chOff x="-65129950" y="2646800"/>
            <a:chExt cx="311125" cy="317425"/>
          </a:xfrm>
        </p:grpSpPr>
        <p:sp>
          <p:nvSpPr>
            <p:cNvPr id="10175" name="Google Shape;10175;p63"/>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3"/>
          <p:cNvGrpSpPr/>
          <p:nvPr/>
        </p:nvGrpSpPr>
        <p:grpSpPr>
          <a:xfrm>
            <a:off x="3060897" y="1312532"/>
            <a:ext cx="368987" cy="369016"/>
            <a:chOff x="-63252250" y="1930850"/>
            <a:chExt cx="319000" cy="319025"/>
          </a:xfrm>
        </p:grpSpPr>
        <p:sp>
          <p:nvSpPr>
            <p:cNvPr id="10178" name="Google Shape;10178;p63"/>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0" name="Google Shape;10180;p63"/>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1" name="Google Shape;10181;p63"/>
          <p:cNvGrpSpPr/>
          <p:nvPr/>
        </p:nvGrpSpPr>
        <p:grpSpPr>
          <a:xfrm>
            <a:off x="3061808" y="2258743"/>
            <a:ext cx="367165" cy="368091"/>
            <a:chOff x="-63250675" y="2664125"/>
            <a:chExt cx="317425" cy="318225"/>
          </a:xfrm>
        </p:grpSpPr>
        <p:sp>
          <p:nvSpPr>
            <p:cNvPr id="10182" name="Google Shape;10182;p63"/>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3"/>
          <p:cNvGrpSpPr/>
          <p:nvPr/>
        </p:nvGrpSpPr>
        <p:grpSpPr>
          <a:xfrm>
            <a:off x="1738471" y="2735150"/>
            <a:ext cx="363522" cy="361266"/>
            <a:chOff x="-61354075" y="1940500"/>
            <a:chExt cx="314275" cy="312325"/>
          </a:xfrm>
        </p:grpSpPr>
        <p:sp>
          <p:nvSpPr>
            <p:cNvPr id="10185" name="Google Shape;10185;p63"/>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63"/>
          <p:cNvGrpSpPr/>
          <p:nvPr/>
        </p:nvGrpSpPr>
        <p:grpSpPr>
          <a:xfrm>
            <a:off x="1737098" y="3183702"/>
            <a:ext cx="366269" cy="336195"/>
            <a:chOff x="-61354875" y="2322300"/>
            <a:chExt cx="316650" cy="290650"/>
          </a:xfrm>
        </p:grpSpPr>
        <p:sp>
          <p:nvSpPr>
            <p:cNvPr id="10190" name="Google Shape;10190;p63"/>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63"/>
          <p:cNvGrpSpPr/>
          <p:nvPr/>
        </p:nvGrpSpPr>
        <p:grpSpPr>
          <a:xfrm>
            <a:off x="1737098" y="3611266"/>
            <a:ext cx="366269" cy="366269"/>
            <a:chOff x="-61354875" y="2671225"/>
            <a:chExt cx="316650" cy="316650"/>
          </a:xfrm>
        </p:grpSpPr>
        <p:sp>
          <p:nvSpPr>
            <p:cNvPr id="10194" name="Google Shape;10194;p63"/>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63"/>
          <p:cNvGrpSpPr/>
          <p:nvPr/>
        </p:nvGrpSpPr>
        <p:grpSpPr>
          <a:xfrm>
            <a:off x="3952502" y="2731001"/>
            <a:ext cx="368987" cy="369566"/>
            <a:chOff x="-59502375" y="1904375"/>
            <a:chExt cx="319000" cy="319500"/>
          </a:xfrm>
        </p:grpSpPr>
        <p:sp>
          <p:nvSpPr>
            <p:cNvPr id="10200" name="Google Shape;10200;p63"/>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63"/>
          <p:cNvGrpSpPr/>
          <p:nvPr/>
        </p:nvGrpSpPr>
        <p:grpSpPr>
          <a:xfrm>
            <a:off x="1298621" y="1315207"/>
            <a:ext cx="368987" cy="363666"/>
            <a:chOff x="-64774725" y="1916550"/>
            <a:chExt cx="319000" cy="314400"/>
          </a:xfrm>
        </p:grpSpPr>
        <p:sp>
          <p:nvSpPr>
            <p:cNvPr id="10204" name="Google Shape;10204;p63"/>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63"/>
          <p:cNvGrpSpPr/>
          <p:nvPr/>
        </p:nvGrpSpPr>
        <p:grpSpPr>
          <a:xfrm>
            <a:off x="1299979" y="1792386"/>
            <a:ext cx="366269" cy="369913"/>
            <a:chOff x="-64764500" y="2280550"/>
            <a:chExt cx="316650" cy="319800"/>
          </a:xfrm>
        </p:grpSpPr>
        <p:sp>
          <p:nvSpPr>
            <p:cNvPr id="10207" name="Google Shape;10207;p63"/>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9" name="Google Shape;10209;p63"/>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0" name="Google Shape;10210;p63"/>
          <p:cNvGrpSpPr/>
          <p:nvPr/>
        </p:nvGrpSpPr>
        <p:grpSpPr>
          <a:xfrm>
            <a:off x="3512023" y="1352163"/>
            <a:ext cx="365344" cy="289753"/>
            <a:chOff x="-62882850" y="1999375"/>
            <a:chExt cx="315850" cy="250500"/>
          </a:xfrm>
        </p:grpSpPr>
        <p:sp>
          <p:nvSpPr>
            <p:cNvPr id="10211" name="Google Shape;10211;p63"/>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3"/>
          <p:cNvGrpSpPr/>
          <p:nvPr/>
        </p:nvGrpSpPr>
        <p:grpSpPr>
          <a:xfrm>
            <a:off x="3503362" y="1793745"/>
            <a:ext cx="382665" cy="367194"/>
            <a:chOff x="-62890750" y="2296300"/>
            <a:chExt cx="330825" cy="317450"/>
          </a:xfrm>
        </p:grpSpPr>
        <p:sp>
          <p:nvSpPr>
            <p:cNvPr id="10214" name="Google Shape;10214;p63"/>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3"/>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63"/>
          <p:cNvGrpSpPr/>
          <p:nvPr/>
        </p:nvGrpSpPr>
        <p:grpSpPr>
          <a:xfrm>
            <a:off x="3512023" y="2259206"/>
            <a:ext cx="365344" cy="367165"/>
            <a:chOff x="-62882850" y="2664925"/>
            <a:chExt cx="315850" cy="317425"/>
          </a:xfrm>
        </p:grpSpPr>
        <p:sp>
          <p:nvSpPr>
            <p:cNvPr id="10218" name="Google Shape;10218;p63"/>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0" name="Google Shape;10220;p63"/>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1" name="Google Shape;10221;p63"/>
          <p:cNvGrpSpPr/>
          <p:nvPr/>
        </p:nvGrpSpPr>
        <p:grpSpPr>
          <a:xfrm>
            <a:off x="2183172" y="3171846"/>
            <a:ext cx="366269" cy="359907"/>
            <a:chOff x="-60988625" y="2310475"/>
            <a:chExt cx="316650" cy="311150"/>
          </a:xfrm>
        </p:grpSpPr>
        <p:sp>
          <p:nvSpPr>
            <p:cNvPr id="10222" name="Google Shape;10222;p63"/>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63"/>
          <p:cNvGrpSpPr/>
          <p:nvPr/>
        </p:nvGrpSpPr>
        <p:grpSpPr>
          <a:xfrm>
            <a:off x="2183634" y="3610009"/>
            <a:ext cx="365344" cy="368785"/>
            <a:chOff x="-60987050" y="2671400"/>
            <a:chExt cx="315850" cy="318825"/>
          </a:xfrm>
        </p:grpSpPr>
        <p:sp>
          <p:nvSpPr>
            <p:cNvPr id="10229" name="Google Shape;10229;p63"/>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3"/>
          <p:cNvGrpSpPr/>
          <p:nvPr/>
        </p:nvGrpSpPr>
        <p:grpSpPr>
          <a:xfrm>
            <a:off x="3952500" y="3172771"/>
            <a:ext cx="368987" cy="358056"/>
            <a:chOff x="-59481900" y="2290800"/>
            <a:chExt cx="319000" cy="309550"/>
          </a:xfrm>
        </p:grpSpPr>
        <p:sp>
          <p:nvSpPr>
            <p:cNvPr id="10232" name="Google Shape;10232;p63"/>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63"/>
          <p:cNvGrpSpPr/>
          <p:nvPr/>
        </p:nvGrpSpPr>
        <p:grpSpPr>
          <a:xfrm>
            <a:off x="1741805" y="1313544"/>
            <a:ext cx="368987" cy="366992"/>
            <a:chOff x="-64401400" y="1914475"/>
            <a:chExt cx="319000" cy="317275"/>
          </a:xfrm>
        </p:grpSpPr>
        <p:sp>
          <p:nvSpPr>
            <p:cNvPr id="10239" name="Google Shape;10239;p63"/>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63"/>
          <p:cNvGrpSpPr/>
          <p:nvPr/>
        </p:nvGrpSpPr>
        <p:grpSpPr>
          <a:xfrm>
            <a:off x="1806493" y="1794583"/>
            <a:ext cx="239610" cy="365517"/>
            <a:chOff x="-64343900" y="2282125"/>
            <a:chExt cx="207150" cy="316000"/>
          </a:xfrm>
        </p:grpSpPr>
        <p:sp>
          <p:nvSpPr>
            <p:cNvPr id="10243" name="Google Shape;10243;p63"/>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5" name="Google Shape;10245;p63"/>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6" name="Google Shape;10246;p63"/>
          <p:cNvGrpSpPr/>
          <p:nvPr/>
        </p:nvGrpSpPr>
        <p:grpSpPr>
          <a:xfrm>
            <a:off x="3986941" y="1313804"/>
            <a:ext cx="318873" cy="366471"/>
            <a:chOff x="-62496925" y="1931475"/>
            <a:chExt cx="275675" cy="316825"/>
          </a:xfrm>
        </p:grpSpPr>
        <p:sp>
          <p:nvSpPr>
            <p:cNvPr id="10247" name="Google Shape;10247;p6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63"/>
          <p:cNvGrpSpPr/>
          <p:nvPr/>
        </p:nvGrpSpPr>
        <p:grpSpPr>
          <a:xfrm>
            <a:off x="3963691" y="1793629"/>
            <a:ext cx="365373" cy="367426"/>
            <a:chOff x="-62516625" y="2297875"/>
            <a:chExt cx="315875" cy="317650"/>
          </a:xfrm>
        </p:grpSpPr>
        <p:sp>
          <p:nvSpPr>
            <p:cNvPr id="10250" name="Google Shape;10250;p63"/>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63"/>
          <p:cNvGrpSpPr/>
          <p:nvPr/>
        </p:nvGrpSpPr>
        <p:grpSpPr>
          <a:xfrm>
            <a:off x="3962332" y="2275588"/>
            <a:ext cx="368091" cy="334402"/>
            <a:chOff x="-62518200" y="2692475"/>
            <a:chExt cx="318225" cy="289100"/>
          </a:xfrm>
        </p:grpSpPr>
        <p:sp>
          <p:nvSpPr>
            <p:cNvPr id="10253" name="Google Shape;10253;p63"/>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3"/>
          <p:cNvGrpSpPr/>
          <p:nvPr/>
        </p:nvGrpSpPr>
        <p:grpSpPr>
          <a:xfrm>
            <a:off x="2648986" y="2733112"/>
            <a:ext cx="309793" cy="365344"/>
            <a:chOff x="-60597975" y="1939525"/>
            <a:chExt cx="267825" cy="315850"/>
          </a:xfrm>
        </p:grpSpPr>
        <p:sp>
          <p:nvSpPr>
            <p:cNvPr id="10256" name="Google Shape;10256;p63"/>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3"/>
          <p:cNvGrpSpPr/>
          <p:nvPr/>
        </p:nvGrpSpPr>
        <p:grpSpPr>
          <a:xfrm>
            <a:off x="2619389" y="3167537"/>
            <a:ext cx="368987" cy="368525"/>
            <a:chOff x="-60620800" y="2304600"/>
            <a:chExt cx="319000" cy="318600"/>
          </a:xfrm>
        </p:grpSpPr>
        <p:sp>
          <p:nvSpPr>
            <p:cNvPr id="10259" name="Google Shape;10259;p63"/>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63"/>
          <p:cNvGrpSpPr/>
          <p:nvPr/>
        </p:nvGrpSpPr>
        <p:grpSpPr>
          <a:xfrm>
            <a:off x="2620748" y="3663188"/>
            <a:ext cx="366269" cy="262426"/>
            <a:chOff x="-60621600" y="2716100"/>
            <a:chExt cx="316650" cy="226875"/>
          </a:xfrm>
        </p:grpSpPr>
        <p:sp>
          <p:nvSpPr>
            <p:cNvPr id="10263" name="Google Shape;10263;p63"/>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63"/>
          <p:cNvGrpSpPr/>
          <p:nvPr/>
        </p:nvGrpSpPr>
        <p:grpSpPr>
          <a:xfrm>
            <a:off x="3957965" y="3611281"/>
            <a:ext cx="358056" cy="366240"/>
            <a:chOff x="-59475600" y="2658625"/>
            <a:chExt cx="309550" cy="316625"/>
          </a:xfrm>
        </p:grpSpPr>
        <p:sp>
          <p:nvSpPr>
            <p:cNvPr id="10266" name="Google Shape;10266;p63"/>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3" name="Google Shape;10273;p63"/>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63"/>
          <p:cNvGrpSpPr/>
          <p:nvPr/>
        </p:nvGrpSpPr>
        <p:grpSpPr>
          <a:xfrm>
            <a:off x="2233086" y="2259206"/>
            <a:ext cx="263294" cy="367165"/>
            <a:chOff x="-63987100" y="2646800"/>
            <a:chExt cx="227625" cy="317425"/>
          </a:xfrm>
        </p:grpSpPr>
        <p:sp>
          <p:nvSpPr>
            <p:cNvPr id="10276" name="Google Shape;10276;p63"/>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3"/>
          <p:cNvGrpSpPr/>
          <p:nvPr/>
        </p:nvGrpSpPr>
        <p:grpSpPr>
          <a:xfrm>
            <a:off x="852428" y="2730827"/>
            <a:ext cx="358056" cy="369913"/>
            <a:chOff x="-62148000" y="1930075"/>
            <a:chExt cx="309550" cy="319800"/>
          </a:xfrm>
        </p:grpSpPr>
        <p:sp>
          <p:nvSpPr>
            <p:cNvPr id="10279" name="Google Shape;10279;p63"/>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63"/>
          <p:cNvGrpSpPr/>
          <p:nvPr/>
        </p:nvGrpSpPr>
        <p:grpSpPr>
          <a:xfrm>
            <a:off x="849695" y="3169113"/>
            <a:ext cx="363522" cy="365373"/>
            <a:chOff x="-62150375" y="2297875"/>
            <a:chExt cx="314275" cy="315875"/>
          </a:xfrm>
        </p:grpSpPr>
        <p:sp>
          <p:nvSpPr>
            <p:cNvPr id="10282" name="Google Shape;10282;p63"/>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3"/>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3"/>
          <p:cNvGrpSpPr/>
          <p:nvPr/>
        </p:nvGrpSpPr>
        <p:grpSpPr>
          <a:xfrm>
            <a:off x="848322" y="3610356"/>
            <a:ext cx="366269" cy="368091"/>
            <a:chOff x="-62150375" y="2664925"/>
            <a:chExt cx="316650" cy="318225"/>
          </a:xfrm>
        </p:grpSpPr>
        <p:sp>
          <p:nvSpPr>
            <p:cNvPr id="10288" name="Google Shape;10288;p63"/>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3"/>
          <p:cNvGrpSpPr/>
          <p:nvPr/>
        </p:nvGrpSpPr>
        <p:grpSpPr>
          <a:xfrm>
            <a:off x="3065911" y="2731333"/>
            <a:ext cx="367165" cy="368901"/>
            <a:chOff x="-60254550" y="1938025"/>
            <a:chExt cx="317425" cy="318925"/>
          </a:xfrm>
        </p:grpSpPr>
        <p:sp>
          <p:nvSpPr>
            <p:cNvPr id="10293" name="Google Shape;10293;p63"/>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63"/>
          <p:cNvGrpSpPr/>
          <p:nvPr/>
        </p:nvGrpSpPr>
        <p:grpSpPr>
          <a:xfrm>
            <a:off x="3094149" y="3609907"/>
            <a:ext cx="310690" cy="368987"/>
            <a:chOff x="-60232500" y="2671225"/>
            <a:chExt cx="268600" cy="319000"/>
          </a:xfrm>
        </p:grpSpPr>
        <p:sp>
          <p:nvSpPr>
            <p:cNvPr id="10298" name="Google Shape;10298;p6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63"/>
          <p:cNvGrpSpPr/>
          <p:nvPr/>
        </p:nvGrpSpPr>
        <p:grpSpPr>
          <a:xfrm>
            <a:off x="2179643" y="4058541"/>
            <a:ext cx="365373" cy="368987"/>
            <a:chOff x="-59100700" y="1911950"/>
            <a:chExt cx="315875" cy="319000"/>
          </a:xfrm>
        </p:grpSpPr>
        <p:sp>
          <p:nvSpPr>
            <p:cNvPr id="10301" name="Google Shape;10301;p63"/>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3"/>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3"/>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3"/>
          <p:cNvGrpSpPr/>
          <p:nvPr/>
        </p:nvGrpSpPr>
        <p:grpSpPr>
          <a:xfrm>
            <a:off x="2621810" y="1314021"/>
            <a:ext cx="379918" cy="366038"/>
            <a:chOff x="-63665750" y="1914325"/>
            <a:chExt cx="328450" cy="316450"/>
          </a:xfrm>
        </p:grpSpPr>
        <p:sp>
          <p:nvSpPr>
            <p:cNvPr id="10312" name="Google Shape;10312;p63"/>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63"/>
          <p:cNvGrpSpPr/>
          <p:nvPr/>
        </p:nvGrpSpPr>
        <p:grpSpPr>
          <a:xfrm>
            <a:off x="2626814" y="1793065"/>
            <a:ext cx="369913" cy="368554"/>
            <a:chOff x="-63666550" y="2278975"/>
            <a:chExt cx="319800" cy="318625"/>
          </a:xfrm>
        </p:grpSpPr>
        <p:sp>
          <p:nvSpPr>
            <p:cNvPr id="10315" name="Google Shape;10315;p63"/>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63"/>
          <p:cNvGrpSpPr/>
          <p:nvPr/>
        </p:nvGrpSpPr>
        <p:grpSpPr>
          <a:xfrm>
            <a:off x="2624081" y="2259090"/>
            <a:ext cx="375378" cy="367397"/>
            <a:chOff x="-63669700" y="2646600"/>
            <a:chExt cx="324525" cy="317625"/>
          </a:xfrm>
        </p:grpSpPr>
        <p:sp>
          <p:nvSpPr>
            <p:cNvPr id="10318" name="Google Shape;10318;p63"/>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3"/>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63"/>
          <p:cNvGrpSpPr/>
          <p:nvPr/>
        </p:nvGrpSpPr>
        <p:grpSpPr>
          <a:xfrm>
            <a:off x="1286361" y="2732418"/>
            <a:ext cx="366269" cy="366732"/>
            <a:chOff x="-61784125" y="1931250"/>
            <a:chExt cx="316650" cy="317050"/>
          </a:xfrm>
        </p:grpSpPr>
        <p:sp>
          <p:nvSpPr>
            <p:cNvPr id="10321" name="Google Shape;10321;p63"/>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3"/>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3"/>
          <p:cNvGrpSpPr/>
          <p:nvPr/>
        </p:nvGrpSpPr>
        <p:grpSpPr>
          <a:xfrm>
            <a:off x="1286360" y="3168665"/>
            <a:ext cx="366269" cy="366269"/>
            <a:chOff x="-61783350" y="2297100"/>
            <a:chExt cx="316650" cy="316650"/>
          </a:xfrm>
        </p:grpSpPr>
        <p:sp>
          <p:nvSpPr>
            <p:cNvPr id="10326" name="Google Shape;10326;p63"/>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3"/>
          <p:cNvGrpSpPr/>
          <p:nvPr/>
        </p:nvGrpSpPr>
        <p:grpSpPr>
          <a:xfrm>
            <a:off x="1286360" y="3609748"/>
            <a:ext cx="366269" cy="369305"/>
            <a:chOff x="-61782550" y="2664925"/>
            <a:chExt cx="316650" cy="319275"/>
          </a:xfrm>
        </p:grpSpPr>
        <p:sp>
          <p:nvSpPr>
            <p:cNvPr id="10329" name="Google Shape;10329;p63"/>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63"/>
          <p:cNvGrpSpPr/>
          <p:nvPr/>
        </p:nvGrpSpPr>
        <p:grpSpPr>
          <a:xfrm>
            <a:off x="3508137" y="2741136"/>
            <a:ext cx="367165" cy="349294"/>
            <a:chOff x="-59889100" y="1945025"/>
            <a:chExt cx="317425" cy="301975"/>
          </a:xfrm>
        </p:grpSpPr>
        <p:sp>
          <p:nvSpPr>
            <p:cNvPr id="10333" name="Google Shape;10333;p63"/>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3"/>
          <p:cNvGrpSpPr/>
          <p:nvPr/>
        </p:nvGrpSpPr>
        <p:grpSpPr>
          <a:xfrm>
            <a:off x="3040249" y="3168589"/>
            <a:ext cx="366648" cy="366420"/>
            <a:chOff x="6479471" y="2079003"/>
            <a:chExt cx="348923" cy="348706"/>
          </a:xfrm>
        </p:grpSpPr>
        <p:sp>
          <p:nvSpPr>
            <p:cNvPr id="10338" name="Google Shape;10338;p63"/>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9" name="Google Shape;10339;p63"/>
            <p:cNvGrpSpPr/>
            <p:nvPr/>
          </p:nvGrpSpPr>
          <p:grpSpPr>
            <a:xfrm>
              <a:off x="6520582" y="2079003"/>
              <a:ext cx="307811" cy="348706"/>
              <a:chOff x="-60218325" y="2304850"/>
              <a:chExt cx="279625" cy="316775"/>
            </a:xfrm>
          </p:grpSpPr>
          <p:sp>
            <p:nvSpPr>
              <p:cNvPr id="10340" name="Google Shape;10340;p63"/>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3"/>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47" name="Google Shape;10347;p63"/>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8" name="Google Shape;10348;p63"/>
          <p:cNvGrpSpPr/>
          <p:nvPr/>
        </p:nvGrpSpPr>
        <p:grpSpPr>
          <a:xfrm>
            <a:off x="3507226" y="3611671"/>
            <a:ext cx="368987" cy="365459"/>
            <a:chOff x="-59889100" y="2671925"/>
            <a:chExt cx="319000" cy="315950"/>
          </a:xfrm>
        </p:grpSpPr>
        <p:sp>
          <p:nvSpPr>
            <p:cNvPr id="10349" name="Google Shape;10349;p63"/>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3"/>
          <p:cNvGrpSpPr/>
          <p:nvPr/>
        </p:nvGrpSpPr>
        <p:grpSpPr>
          <a:xfrm>
            <a:off x="2620204" y="4054176"/>
            <a:ext cx="367165" cy="366269"/>
            <a:chOff x="-59092025" y="2296300"/>
            <a:chExt cx="317425" cy="316650"/>
          </a:xfrm>
        </p:grpSpPr>
        <p:sp>
          <p:nvSpPr>
            <p:cNvPr id="10354" name="Google Shape;10354;p63"/>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63"/>
          <p:cNvGrpSpPr/>
          <p:nvPr/>
        </p:nvGrpSpPr>
        <p:grpSpPr>
          <a:xfrm>
            <a:off x="4865611" y="1305095"/>
            <a:ext cx="353174" cy="347599"/>
            <a:chOff x="683125" y="1955275"/>
            <a:chExt cx="299325" cy="294600"/>
          </a:xfrm>
        </p:grpSpPr>
        <p:sp>
          <p:nvSpPr>
            <p:cNvPr id="10357" name="Google Shape;10357;p63"/>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63"/>
          <p:cNvGrpSpPr/>
          <p:nvPr/>
        </p:nvGrpSpPr>
        <p:grpSpPr>
          <a:xfrm>
            <a:off x="4866541" y="1755653"/>
            <a:ext cx="351315" cy="349486"/>
            <a:chOff x="685475" y="2318350"/>
            <a:chExt cx="297750" cy="296200"/>
          </a:xfrm>
        </p:grpSpPr>
        <p:sp>
          <p:nvSpPr>
            <p:cNvPr id="10362" name="Google Shape;10362;p63"/>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63"/>
          <p:cNvGrpSpPr/>
          <p:nvPr/>
        </p:nvGrpSpPr>
        <p:grpSpPr>
          <a:xfrm>
            <a:off x="7094699" y="1304859"/>
            <a:ext cx="309517" cy="348071"/>
            <a:chOff x="2523000" y="1954875"/>
            <a:chExt cx="262325" cy="295000"/>
          </a:xfrm>
        </p:grpSpPr>
        <p:sp>
          <p:nvSpPr>
            <p:cNvPr id="10366" name="Google Shape;10366;p63"/>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3"/>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63"/>
          <p:cNvGrpSpPr/>
          <p:nvPr/>
        </p:nvGrpSpPr>
        <p:grpSpPr>
          <a:xfrm>
            <a:off x="7073800" y="1756125"/>
            <a:ext cx="351315" cy="348542"/>
            <a:chOff x="2508825" y="2318350"/>
            <a:chExt cx="297750" cy="295400"/>
          </a:xfrm>
        </p:grpSpPr>
        <p:sp>
          <p:nvSpPr>
            <p:cNvPr id="10369" name="Google Shape;10369;p63"/>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1" name="Google Shape;10371;p63"/>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2" name="Google Shape;10372;p63"/>
          <p:cNvGrpSpPr/>
          <p:nvPr/>
        </p:nvGrpSpPr>
        <p:grpSpPr>
          <a:xfrm>
            <a:off x="5747373" y="2670178"/>
            <a:ext cx="347599" cy="348513"/>
            <a:chOff x="4321150" y="1946600"/>
            <a:chExt cx="294600" cy="295375"/>
          </a:xfrm>
        </p:grpSpPr>
        <p:sp>
          <p:nvSpPr>
            <p:cNvPr id="10373" name="Google Shape;10373;p63"/>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6" name="Google Shape;10376;p63"/>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63"/>
          <p:cNvGrpSpPr/>
          <p:nvPr/>
        </p:nvGrpSpPr>
        <p:grpSpPr>
          <a:xfrm>
            <a:off x="5309921" y="1756125"/>
            <a:ext cx="352230" cy="348542"/>
            <a:chOff x="1049375" y="2318350"/>
            <a:chExt cx="298525" cy="295400"/>
          </a:xfrm>
        </p:grpSpPr>
        <p:sp>
          <p:nvSpPr>
            <p:cNvPr id="10381" name="Google Shape;10381;p63"/>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3"/>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63"/>
          <p:cNvGrpSpPr/>
          <p:nvPr/>
        </p:nvGrpSpPr>
        <p:grpSpPr>
          <a:xfrm>
            <a:off x="5310393" y="2196576"/>
            <a:ext cx="351286" cy="351286"/>
            <a:chOff x="1049375" y="2680675"/>
            <a:chExt cx="297725" cy="297725"/>
          </a:xfrm>
        </p:grpSpPr>
        <p:sp>
          <p:nvSpPr>
            <p:cNvPr id="10386" name="Google Shape;10386;p6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3"/>
          <p:cNvGrpSpPr/>
          <p:nvPr/>
        </p:nvGrpSpPr>
        <p:grpSpPr>
          <a:xfrm>
            <a:off x="7523845" y="1304623"/>
            <a:ext cx="348513" cy="348542"/>
            <a:chOff x="2872725" y="1954475"/>
            <a:chExt cx="295375" cy="295400"/>
          </a:xfrm>
        </p:grpSpPr>
        <p:sp>
          <p:nvSpPr>
            <p:cNvPr id="10389" name="Google Shape;10389;p63"/>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63"/>
          <p:cNvGrpSpPr/>
          <p:nvPr/>
        </p:nvGrpSpPr>
        <p:grpSpPr>
          <a:xfrm>
            <a:off x="7545216" y="1755196"/>
            <a:ext cx="305771" cy="350401"/>
            <a:chOff x="2890050" y="2318350"/>
            <a:chExt cx="259150" cy="296975"/>
          </a:xfrm>
        </p:grpSpPr>
        <p:sp>
          <p:nvSpPr>
            <p:cNvPr id="10393" name="Google Shape;10393;p63"/>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5" name="Google Shape;10395;p63"/>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6" name="Google Shape;10396;p63"/>
          <p:cNvGrpSpPr/>
          <p:nvPr/>
        </p:nvGrpSpPr>
        <p:grpSpPr>
          <a:xfrm>
            <a:off x="6187732" y="2670650"/>
            <a:ext cx="347569" cy="347569"/>
            <a:chOff x="4685050" y="1945825"/>
            <a:chExt cx="294575" cy="294575"/>
          </a:xfrm>
        </p:grpSpPr>
        <p:sp>
          <p:nvSpPr>
            <p:cNvPr id="10397" name="Google Shape;10397;p63"/>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2" name="Google Shape;10402;p63"/>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4" name="Google Shape;10404;p63"/>
          <p:cNvGrpSpPr/>
          <p:nvPr/>
        </p:nvGrpSpPr>
        <p:grpSpPr>
          <a:xfrm>
            <a:off x="7958004" y="3159625"/>
            <a:ext cx="348513" cy="347599"/>
            <a:chOff x="6131900" y="2301825"/>
            <a:chExt cx="295375" cy="294600"/>
          </a:xfrm>
        </p:grpSpPr>
        <p:sp>
          <p:nvSpPr>
            <p:cNvPr id="10405" name="Google Shape;10405;p63"/>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63"/>
          <p:cNvGrpSpPr/>
          <p:nvPr/>
        </p:nvGrpSpPr>
        <p:grpSpPr>
          <a:xfrm>
            <a:off x="5753997" y="1304166"/>
            <a:ext cx="351315" cy="349457"/>
            <a:chOff x="1412450" y="1954475"/>
            <a:chExt cx="297750" cy="296175"/>
          </a:xfrm>
        </p:grpSpPr>
        <p:sp>
          <p:nvSpPr>
            <p:cNvPr id="10410" name="Google Shape;10410;p63"/>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2" name="Google Shape;10412;p63"/>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3" name="Google Shape;10413;p63"/>
          <p:cNvGrpSpPr/>
          <p:nvPr/>
        </p:nvGrpSpPr>
        <p:grpSpPr>
          <a:xfrm>
            <a:off x="5753997" y="2196694"/>
            <a:ext cx="351315" cy="351050"/>
            <a:chOff x="1413250" y="2680675"/>
            <a:chExt cx="297750" cy="297525"/>
          </a:xfrm>
        </p:grpSpPr>
        <p:sp>
          <p:nvSpPr>
            <p:cNvPr id="10414" name="Google Shape;10414;p63"/>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8" name="Google Shape;10418;p63"/>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1" name="Google Shape;10421;p63"/>
          <p:cNvGrpSpPr/>
          <p:nvPr/>
        </p:nvGrpSpPr>
        <p:grpSpPr>
          <a:xfrm>
            <a:off x="6630407" y="2670311"/>
            <a:ext cx="350371" cy="348247"/>
            <a:chOff x="5045775" y="1946400"/>
            <a:chExt cx="296950" cy="295150"/>
          </a:xfrm>
        </p:grpSpPr>
        <p:sp>
          <p:nvSpPr>
            <p:cNvPr id="10422" name="Google Shape;10422;p63"/>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63"/>
          <p:cNvGrpSpPr/>
          <p:nvPr/>
        </p:nvGrpSpPr>
        <p:grpSpPr>
          <a:xfrm>
            <a:off x="6629006" y="3179138"/>
            <a:ext cx="353174" cy="308573"/>
            <a:chOff x="5046550" y="2327025"/>
            <a:chExt cx="299325" cy="261525"/>
          </a:xfrm>
        </p:grpSpPr>
        <p:sp>
          <p:nvSpPr>
            <p:cNvPr id="10425" name="Google Shape;10425;p63"/>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8" name="Google Shape;10428;p63"/>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9" name="Google Shape;10429;p63"/>
          <p:cNvGrpSpPr/>
          <p:nvPr/>
        </p:nvGrpSpPr>
        <p:grpSpPr>
          <a:xfrm>
            <a:off x="7956604" y="3608476"/>
            <a:ext cx="351315" cy="348513"/>
            <a:chOff x="6167350" y="2672800"/>
            <a:chExt cx="297750" cy="295375"/>
          </a:xfrm>
        </p:grpSpPr>
        <p:sp>
          <p:nvSpPr>
            <p:cNvPr id="10430" name="Google Shape;10430;p63"/>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63"/>
          <p:cNvGrpSpPr/>
          <p:nvPr/>
        </p:nvGrpSpPr>
        <p:grpSpPr>
          <a:xfrm>
            <a:off x="6197601" y="1303709"/>
            <a:ext cx="347599" cy="350371"/>
            <a:chOff x="1777925" y="1953700"/>
            <a:chExt cx="294600" cy="296950"/>
          </a:xfrm>
        </p:grpSpPr>
        <p:sp>
          <p:nvSpPr>
            <p:cNvPr id="10436" name="Google Shape;10436;p63"/>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63"/>
          <p:cNvGrpSpPr/>
          <p:nvPr/>
        </p:nvGrpSpPr>
        <p:grpSpPr>
          <a:xfrm>
            <a:off x="6213411" y="1756597"/>
            <a:ext cx="315977" cy="347599"/>
            <a:chOff x="1790525" y="2319150"/>
            <a:chExt cx="267800" cy="294600"/>
          </a:xfrm>
        </p:grpSpPr>
        <p:sp>
          <p:nvSpPr>
            <p:cNvPr id="10441" name="Google Shape;10441;p63"/>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63"/>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4" name="Google Shape;10444;p63"/>
          <p:cNvGrpSpPr/>
          <p:nvPr/>
        </p:nvGrpSpPr>
        <p:grpSpPr>
          <a:xfrm>
            <a:off x="4866386" y="2670163"/>
            <a:ext cx="349457" cy="348542"/>
            <a:chOff x="3599700" y="1954475"/>
            <a:chExt cx="296175" cy="295400"/>
          </a:xfrm>
        </p:grpSpPr>
        <p:sp>
          <p:nvSpPr>
            <p:cNvPr id="10445" name="Google Shape;10445;p6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63"/>
          <p:cNvGrpSpPr/>
          <p:nvPr/>
        </p:nvGrpSpPr>
        <p:grpSpPr>
          <a:xfrm>
            <a:off x="4867316" y="3159626"/>
            <a:ext cx="347599" cy="347599"/>
            <a:chOff x="3601275" y="2319150"/>
            <a:chExt cx="294600" cy="294600"/>
          </a:xfrm>
        </p:grpSpPr>
        <p:sp>
          <p:nvSpPr>
            <p:cNvPr id="10449" name="Google Shape;10449;p63"/>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1" name="Google Shape;10451;p63"/>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63"/>
          <p:cNvGrpSpPr/>
          <p:nvPr/>
        </p:nvGrpSpPr>
        <p:grpSpPr>
          <a:xfrm>
            <a:off x="7087019" y="2669721"/>
            <a:ext cx="328071" cy="349427"/>
            <a:chOff x="5421475" y="1945825"/>
            <a:chExt cx="278050" cy="296150"/>
          </a:xfrm>
        </p:grpSpPr>
        <p:sp>
          <p:nvSpPr>
            <p:cNvPr id="10453" name="Google Shape;10453;p63"/>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3"/>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3"/>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1" name="Google Shape;10461;p63"/>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2" name="Google Shape;10462;p63"/>
          <p:cNvGrpSpPr/>
          <p:nvPr/>
        </p:nvGrpSpPr>
        <p:grpSpPr>
          <a:xfrm>
            <a:off x="7075869" y="3670273"/>
            <a:ext cx="350371" cy="224918"/>
            <a:chOff x="5411225" y="2726350"/>
            <a:chExt cx="296950" cy="190625"/>
          </a:xfrm>
        </p:grpSpPr>
        <p:sp>
          <p:nvSpPr>
            <p:cNvPr id="10463" name="Google Shape;10463;p63"/>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3"/>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63"/>
          <p:cNvGrpSpPr/>
          <p:nvPr/>
        </p:nvGrpSpPr>
        <p:grpSpPr>
          <a:xfrm>
            <a:off x="6185904" y="4059546"/>
            <a:ext cx="351286" cy="326390"/>
            <a:chOff x="6524150" y="1938725"/>
            <a:chExt cx="297725" cy="276625"/>
          </a:xfrm>
        </p:grpSpPr>
        <p:sp>
          <p:nvSpPr>
            <p:cNvPr id="10466" name="Google Shape;10466;p63"/>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3"/>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3"/>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3"/>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63"/>
          <p:cNvGrpSpPr/>
          <p:nvPr/>
        </p:nvGrpSpPr>
        <p:grpSpPr>
          <a:xfrm>
            <a:off x="6631047" y="1756007"/>
            <a:ext cx="363380" cy="348778"/>
            <a:chOff x="2140225" y="2318650"/>
            <a:chExt cx="307975" cy="295600"/>
          </a:xfrm>
        </p:grpSpPr>
        <p:sp>
          <p:nvSpPr>
            <p:cNvPr id="10471" name="Google Shape;10471;p6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3"/>
          <p:cNvGrpSpPr/>
          <p:nvPr/>
        </p:nvGrpSpPr>
        <p:grpSpPr>
          <a:xfrm>
            <a:off x="6636607" y="2197505"/>
            <a:ext cx="352259" cy="349427"/>
            <a:chOff x="2139425" y="2682250"/>
            <a:chExt cx="298550" cy="296150"/>
          </a:xfrm>
        </p:grpSpPr>
        <p:sp>
          <p:nvSpPr>
            <p:cNvPr id="10474" name="Google Shape;10474;p63"/>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3"/>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63"/>
          <p:cNvGrpSpPr/>
          <p:nvPr/>
        </p:nvGrpSpPr>
        <p:grpSpPr>
          <a:xfrm>
            <a:off x="5301219" y="2711991"/>
            <a:ext cx="350401" cy="264888"/>
            <a:chOff x="3962775" y="1990700"/>
            <a:chExt cx="296975" cy="224500"/>
          </a:xfrm>
        </p:grpSpPr>
        <p:sp>
          <p:nvSpPr>
            <p:cNvPr id="10479" name="Google Shape;10479;p63"/>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3"/>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63"/>
          <p:cNvGrpSpPr/>
          <p:nvPr/>
        </p:nvGrpSpPr>
        <p:grpSpPr>
          <a:xfrm>
            <a:off x="5301691" y="3158697"/>
            <a:ext cx="349457" cy="349457"/>
            <a:chOff x="3963575" y="2317575"/>
            <a:chExt cx="296175" cy="296175"/>
          </a:xfrm>
        </p:grpSpPr>
        <p:sp>
          <p:nvSpPr>
            <p:cNvPr id="10484" name="Google Shape;10484;p6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63"/>
          <p:cNvGrpSpPr/>
          <p:nvPr/>
        </p:nvGrpSpPr>
        <p:grpSpPr>
          <a:xfrm>
            <a:off x="5301691" y="3608476"/>
            <a:ext cx="349457" cy="348513"/>
            <a:chOff x="3962775" y="2683025"/>
            <a:chExt cx="296175" cy="295375"/>
          </a:xfrm>
        </p:grpSpPr>
        <p:sp>
          <p:nvSpPr>
            <p:cNvPr id="10501" name="Google Shape;10501;p63"/>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3"/>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4" name="Google Shape;10504;p63"/>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5" name="Google Shape;10505;p63"/>
          <p:cNvGrpSpPr/>
          <p:nvPr/>
        </p:nvGrpSpPr>
        <p:grpSpPr>
          <a:xfrm>
            <a:off x="7516228" y="3159168"/>
            <a:ext cx="348513" cy="348513"/>
            <a:chOff x="5775900" y="2308125"/>
            <a:chExt cx="295375" cy="295375"/>
          </a:xfrm>
        </p:grpSpPr>
        <p:sp>
          <p:nvSpPr>
            <p:cNvPr id="10506" name="Google Shape;10506;p63"/>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3"/>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63"/>
          <p:cNvGrpSpPr/>
          <p:nvPr/>
        </p:nvGrpSpPr>
        <p:grpSpPr>
          <a:xfrm>
            <a:off x="7537142" y="3608004"/>
            <a:ext cx="306686" cy="349457"/>
            <a:chOff x="5794025" y="2673575"/>
            <a:chExt cx="259925" cy="296175"/>
          </a:xfrm>
        </p:grpSpPr>
        <p:sp>
          <p:nvSpPr>
            <p:cNvPr id="10512" name="Google Shape;10512;p63"/>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63"/>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3"/>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6" name="Google Shape;10516;p63"/>
          <p:cNvGrpSpPr/>
          <p:nvPr/>
        </p:nvGrpSpPr>
        <p:grpSpPr>
          <a:xfrm>
            <a:off x="6637536" y="1304166"/>
            <a:ext cx="350401" cy="349457"/>
            <a:chOff x="2141000" y="1954475"/>
            <a:chExt cx="296975" cy="296175"/>
          </a:xfrm>
        </p:grpSpPr>
        <p:sp>
          <p:nvSpPr>
            <p:cNvPr id="10517" name="Google Shape;10517;p63"/>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3"/>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3"/>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24" name="Shape 10524"/>
        <p:cNvGrpSpPr/>
        <p:nvPr/>
      </p:nvGrpSpPr>
      <p:grpSpPr>
        <a:xfrm>
          <a:off x="0" y="0"/>
          <a:ext cx="0" cy="0"/>
          <a:chOff x="0" y="0"/>
          <a:chExt cx="0" cy="0"/>
        </a:xfrm>
      </p:grpSpPr>
      <p:sp>
        <p:nvSpPr>
          <p:cNvPr id="10525" name="Google Shape;10525;p64"/>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526" name="Google Shape;10526;p64"/>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527" name="Google Shape;10527;p64"/>
          <p:cNvGrpSpPr/>
          <p:nvPr/>
        </p:nvGrpSpPr>
        <p:grpSpPr>
          <a:xfrm>
            <a:off x="882957" y="1306638"/>
            <a:ext cx="292442" cy="355741"/>
            <a:chOff x="-35830350" y="1912725"/>
            <a:chExt cx="241050" cy="293225"/>
          </a:xfrm>
        </p:grpSpPr>
        <p:sp>
          <p:nvSpPr>
            <p:cNvPr id="10528" name="Google Shape;10528;p64"/>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64"/>
          <p:cNvGrpSpPr/>
          <p:nvPr/>
        </p:nvGrpSpPr>
        <p:grpSpPr>
          <a:xfrm>
            <a:off x="851444" y="1766235"/>
            <a:ext cx="355468" cy="353587"/>
            <a:chOff x="-35854750" y="2272675"/>
            <a:chExt cx="293000" cy="291450"/>
          </a:xfrm>
        </p:grpSpPr>
        <p:sp>
          <p:nvSpPr>
            <p:cNvPr id="10531" name="Google Shape;10531;p64"/>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4"/>
          <p:cNvGrpSpPr/>
          <p:nvPr/>
        </p:nvGrpSpPr>
        <p:grpSpPr>
          <a:xfrm>
            <a:off x="850958" y="2220821"/>
            <a:ext cx="356438" cy="354558"/>
            <a:chOff x="-35853975" y="2631825"/>
            <a:chExt cx="293800" cy="292250"/>
          </a:xfrm>
        </p:grpSpPr>
        <p:sp>
          <p:nvSpPr>
            <p:cNvPr id="10535" name="Google Shape;10535;p64"/>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4"/>
          <p:cNvGrpSpPr/>
          <p:nvPr/>
        </p:nvGrpSpPr>
        <p:grpSpPr>
          <a:xfrm>
            <a:off x="3089562" y="1307714"/>
            <a:ext cx="353587" cy="353587"/>
            <a:chOff x="-34032200" y="1916675"/>
            <a:chExt cx="291450" cy="291450"/>
          </a:xfrm>
        </p:grpSpPr>
        <p:sp>
          <p:nvSpPr>
            <p:cNvPr id="10541" name="Google Shape;10541;p64"/>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5" name="Google Shape;10545;p64"/>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6" name="Google Shape;10546;p64"/>
          <p:cNvGrpSpPr/>
          <p:nvPr/>
        </p:nvGrpSpPr>
        <p:grpSpPr>
          <a:xfrm>
            <a:off x="3089092" y="2220821"/>
            <a:ext cx="354527" cy="354558"/>
            <a:chOff x="-34032200" y="2634975"/>
            <a:chExt cx="292225" cy="292250"/>
          </a:xfrm>
        </p:grpSpPr>
        <p:sp>
          <p:nvSpPr>
            <p:cNvPr id="10547" name="Google Shape;10547;p64"/>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4"/>
          <p:cNvGrpSpPr/>
          <p:nvPr/>
        </p:nvGrpSpPr>
        <p:grpSpPr>
          <a:xfrm>
            <a:off x="1739487" y="2687069"/>
            <a:ext cx="358379" cy="354527"/>
            <a:chOff x="-32245875" y="1938725"/>
            <a:chExt cx="295400" cy="292225"/>
          </a:xfrm>
        </p:grpSpPr>
        <p:sp>
          <p:nvSpPr>
            <p:cNvPr id="10551" name="Google Shape;10551;p64"/>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64"/>
          <p:cNvGrpSpPr/>
          <p:nvPr/>
        </p:nvGrpSpPr>
        <p:grpSpPr>
          <a:xfrm>
            <a:off x="1736150" y="3156468"/>
            <a:ext cx="365052" cy="352162"/>
            <a:chOff x="-32243500" y="2299850"/>
            <a:chExt cx="300900" cy="290275"/>
          </a:xfrm>
        </p:grpSpPr>
        <p:sp>
          <p:nvSpPr>
            <p:cNvPr id="10555" name="Google Shape;10555;p64"/>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7" name="Google Shape;10557;p64"/>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8" name="Google Shape;10558;p64"/>
          <p:cNvGrpSpPr/>
          <p:nvPr/>
        </p:nvGrpSpPr>
        <p:grpSpPr>
          <a:xfrm>
            <a:off x="1299432" y="1306759"/>
            <a:ext cx="354527" cy="355498"/>
            <a:chOff x="-35495600" y="1912725"/>
            <a:chExt cx="292225" cy="293025"/>
          </a:xfrm>
        </p:grpSpPr>
        <p:sp>
          <p:nvSpPr>
            <p:cNvPr id="10559" name="Google Shape;10559;p64"/>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2" name="Google Shape;10562;p64"/>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3" name="Google Shape;10563;p64"/>
          <p:cNvGrpSpPr/>
          <p:nvPr/>
        </p:nvGrpSpPr>
        <p:grpSpPr>
          <a:xfrm>
            <a:off x="1299432" y="2221307"/>
            <a:ext cx="354527" cy="353587"/>
            <a:chOff x="-35495600" y="2631825"/>
            <a:chExt cx="292225" cy="291450"/>
          </a:xfrm>
        </p:grpSpPr>
        <p:sp>
          <p:nvSpPr>
            <p:cNvPr id="10564" name="Google Shape;10564;p64"/>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64"/>
          <p:cNvGrpSpPr/>
          <p:nvPr/>
        </p:nvGrpSpPr>
        <p:grpSpPr>
          <a:xfrm>
            <a:off x="3537081" y="1307714"/>
            <a:ext cx="353587" cy="353587"/>
            <a:chOff x="-33673825" y="1916675"/>
            <a:chExt cx="291450" cy="291450"/>
          </a:xfrm>
        </p:grpSpPr>
        <p:sp>
          <p:nvSpPr>
            <p:cNvPr id="10569" name="Google Shape;10569;p64"/>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64"/>
          <p:cNvGrpSpPr/>
          <p:nvPr/>
        </p:nvGrpSpPr>
        <p:grpSpPr>
          <a:xfrm>
            <a:off x="3534700" y="1765295"/>
            <a:ext cx="358349" cy="355468"/>
            <a:chOff x="-33676975" y="2275050"/>
            <a:chExt cx="295375" cy="293000"/>
          </a:xfrm>
        </p:grpSpPr>
        <p:sp>
          <p:nvSpPr>
            <p:cNvPr id="10574" name="Google Shape;10574;p64"/>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64"/>
          <p:cNvGrpSpPr/>
          <p:nvPr/>
        </p:nvGrpSpPr>
        <p:grpSpPr>
          <a:xfrm>
            <a:off x="3537081" y="2220594"/>
            <a:ext cx="353587" cy="355013"/>
            <a:chOff x="-33673825" y="2634975"/>
            <a:chExt cx="291450" cy="292625"/>
          </a:xfrm>
        </p:grpSpPr>
        <p:sp>
          <p:nvSpPr>
            <p:cNvPr id="10578" name="Google Shape;10578;p64"/>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64"/>
          <p:cNvGrpSpPr/>
          <p:nvPr/>
        </p:nvGrpSpPr>
        <p:grpSpPr>
          <a:xfrm>
            <a:off x="2205089" y="2687509"/>
            <a:ext cx="329687" cy="353648"/>
            <a:chOff x="-31874100" y="1939525"/>
            <a:chExt cx="271750" cy="291500"/>
          </a:xfrm>
        </p:grpSpPr>
        <p:sp>
          <p:nvSpPr>
            <p:cNvPr id="10581" name="Google Shape;10581;p64"/>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3" name="Google Shape;10583;p64"/>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4" name="Google Shape;10584;p64"/>
          <p:cNvGrpSpPr/>
          <p:nvPr/>
        </p:nvGrpSpPr>
        <p:grpSpPr>
          <a:xfrm>
            <a:off x="2186451" y="3616531"/>
            <a:ext cx="366963" cy="352768"/>
            <a:chOff x="-31889075" y="2658950"/>
            <a:chExt cx="302475" cy="290775"/>
          </a:xfrm>
        </p:grpSpPr>
        <p:sp>
          <p:nvSpPr>
            <p:cNvPr id="10585" name="Google Shape;10585;p64"/>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7" name="Google Shape;10587;p64"/>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8" name="Google Shape;10588;p64"/>
          <p:cNvGrpSpPr/>
          <p:nvPr/>
        </p:nvGrpSpPr>
        <p:grpSpPr>
          <a:xfrm>
            <a:off x="1747421" y="1306759"/>
            <a:ext cx="354527" cy="355498"/>
            <a:chOff x="-35136450" y="1912725"/>
            <a:chExt cx="292225" cy="293025"/>
          </a:xfrm>
        </p:grpSpPr>
        <p:sp>
          <p:nvSpPr>
            <p:cNvPr id="10589" name="Google Shape;10589;p64"/>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4"/>
          <p:cNvGrpSpPr/>
          <p:nvPr/>
        </p:nvGrpSpPr>
        <p:grpSpPr>
          <a:xfrm>
            <a:off x="1747891" y="1765978"/>
            <a:ext cx="353587" cy="354103"/>
            <a:chOff x="-35134875" y="2272675"/>
            <a:chExt cx="291450" cy="291875"/>
          </a:xfrm>
        </p:grpSpPr>
        <p:sp>
          <p:nvSpPr>
            <p:cNvPr id="10593" name="Google Shape;10593;p64"/>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64"/>
          <p:cNvGrpSpPr/>
          <p:nvPr/>
        </p:nvGrpSpPr>
        <p:grpSpPr>
          <a:xfrm>
            <a:off x="1789458" y="2221307"/>
            <a:ext cx="270453" cy="353587"/>
            <a:chOff x="-35101800" y="2631050"/>
            <a:chExt cx="222925" cy="291450"/>
          </a:xfrm>
        </p:grpSpPr>
        <p:sp>
          <p:nvSpPr>
            <p:cNvPr id="10598" name="Google Shape;10598;p64"/>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2" name="Google Shape;10602;p64"/>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3" name="Google Shape;10603;p64"/>
          <p:cNvGrpSpPr/>
          <p:nvPr/>
        </p:nvGrpSpPr>
        <p:grpSpPr>
          <a:xfrm>
            <a:off x="3977510" y="1765295"/>
            <a:ext cx="353587" cy="355468"/>
            <a:chOff x="-33314675" y="2275050"/>
            <a:chExt cx="291450" cy="293000"/>
          </a:xfrm>
        </p:grpSpPr>
        <p:sp>
          <p:nvSpPr>
            <p:cNvPr id="10604" name="Google Shape;10604;p64"/>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7" name="Google Shape;10607;p64"/>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8" name="Google Shape;10608;p64"/>
          <p:cNvGrpSpPr/>
          <p:nvPr/>
        </p:nvGrpSpPr>
        <p:grpSpPr>
          <a:xfrm>
            <a:off x="2639701" y="2687555"/>
            <a:ext cx="353587" cy="353557"/>
            <a:chOff x="-31523625" y="1939525"/>
            <a:chExt cx="291450" cy="291425"/>
          </a:xfrm>
        </p:grpSpPr>
        <p:sp>
          <p:nvSpPr>
            <p:cNvPr id="10609" name="Google Shape;10609;p64"/>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64"/>
          <p:cNvGrpSpPr/>
          <p:nvPr/>
        </p:nvGrpSpPr>
        <p:grpSpPr>
          <a:xfrm>
            <a:off x="2638746" y="3155755"/>
            <a:ext cx="355498" cy="353587"/>
            <a:chOff x="-31523625" y="2298675"/>
            <a:chExt cx="293025" cy="291450"/>
          </a:xfrm>
        </p:grpSpPr>
        <p:sp>
          <p:nvSpPr>
            <p:cNvPr id="10621" name="Google Shape;10621;p64"/>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4" name="Google Shape;10624;p64"/>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6" name="Google Shape;10626;p64"/>
          <p:cNvGrpSpPr/>
          <p:nvPr/>
        </p:nvGrpSpPr>
        <p:grpSpPr>
          <a:xfrm>
            <a:off x="2205934" y="1307729"/>
            <a:ext cx="331598" cy="353557"/>
            <a:chOff x="-34767825" y="1914325"/>
            <a:chExt cx="273325" cy="291425"/>
          </a:xfrm>
        </p:grpSpPr>
        <p:sp>
          <p:nvSpPr>
            <p:cNvPr id="10627" name="Google Shape;10627;p64"/>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64"/>
          <p:cNvGrpSpPr/>
          <p:nvPr/>
        </p:nvGrpSpPr>
        <p:grpSpPr>
          <a:xfrm>
            <a:off x="2193513" y="1765280"/>
            <a:ext cx="356438" cy="355498"/>
            <a:chOff x="-34778075" y="2272675"/>
            <a:chExt cx="293800" cy="293025"/>
          </a:xfrm>
        </p:grpSpPr>
        <p:sp>
          <p:nvSpPr>
            <p:cNvPr id="10631" name="Google Shape;10631;p64"/>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4"/>
          <p:cNvGrpSpPr/>
          <p:nvPr/>
        </p:nvGrpSpPr>
        <p:grpSpPr>
          <a:xfrm>
            <a:off x="2194939" y="2221307"/>
            <a:ext cx="353587" cy="353587"/>
            <a:chOff x="-34776500" y="2631825"/>
            <a:chExt cx="291450" cy="291450"/>
          </a:xfrm>
        </p:grpSpPr>
        <p:sp>
          <p:nvSpPr>
            <p:cNvPr id="10635" name="Google Shape;10635;p64"/>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4"/>
          <p:cNvGrpSpPr/>
          <p:nvPr/>
        </p:nvGrpSpPr>
        <p:grpSpPr>
          <a:xfrm>
            <a:off x="853628" y="2685160"/>
            <a:ext cx="354527" cy="358349"/>
            <a:chOff x="-32956300" y="1915900"/>
            <a:chExt cx="292225" cy="295375"/>
          </a:xfrm>
        </p:grpSpPr>
        <p:sp>
          <p:nvSpPr>
            <p:cNvPr id="10639" name="Google Shape;10639;p64"/>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1" name="Google Shape;10641;p64"/>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3" name="Google Shape;10643;p64"/>
          <p:cNvGrpSpPr/>
          <p:nvPr/>
        </p:nvGrpSpPr>
        <p:grpSpPr>
          <a:xfrm>
            <a:off x="3081101" y="2687555"/>
            <a:ext cx="356438" cy="353557"/>
            <a:chOff x="-31166825" y="1939525"/>
            <a:chExt cx="293800" cy="291425"/>
          </a:xfrm>
        </p:grpSpPr>
        <p:sp>
          <p:nvSpPr>
            <p:cNvPr id="10644" name="Google Shape;10644;p64"/>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64"/>
          <p:cNvGrpSpPr/>
          <p:nvPr/>
        </p:nvGrpSpPr>
        <p:grpSpPr>
          <a:xfrm>
            <a:off x="3082057" y="3155482"/>
            <a:ext cx="354527" cy="354133"/>
            <a:chOff x="-31165250" y="2298675"/>
            <a:chExt cx="292225" cy="291900"/>
          </a:xfrm>
        </p:grpSpPr>
        <p:sp>
          <p:nvSpPr>
            <p:cNvPr id="10656" name="Google Shape;10656;p64"/>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4"/>
          <p:cNvGrpSpPr/>
          <p:nvPr/>
        </p:nvGrpSpPr>
        <p:grpSpPr>
          <a:xfrm>
            <a:off x="3082542" y="3616136"/>
            <a:ext cx="353557" cy="353557"/>
            <a:chOff x="-31164450" y="2657050"/>
            <a:chExt cx="291425" cy="291425"/>
          </a:xfrm>
        </p:grpSpPr>
        <p:sp>
          <p:nvSpPr>
            <p:cNvPr id="10660" name="Google Shape;10660;p64"/>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4" name="Google Shape;10664;p64"/>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5" name="Google Shape;10665;p64"/>
          <p:cNvGrpSpPr/>
          <p:nvPr/>
        </p:nvGrpSpPr>
        <p:grpSpPr>
          <a:xfrm>
            <a:off x="2632987" y="1307366"/>
            <a:ext cx="358349" cy="354285"/>
            <a:chOff x="-34421275" y="1912725"/>
            <a:chExt cx="295375" cy="292025"/>
          </a:xfrm>
        </p:grpSpPr>
        <p:sp>
          <p:nvSpPr>
            <p:cNvPr id="10666" name="Google Shape;10666;p64"/>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64"/>
          <p:cNvGrpSpPr/>
          <p:nvPr/>
        </p:nvGrpSpPr>
        <p:grpSpPr>
          <a:xfrm>
            <a:off x="2632032" y="1765280"/>
            <a:ext cx="360260" cy="355498"/>
            <a:chOff x="-34418125" y="2271100"/>
            <a:chExt cx="296950" cy="293025"/>
          </a:xfrm>
        </p:grpSpPr>
        <p:sp>
          <p:nvSpPr>
            <p:cNvPr id="10669" name="Google Shape;10669;p64"/>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64"/>
          <p:cNvGrpSpPr/>
          <p:nvPr/>
        </p:nvGrpSpPr>
        <p:grpSpPr>
          <a:xfrm>
            <a:off x="2632987" y="2221307"/>
            <a:ext cx="358349" cy="353587"/>
            <a:chOff x="-34421275" y="2631050"/>
            <a:chExt cx="295375" cy="291450"/>
          </a:xfrm>
        </p:grpSpPr>
        <p:sp>
          <p:nvSpPr>
            <p:cNvPr id="10675" name="Google Shape;10675;p64"/>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9" name="Google Shape;10679;p64"/>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2" name="Google Shape;10682;p64"/>
          <p:cNvGrpSpPr/>
          <p:nvPr/>
        </p:nvGrpSpPr>
        <p:grpSpPr>
          <a:xfrm>
            <a:off x="3537620" y="2688025"/>
            <a:ext cx="353587" cy="352617"/>
            <a:chOff x="-30805300" y="1938725"/>
            <a:chExt cx="291450" cy="290650"/>
          </a:xfrm>
        </p:grpSpPr>
        <p:sp>
          <p:nvSpPr>
            <p:cNvPr id="10683" name="Google Shape;10683;p64"/>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64"/>
          <p:cNvGrpSpPr/>
          <p:nvPr/>
        </p:nvGrpSpPr>
        <p:grpSpPr>
          <a:xfrm>
            <a:off x="3538105" y="3155952"/>
            <a:ext cx="352617" cy="353193"/>
            <a:chOff x="-30805300" y="2298675"/>
            <a:chExt cx="290650" cy="291125"/>
          </a:xfrm>
        </p:grpSpPr>
        <p:sp>
          <p:nvSpPr>
            <p:cNvPr id="10686" name="Google Shape;10686;p64"/>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4"/>
          <p:cNvGrpSpPr/>
          <p:nvPr/>
        </p:nvGrpSpPr>
        <p:grpSpPr>
          <a:xfrm>
            <a:off x="3537635" y="3616136"/>
            <a:ext cx="353557" cy="353557"/>
            <a:chOff x="-30806075" y="2657050"/>
            <a:chExt cx="291425" cy="291425"/>
          </a:xfrm>
        </p:grpSpPr>
        <p:sp>
          <p:nvSpPr>
            <p:cNvPr id="10691" name="Google Shape;10691;p64"/>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64"/>
          <p:cNvGrpSpPr/>
          <p:nvPr/>
        </p:nvGrpSpPr>
        <p:grpSpPr>
          <a:xfrm>
            <a:off x="2639681" y="4073943"/>
            <a:ext cx="353557" cy="353557"/>
            <a:chOff x="-30064925" y="2332550"/>
            <a:chExt cx="291425" cy="291425"/>
          </a:xfrm>
        </p:grpSpPr>
        <p:sp>
          <p:nvSpPr>
            <p:cNvPr id="10695" name="Google Shape;10695;p64"/>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64"/>
          <p:cNvGrpSpPr/>
          <p:nvPr/>
        </p:nvGrpSpPr>
        <p:grpSpPr>
          <a:xfrm>
            <a:off x="3983068" y="2683443"/>
            <a:ext cx="348855" cy="347879"/>
            <a:chOff x="2821450" y="2957850"/>
            <a:chExt cx="259275" cy="258550"/>
          </a:xfrm>
        </p:grpSpPr>
        <p:sp>
          <p:nvSpPr>
            <p:cNvPr id="10699" name="Google Shape;10699;p64"/>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702" name="Google Shape;10702;p64"/>
          <p:cNvGrpSpPr/>
          <p:nvPr/>
        </p:nvGrpSpPr>
        <p:grpSpPr>
          <a:xfrm>
            <a:off x="4858100" y="1304461"/>
            <a:ext cx="361090" cy="361090"/>
            <a:chOff x="-57970450" y="1903275"/>
            <a:chExt cx="318225" cy="318225"/>
          </a:xfrm>
        </p:grpSpPr>
        <p:sp>
          <p:nvSpPr>
            <p:cNvPr id="10703" name="Google Shape;10703;p6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64"/>
          <p:cNvGrpSpPr/>
          <p:nvPr/>
        </p:nvGrpSpPr>
        <p:grpSpPr>
          <a:xfrm>
            <a:off x="4880000" y="1780418"/>
            <a:ext cx="317290" cy="359303"/>
            <a:chOff x="-57950750" y="2296300"/>
            <a:chExt cx="279625" cy="316650"/>
          </a:xfrm>
        </p:grpSpPr>
        <p:sp>
          <p:nvSpPr>
            <p:cNvPr id="10708" name="Google Shape;10708;p6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64"/>
          <p:cNvGrpSpPr/>
          <p:nvPr/>
        </p:nvGrpSpPr>
        <p:grpSpPr>
          <a:xfrm>
            <a:off x="4858214" y="2232094"/>
            <a:ext cx="360863" cy="360211"/>
            <a:chOff x="-57969675" y="2687750"/>
            <a:chExt cx="318025" cy="317450"/>
          </a:xfrm>
        </p:grpSpPr>
        <p:sp>
          <p:nvSpPr>
            <p:cNvPr id="10713" name="Google Shape;10713;p6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4"/>
          <p:cNvGrpSpPr/>
          <p:nvPr/>
        </p:nvGrpSpPr>
        <p:grpSpPr>
          <a:xfrm>
            <a:off x="7067397" y="1304461"/>
            <a:ext cx="363785" cy="361090"/>
            <a:chOff x="-56012425" y="1903275"/>
            <a:chExt cx="320600" cy="318225"/>
          </a:xfrm>
        </p:grpSpPr>
        <p:sp>
          <p:nvSpPr>
            <p:cNvPr id="10718" name="Google Shape;10718;p6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64"/>
          <p:cNvGrpSpPr/>
          <p:nvPr/>
        </p:nvGrpSpPr>
        <p:grpSpPr>
          <a:xfrm>
            <a:off x="7068290" y="1778631"/>
            <a:ext cx="361998" cy="361998"/>
            <a:chOff x="-56010850" y="2294725"/>
            <a:chExt cx="319025" cy="319025"/>
          </a:xfrm>
        </p:grpSpPr>
        <p:sp>
          <p:nvSpPr>
            <p:cNvPr id="10721" name="Google Shape;10721;p6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64"/>
          <p:cNvGrpSpPr/>
          <p:nvPr/>
        </p:nvGrpSpPr>
        <p:grpSpPr>
          <a:xfrm>
            <a:off x="7068305" y="2231215"/>
            <a:ext cx="361969" cy="361090"/>
            <a:chOff x="-56010050" y="2686975"/>
            <a:chExt cx="319000" cy="318225"/>
          </a:xfrm>
        </p:grpSpPr>
        <p:sp>
          <p:nvSpPr>
            <p:cNvPr id="10726" name="Google Shape;10726;p6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4"/>
          <p:cNvGrpSpPr/>
          <p:nvPr/>
        </p:nvGrpSpPr>
        <p:grpSpPr>
          <a:xfrm>
            <a:off x="5753801" y="2684124"/>
            <a:ext cx="361998" cy="361090"/>
            <a:chOff x="-54081175" y="1903275"/>
            <a:chExt cx="319025" cy="318225"/>
          </a:xfrm>
        </p:grpSpPr>
        <p:sp>
          <p:nvSpPr>
            <p:cNvPr id="10731" name="Google Shape;10731;p6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64"/>
          <p:cNvGrpSpPr/>
          <p:nvPr/>
        </p:nvGrpSpPr>
        <p:grpSpPr>
          <a:xfrm>
            <a:off x="5776154" y="3137587"/>
            <a:ext cx="317290" cy="360211"/>
            <a:chOff x="-54063050" y="2296300"/>
            <a:chExt cx="279625" cy="317450"/>
          </a:xfrm>
        </p:grpSpPr>
        <p:sp>
          <p:nvSpPr>
            <p:cNvPr id="10734" name="Google Shape;10734;p6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64"/>
          <p:cNvGrpSpPr/>
          <p:nvPr/>
        </p:nvGrpSpPr>
        <p:grpSpPr>
          <a:xfrm>
            <a:off x="5776154" y="3601649"/>
            <a:ext cx="317290" cy="361033"/>
            <a:chOff x="-54061475" y="2685450"/>
            <a:chExt cx="279625" cy="318175"/>
          </a:xfrm>
        </p:grpSpPr>
        <p:sp>
          <p:nvSpPr>
            <p:cNvPr id="10739" name="Google Shape;10739;p6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64"/>
          <p:cNvGrpSpPr/>
          <p:nvPr/>
        </p:nvGrpSpPr>
        <p:grpSpPr>
          <a:xfrm>
            <a:off x="8029690" y="2693967"/>
            <a:ext cx="275278" cy="361969"/>
            <a:chOff x="-52074300" y="1911950"/>
            <a:chExt cx="242600" cy="319000"/>
          </a:xfrm>
        </p:grpSpPr>
        <p:sp>
          <p:nvSpPr>
            <p:cNvPr id="10744" name="Google Shape;10744;p6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64"/>
          <p:cNvGrpSpPr/>
          <p:nvPr/>
        </p:nvGrpSpPr>
        <p:grpSpPr>
          <a:xfrm>
            <a:off x="5287689" y="1305369"/>
            <a:ext cx="361998" cy="361090"/>
            <a:chOff x="-57578225" y="1904075"/>
            <a:chExt cx="319025" cy="318225"/>
          </a:xfrm>
        </p:grpSpPr>
        <p:sp>
          <p:nvSpPr>
            <p:cNvPr id="10749" name="Google Shape;10749;p6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64"/>
          <p:cNvGrpSpPr/>
          <p:nvPr/>
        </p:nvGrpSpPr>
        <p:grpSpPr>
          <a:xfrm>
            <a:off x="5310042" y="1778631"/>
            <a:ext cx="317290" cy="361090"/>
            <a:chOff x="-57558525" y="2294725"/>
            <a:chExt cx="279625" cy="318225"/>
          </a:xfrm>
        </p:grpSpPr>
        <p:sp>
          <p:nvSpPr>
            <p:cNvPr id="10754" name="Google Shape;10754;p6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4"/>
          <p:cNvGrpSpPr/>
          <p:nvPr/>
        </p:nvGrpSpPr>
        <p:grpSpPr>
          <a:xfrm>
            <a:off x="5285901" y="2231215"/>
            <a:ext cx="365572" cy="361969"/>
            <a:chOff x="-57579800" y="2686975"/>
            <a:chExt cx="322175" cy="319000"/>
          </a:xfrm>
        </p:grpSpPr>
        <p:sp>
          <p:nvSpPr>
            <p:cNvPr id="10760" name="Google Shape;10760;p6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64"/>
          <p:cNvGrpSpPr/>
          <p:nvPr/>
        </p:nvGrpSpPr>
        <p:grpSpPr>
          <a:xfrm>
            <a:off x="7510682" y="1778631"/>
            <a:ext cx="367359" cy="361090"/>
            <a:chOff x="-55620975" y="2294725"/>
            <a:chExt cx="323750" cy="318225"/>
          </a:xfrm>
        </p:grpSpPr>
        <p:sp>
          <p:nvSpPr>
            <p:cNvPr id="10763" name="Google Shape;10763;p6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64"/>
          <p:cNvGrpSpPr/>
          <p:nvPr/>
        </p:nvGrpSpPr>
        <p:grpSpPr>
          <a:xfrm>
            <a:off x="7512923" y="2231130"/>
            <a:ext cx="362877" cy="361175"/>
            <a:chOff x="-55620175" y="2686900"/>
            <a:chExt cx="319800" cy="318300"/>
          </a:xfrm>
        </p:grpSpPr>
        <p:sp>
          <p:nvSpPr>
            <p:cNvPr id="10770" name="Google Shape;10770;p6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64"/>
          <p:cNvGrpSpPr/>
          <p:nvPr/>
        </p:nvGrpSpPr>
        <p:grpSpPr>
          <a:xfrm>
            <a:off x="6198887" y="2684124"/>
            <a:ext cx="361969" cy="361090"/>
            <a:chOff x="-53690500" y="1903275"/>
            <a:chExt cx="319000" cy="318225"/>
          </a:xfrm>
        </p:grpSpPr>
        <p:sp>
          <p:nvSpPr>
            <p:cNvPr id="10775" name="Google Shape;10775;p6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64"/>
          <p:cNvGrpSpPr/>
          <p:nvPr/>
        </p:nvGrpSpPr>
        <p:grpSpPr>
          <a:xfrm>
            <a:off x="6221226" y="3137587"/>
            <a:ext cx="317290" cy="359303"/>
            <a:chOff x="-53670800" y="2296300"/>
            <a:chExt cx="279625" cy="316650"/>
          </a:xfrm>
        </p:grpSpPr>
        <p:sp>
          <p:nvSpPr>
            <p:cNvPr id="10780" name="Google Shape;10780;p6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64"/>
          <p:cNvGrpSpPr/>
          <p:nvPr/>
        </p:nvGrpSpPr>
        <p:grpSpPr>
          <a:xfrm>
            <a:off x="6198887" y="3602925"/>
            <a:ext cx="361969" cy="361544"/>
            <a:chOff x="-53690500" y="2686575"/>
            <a:chExt cx="319000" cy="318625"/>
          </a:xfrm>
        </p:grpSpPr>
        <p:sp>
          <p:nvSpPr>
            <p:cNvPr id="10785" name="Google Shape;10785;p6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64"/>
          <p:cNvGrpSpPr/>
          <p:nvPr/>
        </p:nvGrpSpPr>
        <p:grpSpPr>
          <a:xfrm>
            <a:off x="8008669" y="3145785"/>
            <a:ext cx="317319" cy="360948"/>
            <a:chOff x="-52092425" y="2303525"/>
            <a:chExt cx="279650" cy="318100"/>
          </a:xfrm>
        </p:grpSpPr>
        <p:sp>
          <p:nvSpPr>
            <p:cNvPr id="10790" name="Google Shape;10790;p6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4"/>
          <p:cNvGrpSpPr/>
          <p:nvPr/>
        </p:nvGrpSpPr>
        <p:grpSpPr>
          <a:xfrm>
            <a:off x="5727728" y="1306249"/>
            <a:ext cx="363756" cy="361090"/>
            <a:chOff x="-57189125" y="1904850"/>
            <a:chExt cx="320575" cy="318225"/>
          </a:xfrm>
        </p:grpSpPr>
        <p:sp>
          <p:nvSpPr>
            <p:cNvPr id="10796" name="Google Shape;10796;p6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64"/>
          <p:cNvGrpSpPr/>
          <p:nvPr/>
        </p:nvGrpSpPr>
        <p:grpSpPr>
          <a:xfrm>
            <a:off x="5728621" y="1800985"/>
            <a:ext cx="361969" cy="316411"/>
            <a:chOff x="-57187550" y="2314425"/>
            <a:chExt cx="319000" cy="278850"/>
          </a:xfrm>
        </p:grpSpPr>
        <p:sp>
          <p:nvSpPr>
            <p:cNvPr id="10802" name="Google Shape;10802;p6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64"/>
          <p:cNvGrpSpPr/>
          <p:nvPr/>
        </p:nvGrpSpPr>
        <p:grpSpPr>
          <a:xfrm>
            <a:off x="5745585" y="2230534"/>
            <a:ext cx="328042" cy="361771"/>
            <a:chOff x="-57172600" y="2686375"/>
            <a:chExt cx="289100" cy="318825"/>
          </a:xfrm>
        </p:grpSpPr>
        <p:sp>
          <p:nvSpPr>
            <p:cNvPr id="10807" name="Google Shape;10807;p6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64"/>
          <p:cNvGrpSpPr/>
          <p:nvPr/>
        </p:nvGrpSpPr>
        <p:grpSpPr>
          <a:xfrm>
            <a:off x="7958434" y="1304461"/>
            <a:ext cx="361090" cy="359303"/>
            <a:chOff x="-55225575" y="1903275"/>
            <a:chExt cx="318225" cy="316650"/>
          </a:xfrm>
        </p:grpSpPr>
        <p:sp>
          <p:nvSpPr>
            <p:cNvPr id="10810" name="Google Shape;10810;p6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64"/>
          <p:cNvGrpSpPr/>
          <p:nvPr/>
        </p:nvGrpSpPr>
        <p:grpSpPr>
          <a:xfrm>
            <a:off x="7969611" y="1780418"/>
            <a:ext cx="338736" cy="359303"/>
            <a:chOff x="-55217700" y="2296300"/>
            <a:chExt cx="298525" cy="316650"/>
          </a:xfrm>
        </p:grpSpPr>
        <p:sp>
          <p:nvSpPr>
            <p:cNvPr id="10816" name="Google Shape;10816;p6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64"/>
          <p:cNvGrpSpPr/>
          <p:nvPr/>
        </p:nvGrpSpPr>
        <p:grpSpPr>
          <a:xfrm>
            <a:off x="7957541" y="2233002"/>
            <a:ext cx="362877" cy="359303"/>
            <a:chOff x="-55229525" y="2688550"/>
            <a:chExt cx="319800" cy="316650"/>
          </a:xfrm>
        </p:grpSpPr>
        <p:sp>
          <p:nvSpPr>
            <p:cNvPr id="10821" name="Google Shape;10821;p6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64"/>
          <p:cNvGrpSpPr/>
          <p:nvPr/>
        </p:nvGrpSpPr>
        <p:grpSpPr>
          <a:xfrm>
            <a:off x="6653760" y="2684124"/>
            <a:ext cx="338765" cy="361090"/>
            <a:chOff x="-53288825" y="1903275"/>
            <a:chExt cx="298550" cy="318225"/>
          </a:xfrm>
        </p:grpSpPr>
        <p:sp>
          <p:nvSpPr>
            <p:cNvPr id="10826" name="Google Shape;10826;p6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64"/>
          <p:cNvGrpSpPr/>
          <p:nvPr/>
        </p:nvGrpSpPr>
        <p:grpSpPr>
          <a:xfrm>
            <a:off x="6642143" y="3135800"/>
            <a:ext cx="361998" cy="361090"/>
            <a:chOff x="-53299850" y="2294725"/>
            <a:chExt cx="319025" cy="318225"/>
          </a:xfrm>
        </p:grpSpPr>
        <p:sp>
          <p:nvSpPr>
            <p:cNvPr id="10830" name="Google Shape;10830;p6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64"/>
          <p:cNvGrpSpPr/>
          <p:nvPr/>
        </p:nvGrpSpPr>
        <p:grpSpPr>
          <a:xfrm>
            <a:off x="6664936" y="3604259"/>
            <a:ext cx="316411" cy="360211"/>
            <a:chOff x="-53278575" y="2687750"/>
            <a:chExt cx="278850" cy="317450"/>
          </a:xfrm>
        </p:grpSpPr>
        <p:sp>
          <p:nvSpPr>
            <p:cNvPr id="10833" name="Google Shape;10833;p6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64"/>
          <p:cNvGrpSpPr/>
          <p:nvPr/>
        </p:nvGrpSpPr>
        <p:grpSpPr>
          <a:xfrm>
            <a:off x="7986330" y="3603947"/>
            <a:ext cx="361998" cy="362310"/>
            <a:chOff x="-52101875" y="2687475"/>
            <a:chExt cx="319025" cy="319300"/>
          </a:xfrm>
        </p:grpSpPr>
        <p:sp>
          <p:nvSpPr>
            <p:cNvPr id="10838" name="Google Shape;10838;p6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64"/>
          <p:cNvGrpSpPr/>
          <p:nvPr/>
        </p:nvGrpSpPr>
        <p:grpSpPr>
          <a:xfrm>
            <a:off x="6201079" y="1305369"/>
            <a:ext cx="317290" cy="361090"/>
            <a:chOff x="-56774050" y="1904075"/>
            <a:chExt cx="279625" cy="318225"/>
          </a:xfrm>
        </p:grpSpPr>
        <p:sp>
          <p:nvSpPr>
            <p:cNvPr id="10843" name="Google Shape;10843;p6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64"/>
          <p:cNvGrpSpPr/>
          <p:nvPr/>
        </p:nvGrpSpPr>
        <p:grpSpPr>
          <a:xfrm>
            <a:off x="6201079" y="1778631"/>
            <a:ext cx="317290" cy="361090"/>
            <a:chOff x="-56774850" y="2294725"/>
            <a:chExt cx="279625" cy="318225"/>
          </a:xfrm>
        </p:grpSpPr>
        <p:sp>
          <p:nvSpPr>
            <p:cNvPr id="10846" name="Google Shape;10846;p6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64"/>
          <p:cNvGrpSpPr/>
          <p:nvPr/>
        </p:nvGrpSpPr>
        <p:grpSpPr>
          <a:xfrm>
            <a:off x="6222086" y="2231215"/>
            <a:ext cx="275278" cy="360182"/>
            <a:chOff x="-56756725" y="2686975"/>
            <a:chExt cx="242600" cy="317425"/>
          </a:xfrm>
        </p:grpSpPr>
        <p:sp>
          <p:nvSpPr>
            <p:cNvPr id="10850" name="Google Shape;10850;p6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4"/>
          <p:cNvGrpSpPr/>
          <p:nvPr/>
        </p:nvGrpSpPr>
        <p:grpSpPr>
          <a:xfrm>
            <a:off x="4870518" y="2684124"/>
            <a:ext cx="337346" cy="361998"/>
            <a:chOff x="-54826975" y="1903275"/>
            <a:chExt cx="297300" cy="319025"/>
          </a:xfrm>
        </p:grpSpPr>
        <p:sp>
          <p:nvSpPr>
            <p:cNvPr id="10854" name="Google Shape;10854;p6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64"/>
          <p:cNvGrpSpPr/>
          <p:nvPr/>
        </p:nvGrpSpPr>
        <p:grpSpPr>
          <a:xfrm>
            <a:off x="4858206" y="3137587"/>
            <a:ext cx="361969" cy="359274"/>
            <a:chOff x="-54836500" y="2296300"/>
            <a:chExt cx="319000" cy="316625"/>
          </a:xfrm>
        </p:grpSpPr>
        <p:sp>
          <p:nvSpPr>
            <p:cNvPr id="10858" name="Google Shape;10858;p6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64"/>
          <p:cNvGrpSpPr/>
          <p:nvPr/>
        </p:nvGrpSpPr>
        <p:grpSpPr>
          <a:xfrm>
            <a:off x="4879652" y="3604259"/>
            <a:ext cx="319078" cy="361090"/>
            <a:chOff x="-54817600" y="2687750"/>
            <a:chExt cx="281200" cy="318225"/>
          </a:xfrm>
        </p:grpSpPr>
        <p:sp>
          <p:nvSpPr>
            <p:cNvPr id="10863" name="Google Shape;10863;p6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64"/>
          <p:cNvGrpSpPr/>
          <p:nvPr/>
        </p:nvGrpSpPr>
        <p:grpSpPr>
          <a:xfrm>
            <a:off x="7110476" y="2684124"/>
            <a:ext cx="317290" cy="359303"/>
            <a:chOff x="-52887125" y="1903275"/>
            <a:chExt cx="279625" cy="316650"/>
          </a:xfrm>
        </p:grpSpPr>
        <p:sp>
          <p:nvSpPr>
            <p:cNvPr id="10868" name="Google Shape;10868;p6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4"/>
          <p:cNvGrpSpPr/>
          <p:nvPr/>
        </p:nvGrpSpPr>
        <p:grpSpPr>
          <a:xfrm>
            <a:off x="7089030" y="3134920"/>
            <a:ext cx="360182" cy="361969"/>
            <a:chOff x="-52906025" y="2293950"/>
            <a:chExt cx="317425" cy="319000"/>
          </a:xfrm>
        </p:grpSpPr>
        <p:sp>
          <p:nvSpPr>
            <p:cNvPr id="10871" name="Google Shape;10871;p6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4"/>
          <p:cNvGrpSpPr/>
          <p:nvPr/>
        </p:nvGrpSpPr>
        <p:grpSpPr>
          <a:xfrm>
            <a:off x="7110476" y="3603379"/>
            <a:ext cx="317290" cy="361090"/>
            <a:chOff x="-52887125" y="2686975"/>
            <a:chExt cx="279625" cy="318225"/>
          </a:xfrm>
        </p:grpSpPr>
        <p:sp>
          <p:nvSpPr>
            <p:cNvPr id="10875" name="Google Shape;10875;p6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64"/>
          <p:cNvGrpSpPr/>
          <p:nvPr/>
        </p:nvGrpSpPr>
        <p:grpSpPr>
          <a:xfrm>
            <a:off x="6220848" y="4062998"/>
            <a:ext cx="318170" cy="359303"/>
            <a:chOff x="-51722225" y="1915100"/>
            <a:chExt cx="280400" cy="316650"/>
          </a:xfrm>
        </p:grpSpPr>
        <p:sp>
          <p:nvSpPr>
            <p:cNvPr id="10880" name="Google Shape;10880;p6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64"/>
          <p:cNvGrpSpPr/>
          <p:nvPr/>
        </p:nvGrpSpPr>
        <p:grpSpPr>
          <a:xfrm>
            <a:off x="6616678" y="1303695"/>
            <a:ext cx="370905" cy="360976"/>
            <a:chOff x="-56407800" y="1902600"/>
            <a:chExt cx="326875" cy="318125"/>
          </a:xfrm>
        </p:grpSpPr>
        <p:sp>
          <p:nvSpPr>
            <p:cNvPr id="10885" name="Google Shape;10885;p6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4"/>
          <p:cNvGrpSpPr/>
          <p:nvPr/>
        </p:nvGrpSpPr>
        <p:grpSpPr>
          <a:xfrm>
            <a:off x="6622479" y="1790262"/>
            <a:ext cx="359303" cy="338736"/>
            <a:chOff x="-56401500" y="2304975"/>
            <a:chExt cx="316650" cy="298525"/>
          </a:xfrm>
        </p:grpSpPr>
        <p:sp>
          <p:nvSpPr>
            <p:cNvPr id="10889" name="Google Shape;10889;p6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64"/>
          <p:cNvGrpSpPr/>
          <p:nvPr/>
        </p:nvGrpSpPr>
        <p:grpSpPr>
          <a:xfrm>
            <a:off x="5328863" y="2682337"/>
            <a:ext cx="319985" cy="361090"/>
            <a:chOff x="-54426150" y="1901700"/>
            <a:chExt cx="282000" cy="318225"/>
          </a:xfrm>
        </p:grpSpPr>
        <p:sp>
          <p:nvSpPr>
            <p:cNvPr id="10894" name="Google Shape;10894;p6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64"/>
          <p:cNvGrpSpPr/>
          <p:nvPr/>
        </p:nvGrpSpPr>
        <p:grpSpPr>
          <a:xfrm>
            <a:off x="5328863" y="3135800"/>
            <a:ext cx="319985" cy="361998"/>
            <a:chOff x="-54426150" y="2294725"/>
            <a:chExt cx="282000" cy="319025"/>
          </a:xfrm>
        </p:grpSpPr>
        <p:sp>
          <p:nvSpPr>
            <p:cNvPr id="10899" name="Google Shape;10899;p6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64"/>
          <p:cNvGrpSpPr/>
          <p:nvPr/>
        </p:nvGrpSpPr>
        <p:grpSpPr>
          <a:xfrm>
            <a:off x="5327076" y="3603379"/>
            <a:ext cx="323560" cy="361969"/>
            <a:chOff x="-54427725" y="2686975"/>
            <a:chExt cx="285150" cy="319000"/>
          </a:xfrm>
        </p:grpSpPr>
        <p:sp>
          <p:nvSpPr>
            <p:cNvPr id="10905" name="Google Shape;10905;p6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64"/>
          <p:cNvGrpSpPr/>
          <p:nvPr/>
        </p:nvGrpSpPr>
        <p:grpSpPr>
          <a:xfrm>
            <a:off x="7533634" y="2684351"/>
            <a:ext cx="359303" cy="359984"/>
            <a:chOff x="-52513800" y="1903475"/>
            <a:chExt cx="316650" cy="317250"/>
          </a:xfrm>
        </p:grpSpPr>
        <p:sp>
          <p:nvSpPr>
            <p:cNvPr id="10911" name="Google Shape;10911;p6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64"/>
          <p:cNvGrpSpPr/>
          <p:nvPr/>
        </p:nvGrpSpPr>
        <p:grpSpPr>
          <a:xfrm>
            <a:off x="7543464" y="3136708"/>
            <a:ext cx="339644" cy="360182"/>
            <a:chOff x="-52505925" y="2295525"/>
            <a:chExt cx="299325" cy="317425"/>
          </a:xfrm>
        </p:grpSpPr>
        <p:sp>
          <p:nvSpPr>
            <p:cNvPr id="10914" name="Google Shape;10914;p6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64"/>
          <p:cNvGrpSpPr/>
          <p:nvPr/>
        </p:nvGrpSpPr>
        <p:grpSpPr>
          <a:xfrm>
            <a:off x="7554641" y="3603379"/>
            <a:ext cx="317290" cy="361090"/>
            <a:chOff x="-52494100" y="2686975"/>
            <a:chExt cx="279625" cy="318225"/>
          </a:xfrm>
        </p:grpSpPr>
        <p:sp>
          <p:nvSpPr>
            <p:cNvPr id="10919" name="Google Shape;10919;p6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64"/>
          <p:cNvGrpSpPr/>
          <p:nvPr/>
        </p:nvGrpSpPr>
        <p:grpSpPr>
          <a:xfrm>
            <a:off x="6665412" y="4064322"/>
            <a:ext cx="315503" cy="361090"/>
            <a:chOff x="-51708850" y="2305750"/>
            <a:chExt cx="278050" cy="318225"/>
          </a:xfrm>
        </p:grpSpPr>
        <p:sp>
          <p:nvSpPr>
            <p:cNvPr id="10924" name="Google Shape;10924;p6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64"/>
          <p:cNvGrpSpPr/>
          <p:nvPr/>
        </p:nvGrpSpPr>
        <p:grpSpPr>
          <a:xfrm>
            <a:off x="7536807" y="1306109"/>
            <a:ext cx="319089" cy="362073"/>
            <a:chOff x="1044400" y="2917425"/>
            <a:chExt cx="248125" cy="281550"/>
          </a:xfrm>
        </p:grpSpPr>
        <p:sp>
          <p:nvSpPr>
            <p:cNvPr id="10928" name="Google Shape;10928;p6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933" name="Google Shape;10933;p6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934" name="Google Shape;10934;p6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935" name="Google Shape;10935;p64"/>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7" name="Google Shape;10937;p64"/>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41" name="Shape 10941"/>
        <p:cNvGrpSpPr/>
        <p:nvPr/>
      </p:nvGrpSpPr>
      <p:grpSpPr>
        <a:xfrm>
          <a:off x="0" y="0"/>
          <a:ext cx="0" cy="0"/>
          <a:chOff x="0" y="0"/>
          <a:chExt cx="0" cy="0"/>
        </a:xfrm>
      </p:grpSpPr>
      <p:sp>
        <p:nvSpPr>
          <p:cNvPr id="10942" name="Google Shape;10942;p65"/>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943" name="Google Shape;10943;p65"/>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944" name="Google Shape;10944;p65"/>
          <p:cNvGrpSpPr/>
          <p:nvPr/>
        </p:nvGrpSpPr>
        <p:grpSpPr>
          <a:xfrm>
            <a:off x="889109" y="1303003"/>
            <a:ext cx="278288" cy="357036"/>
            <a:chOff x="-50489600" y="1947400"/>
            <a:chExt cx="233150" cy="299125"/>
          </a:xfrm>
        </p:grpSpPr>
        <p:sp>
          <p:nvSpPr>
            <p:cNvPr id="10945" name="Google Shape;10945;p6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65"/>
          <p:cNvGrpSpPr/>
          <p:nvPr/>
        </p:nvGrpSpPr>
        <p:grpSpPr>
          <a:xfrm>
            <a:off x="849616" y="1757960"/>
            <a:ext cx="357274" cy="358199"/>
            <a:chOff x="-50523475" y="2316000"/>
            <a:chExt cx="299325" cy="300100"/>
          </a:xfrm>
        </p:grpSpPr>
        <p:sp>
          <p:nvSpPr>
            <p:cNvPr id="10948" name="Google Shape;10948;p6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65"/>
          <p:cNvGrpSpPr/>
          <p:nvPr/>
        </p:nvGrpSpPr>
        <p:grpSpPr>
          <a:xfrm>
            <a:off x="848213" y="2207269"/>
            <a:ext cx="360079" cy="357304"/>
            <a:chOff x="-50524250" y="2686150"/>
            <a:chExt cx="301675" cy="299350"/>
          </a:xfrm>
        </p:grpSpPr>
        <p:sp>
          <p:nvSpPr>
            <p:cNvPr id="10951" name="Google Shape;10951;p6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65"/>
          <p:cNvGrpSpPr/>
          <p:nvPr/>
        </p:nvGrpSpPr>
        <p:grpSpPr>
          <a:xfrm>
            <a:off x="3070976" y="1333082"/>
            <a:ext cx="358199" cy="359154"/>
            <a:chOff x="-48633950" y="1972600"/>
            <a:chExt cx="300100" cy="300900"/>
          </a:xfrm>
        </p:grpSpPr>
        <p:sp>
          <p:nvSpPr>
            <p:cNvPr id="10958" name="Google Shape;10958;p6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65"/>
          <p:cNvGrpSpPr/>
          <p:nvPr/>
        </p:nvGrpSpPr>
        <p:grpSpPr>
          <a:xfrm>
            <a:off x="3071439" y="2237377"/>
            <a:ext cx="357274" cy="357274"/>
            <a:chOff x="-48633175" y="2711375"/>
            <a:chExt cx="299325" cy="299325"/>
          </a:xfrm>
        </p:grpSpPr>
        <p:sp>
          <p:nvSpPr>
            <p:cNvPr id="10961" name="Google Shape;10961;p6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65"/>
          <p:cNvGrpSpPr/>
          <p:nvPr/>
        </p:nvGrpSpPr>
        <p:grpSpPr>
          <a:xfrm>
            <a:off x="1757928" y="2689329"/>
            <a:ext cx="314006" cy="358229"/>
            <a:chOff x="-46753100" y="1965500"/>
            <a:chExt cx="263075" cy="300125"/>
          </a:xfrm>
        </p:grpSpPr>
        <p:sp>
          <p:nvSpPr>
            <p:cNvPr id="10964" name="Google Shape;10964;p6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65"/>
          <p:cNvGrpSpPr/>
          <p:nvPr/>
        </p:nvGrpSpPr>
        <p:grpSpPr>
          <a:xfrm>
            <a:off x="1735354" y="3156542"/>
            <a:ext cx="359154" cy="315916"/>
            <a:chOff x="-46772025" y="2350650"/>
            <a:chExt cx="300900" cy="264675"/>
          </a:xfrm>
        </p:grpSpPr>
        <p:sp>
          <p:nvSpPr>
            <p:cNvPr id="10967" name="Google Shape;10967;p6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65"/>
          <p:cNvGrpSpPr/>
          <p:nvPr/>
        </p:nvGrpSpPr>
        <p:grpSpPr>
          <a:xfrm>
            <a:off x="1735354" y="3590820"/>
            <a:ext cx="359154" cy="359154"/>
            <a:chOff x="-46772025" y="2701925"/>
            <a:chExt cx="300900" cy="300900"/>
          </a:xfrm>
        </p:grpSpPr>
        <p:sp>
          <p:nvSpPr>
            <p:cNvPr id="10970" name="Google Shape;10970;p6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2" name="Google Shape;10972;p65"/>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3" name="Google Shape;10973;p65"/>
          <p:cNvGrpSpPr/>
          <p:nvPr/>
        </p:nvGrpSpPr>
        <p:grpSpPr>
          <a:xfrm>
            <a:off x="1293035" y="1303928"/>
            <a:ext cx="358199" cy="359154"/>
            <a:chOff x="-50154075" y="1948175"/>
            <a:chExt cx="300100" cy="300900"/>
          </a:xfrm>
        </p:grpSpPr>
        <p:sp>
          <p:nvSpPr>
            <p:cNvPr id="10974" name="Google Shape;10974;p6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65"/>
          <p:cNvGrpSpPr/>
          <p:nvPr/>
        </p:nvGrpSpPr>
        <p:grpSpPr>
          <a:xfrm>
            <a:off x="1293035" y="1758885"/>
            <a:ext cx="358199" cy="358229"/>
            <a:chOff x="-50154850" y="2316775"/>
            <a:chExt cx="300100" cy="300125"/>
          </a:xfrm>
        </p:grpSpPr>
        <p:sp>
          <p:nvSpPr>
            <p:cNvPr id="10977" name="Google Shape;10977;p6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65"/>
          <p:cNvGrpSpPr/>
          <p:nvPr/>
        </p:nvGrpSpPr>
        <p:grpSpPr>
          <a:xfrm>
            <a:off x="1288813" y="2205896"/>
            <a:ext cx="366644" cy="356558"/>
            <a:chOff x="-50158000" y="2685000"/>
            <a:chExt cx="307175" cy="298725"/>
          </a:xfrm>
        </p:grpSpPr>
        <p:sp>
          <p:nvSpPr>
            <p:cNvPr id="10980" name="Google Shape;10980;p6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65"/>
          <p:cNvGrpSpPr/>
          <p:nvPr/>
        </p:nvGrpSpPr>
        <p:grpSpPr>
          <a:xfrm>
            <a:off x="3070499" y="1788993"/>
            <a:ext cx="359154" cy="361004"/>
            <a:chOff x="-48634750" y="2342000"/>
            <a:chExt cx="300900" cy="302450"/>
          </a:xfrm>
        </p:grpSpPr>
        <p:sp>
          <p:nvSpPr>
            <p:cNvPr id="10983" name="Google Shape;10983;p6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65"/>
          <p:cNvGrpSpPr/>
          <p:nvPr/>
        </p:nvGrpSpPr>
        <p:grpSpPr>
          <a:xfrm>
            <a:off x="3521599" y="1334007"/>
            <a:ext cx="361004" cy="358229"/>
            <a:chOff x="-48266125" y="1973375"/>
            <a:chExt cx="302450" cy="300125"/>
          </a:xfrm>
        </p:grpSpPr>
        <p:sp>
          <p:nvSpPr>
            <p:cNvPr id="10992" name="Google Shape;10992;p6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65"/>
          <p:cNvGrpSpPr/>
          <p:nvPr/>
        </p:nvGrpSpPr>
        <p:grpSpPr>
          <a:xfrm>
            <a:off x="3548844" y="1789769"/>
            <a:ext cx="306516" cy="358349"/>
            <a:chOff x="-48237000" y="2342650"/>
            <a:chExt cx="256800" cy="300225"/>
          </a:xfrm>
        </p:grpSpPr>
        <p:sp>
          <p:nvSpPr>
            <p:cNvPr id="10999" name="Google Shape;10999;p6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5"/>
          <p:cNvGrpSpPr/>
          <p:nvPr/>
        </p:nvGrpSpPr>
        <p:grpSpPr>
          <a:xfrm>
            <a:off x="2180338" y="2690046"/>
            <a:ext cx="361034" cy="355633"/>
            <a:chOff x="-46404975" y="1966100"/>
            <a:chExt cx="302475" cy="297950"/>
          </a:xfrm>
        </p:grpSpPr>
        <p:sp>
          <p:nvSpPr>
            <p:cNvPr id="11003" name="Google Shape;11003;p6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65"/>
          <p:cNvGrpSpPr/>
          <p:nvPr/>
        </p:nvGrpSpPr>
        <p:grpSpPr>
          <a:xfrm>
            <a:off x="2181740" y="3135863"/>
            <a:ext cx="358229" cy="358199"/>
            <a:chOff x="-46401050" y="2333325"/>
            <a:chExt cx="300125" cy="300100"/>
          </a:xfrm>
        </p:grpSpPr>
        <p:sp>
          <p:nvSpPr>
            <p:cNvPr id="11008" name="Google Shape;11008;p6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2" name="Google Shape;11012;p65"/>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3" name="Google Shape;11013;p65"/>
          <p:cNvGrpSpPr/>
          <p:nvPr/>
        </p:nvGrpSpPr>
        <p:grpSpPr>
          <a:xfrm>
            <a:off x="3961830" y="3146218"/>
            <a:ext cx="359154" cy="359124"/>
            <a:chOff x="-44914800" y="2342000"/>
            <a:chExt cx="300900" cy="300875"/>
          </a:xfrm>
        </p:grpSpPr>
        <p:sp>
          <p:nvSpPr>
            <p:cNvPr id="11014" name="Google Shape;11014;p6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7" name="Google Shape;11017;p65"/>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8" name="Google Shape;11018;p65"/>
          <p:cNvGrpSpPr/>
          <p:nvPr/>
        </p:nvGrpSpPr>
        <p:grpSpPr>
          <a:xfrm>
            <a:off x="1735816" y="1758736"/>
            <a:ext cx="359154" cy="357424"/>
            <a:chOff x="-49786250" y="2316650"/>
            <a:chExt cx="300900" cy="299450"/>
          </a:xfrm>
        </p:grpSpPr>
        <p:sp>
          <p:nvSpPr>
            <p:cNvPr id="11019" name="Google Shape;11019;p6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6" name="Google Shape;11026;p65"/>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5"/>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8" name="Google Shape;11028;p65"/>
          <p:cNvGrpSpPr/>
          <p:nvPr/>
        </p:nvGrpSpPr>
        <p:grpSpPr>
          <a:xfrm>
            <a:off x="4033144" y="1788993"/>
            <a:ext cx="230365" cy="359124"/>
            <a:chOff x="-47842400" y="2342000"/>
            <a:chExt cx="193000" cy="300875"/>
          </a:xfrm>
        </p:grpSpPr>
        <p:sp>
          <p:nvSpPr>
            <p:cNvPr id="11029" name="Google Shape;11029;p6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65"/>
          <p:cNvGrpSpPr/>
          <p:nvPr/>
        </p:nvGrpSpPr>
        <p:grpSpPr>
          <a:xfrm>
            <a:off x="3969212" y="2236452"/>
            <a:ext cx="358229" cy="359154"/>
            <a:chOff x="-47896750" y="2710600"/>
            <a:chExt cx="300125" cy="300900"/>
          </a:xfrm>
        </p:grpSpPr>
        <p:sp>
          <p:nvSpPr>
            <p:cNvPr id="11033" name="Google Shape;11033;p6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65"/>
          <p:cNvGrpSpPr/>
          <p:nvPr/>
        </p:nvGrpSpPr>
        <p:grpSpPr>
          <a:xfrm>
            <a:off x="2624852" y="2710009"/>
            <a:ext cx="359154" cy="314991"/>
            <a:chOff x="-46033225" y="1982825"/>
            <a:chExt cx="300900" cy="263900"/>
          </a:xfrm>
        </p:grpSpPr>
        <p:sp>
          <p:nvSpPr>
            <p:cNvPr id="11038" name="Google Shape;11038;p6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5"/>
          <p:cNvGrpSpPr/>
          <p:nvPr/>
        </p:nvGrpSpPr>
        <p:grpSpPr>
          <a:xfrm>
            <a:off x="2621569" y="3137266"/>
            <a:ext cx="365719" cy="326151"/>
            <a:chOff x="-46034000" y="2334500"/>
            <a:chExt cx="306400" cy="273250"/>
          </a:xfrm>
        </p:grpSpPr>
        <p:sp>
          <p:nvSpPr>
            <p:cNvPr id="11042" name="Google Shape;11042;p6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65"/>
          <p:cNvGrpSpPr/>
          <p:nvPr/>
        </p:nvGrpSpPr>
        <p:grpSpPr>
          <a:xfrm>
            <a:off x="2667627" y="3591655"/>
            <a:ext cx="273603" cy="356439"/>
            <a:chOff x="-45998575" y="2702625"/>
            <a:chExt cx="229225" cy="298625"/>
          </a:xfrm>
        </p:grpSpPr>
        <p:sp>
          <p:nvSpPr>
            <p:cNvPr id="11046" name="Google Shape;11046;p6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3" name="Google Shape;11053;p65"/>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5"/>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5" name="Google Shape;11055;p65"/>
          <p:cNvGrpSpPr/>
          <p:nvPr/>
        </p:nvGrpSpPr>
        <p:grpSpPr>
          <a:xfrm>
            <a:off x="2203197" y="2205419"/>
            <a:ext cx="314961" cy="361034"/>
            <a:chOff x="-49398750" y="2684600"/>
            <a:chExt cx="263875" cy="302475"/>
          </a:xfrm>
        </p:grpSpPr>
        <p:sp>
          <p:nvSpPr>
            <p:cNvPr id="11056" name="Google Shape;11056;p6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65"/>
          <p:cNvGrpSpPr/>
          <p:nvPr/>
        </p:nvGrpSpPr>
        <p:grpSpPr>
          <a:xfrm>
            <a:off x="873121" y="2699684"/>
            <a:ext cx="314006" cy="359154"/>
            <a:chOff x="-47509225" y="1974175"/>
            <a:chExt cx="263075" cy="300900"/>
          </a:xfrm>
        </p:grpSpPr>
        <p:sp>
          <p:nvSpPr>
            <p:cNvPr id="11060" name="Google Shape;11060;p6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65"/>
          <p:cNvGrpSpPr/>
          <p:nvPr/>
        </p:nvGrpSpPr>
        <p:grpSpPr>
          <a:xfrm>
            <a:off x="849622" y="3146218"/>
            <a:ext cx="361004" cy="357961"/>
            <a:chOff x="-47529700" y="2342000"/>
            <a:chExt cx="302450" cy="299900"/>
          </a:xfrm>
        </p:grpSpPr>
        <p:sp>
          <p:nvSpPr>
            <p:cNvPr id="11066" name="Google Shape;11066;p6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65"/>
          <p:cNvGrpSpPr/>
          <p:nvPr/>
        </p:nvGrpSpPr>
        <p:grpSpPr>
          <a:xfrm>
            <a:off x="851025" y="3645367"/>
            <a:ext cx="358199" cy="272648"/>
            <a:chOff x="-47527350" y="2747625"/>
            <a:chExt cx="300100" cy="228425"/>
          </a:xfrm>
        </p:grpSpPr>
        <p:sp>
          <p:nvSpPr>
            <p:cNvPr id="11069" name="Google Shape;11069;p6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5" name="Google Shape;11075;p65"/>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6" name="Google Shape;11076;p65"/>
          <p:cNvGrpSpPr/>
          <p:nvPr/>
        </p:nvGrpSpPr>
        <p:grpSpPr>
          <a:xfrm>
            <a:off x="3073924" y="3158422"/>
            <a:ext cx="358229" cy="314961"/>
            <a:chOff x="-45664625" y="2352225"/>
            <a:chExt cx="300125" cy="263875"/>
          </a:xfrm>
        </p:grpSpPr>
        <p:sp>
          <p:nvSpPr>
            <p:cNvPr id="11077" name="Google Shape;11077;p6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65"/>
          <p:cNvGrpSpPr/>
          <p:nvPr/>
        </p:nvGrpSpPr>
        <p:grpSpPr>
          <a:xfrm>
            <a:off x="3073103" y="3592401"/>
            <a:ext cx="359870" cy="357573"/>
            <a:chOff x="-45665400" y="2703250"/>
            <a:chExt cx="301500" cy="299575"/>
          </a:xfrm>
        </p:grpSpPr>
        <p:sp>
          <p:nvSpPr>
            <p:cNvPr id="11085" name="Google Shape;11085;p6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5"/>
          <p:cNvGrpSpPr/>
          <p:nvPr/>
        </p:nvGrpSpPr>
        <p:grpSpPr>
          <a:xfrm>
            <a:off x="2174760" y="4033337"/>
            <a:ext cx="359154" cy="360109"/>
            <a:chOff x="-44528075" y="1982825"/>
            <a:chExt cx="300900" cy="301700"/>
          </a:xfrm>
        </p:grpSpPr>
        <p:sp>
          <p:nvSpPr>
            <p:cNvPr id="11090" name="Google Shape;11090;p6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7" name="Google Shape;11097;p65"/>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8" name="Google Shape;11098;p65"/>
          <p:cNvGrpSpPr/>
          <p:nvPr/>
        </p:nvGrpSpPr>
        <p:grpSpPr>
          <a:xfrm>
            <a:off x="2625923" y="1758885"/>
            <a:ext cx="358199" cy="358229"/>
            <a:chOff x="-49048250" y="2316775"/>
            <a:chExt cx="300100" cy="300125"/>
          </a:xfrm>
        </p:grpSpPr>
        <p:sp>
          <p:nvSpPr>
            <p:cNvPr id="11099" name="Google Shape;11099;p6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3" name="Google Shape;11103;p65"/>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4" name="Google Shape;11104;p65"/>
          <p:cNvGrpSpPr/>
          <p:nvPr/>
        </p:nvGrpSpPr>
        <p:grpSpPr>
          <a:xfrm>
            <a:off x="1290494" y="2699684"/>
            <a:ext cx="360109" cy="358199"/>
            <a:chOff x="-47160325" y="1974175"/>
            <a:chExt cx="301700" cy="300100"/>
          </a:xfrm>
        </p:grpSpPr>
        <p:sp>
          <p:nvSpPr>
            <p:cNvPr id="11105" name="Google Shape;11105;p6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5"/>
          <p:cNvGrpSpPr/>
          <p:nvPr/>
        </p:nvGrpSpPr>
        <p:grpSpPr>
          <a:xfrm>
            <a:off x="1290971" y="3146218"/>
            <a:ext cx="359154" cy="359124"/>
            <a:chOff x="-47159525" y="2342000"/>
            <a:chExt cx="300900" cy="300875"/>
          </a:xfrm>
        </p:grpSpPr>
        <p:sp>
          <p:nvSpPr>
            <p:cNvPr id="11108" name="Google Shape;11108;p6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65"/>
          <p:cNvGrpSpPr/>
          <p:nvPr/>
        </p:nvGrpSpPr>
        <p:grpSpPr>
          <a:xfrm>
            <a:off x="1291448" y="3603054"/>
            <a:ext cx="358199" cy="359154"/>
            <a:chOff x="-47157950" y="2712175"/>
            <a:chExt cx="300100" cy="300900"/>
          </a:xfrm>
        </p:grpSpPr>
        <p:sp>
          <p:nvSpPr>
            <p:cNvPr id="11114" name="Google Shape;11114;p6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1" name="Google Shape;11121;p65"/>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2" name="Google Shape;11122;p65"/>
          <p:cNvGrpSpPr/>
          <p:nvPr/>
        </p:nvGrpSpPr>
        <p:grpSpPr>
          <a:xfrm>
            <a:off x="3535175" y="3135863"/>
            <a:ext cx="315886" cy="358199"/>
            <a:chOff x="-45278675" y="2333325"/>
            <a:chExt cx="264650" cy="300100"/>
          </a:xfrm>
        </p:grpSpPr>
        <p:sp>
          <p:nvSpPr>
            <p:cNvPr id="11123" name="Google Shape;11123;p6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65"/>
          <p:cNvGrpSpPr/>
          <p:nvPr/>
        </p:nvGrpSpPr>
        <p:grpSpPr>
          <a:xfrm>
            <a:off x="3545500" y="3590820"/>
            <a:ext cx="295237" cy="358229"/>
            <a:chOff x="-45270025" y="2701925"/>
            <a:chExt cx="247350" cy="300125"/>
          </a:xfrm>
        </p:grpSpPr>
        <p:sp>
          <p:nvSpPr>
            <p:cNvPr id="11128" name="Google Shape;11128;p6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2" name="Google Shape;11132;p65"/>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3" name="Google Shape;11133;p65"/>
          <p:cNvGrpSpPr/>
          <p:nvPr/>
        </p:nvGrpSpPr>
        <p:grpSpPr>
          <a:xfrm>
            <a:off x="2209567" y="1743737"/>
            <a:ext cx="307444" cy="366556"/>
            <a:chOff x="2209567" y="1972337"/>
            <a:chExt cx="307444" cy="366556"/>
          </a:xfrm>
        </p:grpSpPr>
        <p:sp>
          <p:nvSpPr>
            <p:cNvPr id="11134" name="Google Shape;11134;p65"/>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5"/>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5"/>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7" name="Google Shape;11137;p65"/>
            <p:cNvGrpSpPr/>
            <p:nvPr/>
          </p:nvGrpSpPr>
          <p:grpSpPr>
            <a:xfrm>
              <a:off x="2209567" y="2078266"/>
              <a:ext cx="307444" cy="260626"/>
              <a:chOff x="1636184" y="2959225"/>
              <a:chExt cx="232666" cy="197250"/>
            </a:xfrm>
          </p:grpSpPr>
          <p:sp>
            <p:nvSpPr>
              <p:cNvPr id="11138" name="Google Shape;11138;p6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5"/>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1141" name="Google Shape;11141;p6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1142" name="Google Shape;11142;p65"/>
          <p:cNvGrpSpPr/>
          <p:nvPr/>
        </p:nvGrpSpPr>
        <p:grpSpPr>
          <a:xfrm>
            <a:off x="3577265" y="2235011"/>
            <a:ext cx="258542" cy="365154"/>
            <a:chOff x="-47300587" y="123275"/>
            <a:chExt cx="190975" cy="269725"/>
          </a:xfrm>
        </p:grpSpPr>
        <p:sp>
          <p:nvSpPr>
            <p:cNvPr id="11143" name="Google Shape;11143;p6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65"/>
          <p:cNvGrpSpPr/>
          <p:nvPr/>
        </p:nvGrpSpPr>
        <p:grpSpPr>
          <a:xfrm>
            <a:off x="4870788" y="1304201"/>
            <a:ext cx="342328" cy="339793"/>
            <a:chOff x="-13966675" y="1639700"/>
            <a:chExt cx="354450" cy="351825"/>
          </a:xfrm>
        </p:grpSpPr>
        <p:sp>
          <p:nvSpPr>
            <p:cNvPr id="11149" name="Google Shape;11149;p6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4" name="Google Shape;11154;p65"/>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5"/>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6" name="Google Shape;11156;p65"/>
          <p:cNvGrpSpPr/>
          <p:nvPr/>
        </p:nvGrpSpPr>
        <p:grpSpPr>
          <a:xfrm>
            <a:off x="6667277" y="1303887"/>
            <a:ext cx="340034" cy="340420"/>
            <a:chOff x="-12199250" y="1662675"/>
            <a:chExt cx="352075" cy="352475"/>
          </a:xfrm>
        </p:grpSpPr>
        <p:sp>
          <p:nvSpPr>
            <p:cNvPr id="11157" name="Google Shape;11157;p6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65"/>
          <p:cNvGrpSpPr/>
          <p:nvPr/>
        </p:nvGrpSpPr>
        <p:grpSpPr>
          <a:xfrm>
            <a:off x="6666130" y="1710754"/>
            <a:ext cx="342328" cy="342328"/>
            <a:chOff x="-12199250" y="2096250"/>
            <a:chExt cx="354450" cy="354450"/>
          </a:xfrm>
        </p:grpSpPr>
        <p:sp>
          <p:nvSpPr>
            <p:cNvPr id="11161" name="Google Shape;11161;p6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65"/>
          <p:cNvGrpSpPr/>
          <p:nvPr/>
        </p:nvGrpSpPr>
        <p:grpSpPr>
          <a:xfrm>
            <a:off x="6667277" y="2119708"/>
            <a:ext cx="340034" cy="341579"/>
            <a:chOff x="-12199250" y="2530225"/>
            <a:chExt cx="352075" cy="353675"/>
          </a:xfrm>
        </p:grpSpPr>
        <p:sp>
          <p:nvSpPr>
            <p:cNvPr id="11164" name="Google Shape;11164;p6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8" name="Google Shape;11168;p65"/>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9" name="Google Shape;11169;p65"/>
          <p:cNvGrpSpPr/>
          <p:nvPr/>
        </p:nvGrpSpPr>
        <p:grpSpPr>
          <a:xfrm>
            <a:off x="4870788" y="2959488"/>
            <a:ext cx="342328" cy="339310"/>
            <a:chOff x="-10462550" y="2057650"/>
            <a:chExt cx="354450" cy="351325"/>
          </a:xfrm>
        </p:grpSpPr>
        <p:sp>
          <p:nvSpPr>
            <p:cNvPr id="11170" name="Google Shape;11170;p6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2" name="Google Shape;11172;p65"/>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3" name="Google Shape;11173;p65"/>
          <p:cNvGrpSpPr/>
          <p:nvPr/>
        </p:nvGrpSpPr>
        <p:grpSpPr>
          <a:xfrm>
            <a:off x="6649772" y="2551051"/>
            <a:ext cx="375044" cy="340541"/>
            <a:chOff x="-8692750" y="1622100"/>
            <a:chExt cx="388325" cy="352600"/>
          </a:xfrm>
        </p:grpSpPr>
        <p:sp>
          <p:nvSpPr>
            <p:cNvPr id="11174" name="Google Shape;11174;p6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65"/>
          <p:cNvGrpSpPr/>
          <p:nvPr/>
        </p:nvGrpSpPr>
        <p:grpSpPr>
          <a:xfrm>
            <a:off x="5304253" y="1303307"/>
            <a:ext cx="341555" cy="341579"/>
            <a:chOff x="-13529550" y="1639425"/>
            <a:chExt cx="353650" cy="353675"/>
          </a:xfrm>
        </p:grpSpPr>
        <p:sp>
          <p:nvSpPr>
            <p:cNvPr id="11177" name="Google Shape;11177;p6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65"/>
          <p:cNvGrpSpPr/>
          <p:nvPr/>
        </p:nvGrpSpPr>
        <p:grpSpPr>
          <a:xfrm>
            <a:off x="5303106" y="1711889"/>
            <a:ext cx="343849" cy="340058"/>
            <a:chOff x="-13531925" y="2075775"/>
            <a:chExt cx="356025" cy="352100"/>
          </a:xfrm>
        </p:grpSpPr>
        <p:sp>
          <p:nvSpPr>
            <p:cNvPr id="11186" name="Google Shape;11186;p6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65"/>
          <p:cNvGrpSpPr/>
          <p:nvPr/>
        </p:nvGrpSpPr>
        <p:grpSpPr>
          <a:xfrm>
            <a:off x="5304627" y="2120094"/>
            <a:ext cx="340807" cy="340807"/>
            <a:chOff x="-13528775" y="2507400"/>
            <a:chExt cx="352875" cy="352875"/>
          </a:xfrm>
        </p:grpSpPr>
        <p:sp>
          <p:nvSpPr>
            <p:cNvPr id="11189" name="Google Shape;11189;p6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2" name="Google Shape;11192;p65"/>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5"/>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4" name="Google Shape;11194;p65"/>
          <p:cNvGrpSpPr/>
          <p:nvPr/>
        </p:nvGrpSpPr>
        <p:grpSpPr>
          <a:xfrm>
            <a:off x="7140133" y="2119708"/>
            <a:ext cx="308090" cy="341579"/>
            <a:chOff x="-11747150" y="2530225"/>
            <a:chExt cx="319000" cy="353675"/>
          </a:xfrm>
        </p:grpSpPr>
        <p:sp>
          <p:nvSpPr>
            <p:cNvPr id="11195" name="Google Shape;11195;p6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65"/>
          <p:cNvGrpSpPr/>
          <p:nvPr/>
        </p:nvGrpSpPr>
        <p:grpSpPr>
          <a:xfrm>
            <a:off x="5304627" y="2550919"/>
            <a:ext cx="340807" cy="340807"/>
            <a:chOff x="-10027775" y="1622900"/>
            <a:chExt cx="352875" cy="352875"/>
          </a:xfrm>
        </p:grpSpPr>
        <p:sp>
          <p:nvSpPr>
            <p:cNvPr id="11198" name="Google Shape;11198;p6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4" name="Google Shape;11204;p65"/>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5" name="Google Shape;11205;p65"/>
          <p:cNvGrpSpPr/>
          <p:nvPr/>
        </p:nvGrpSpPr>
        <p:grpSpPr>
          <a:xfrm>
            <a:off x="8031595" y="2576583"/>
            <a:ext cx="322553" cy="342328"/>
            <a:chOff x="-10019125" y="2490075"/>
            <a:chExt cx="333975" cy="354450"/>
          </a:xfrm>
        </p:grpSpPr>
        <p:sp>
          <p:nvSpPr>
            <p:cNvPr id="11206" name="Google Shape;11206;p6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65"/>
          <p:cNvGrpSpPr/>
          <p:nvPr/>
        </p:nvGrpSpPr>
        <p:grpSpPr>
          <a:xfrm>
            <a:off x="6661180" y="2957593"/>
            <a:ext cx="352227" cy="343100"/>
            <a:chOff x="-8684100" y="2032450"/>
            <a:chExt cx="364700" cy="355250"/>
          </a:xfrm>
        </p:grpSpPr>
        <p:sp>
          <p:nvSpPr>
            <p:cNvPr id="11211" name="Google Shape;11211;p6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4" name="Google Shape;11214;p65"/>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5" name="Google Shape;11215;p65"/>
          <p:cNvGrpSpPr/>
          <p:nvPr/>
        </p:nvGrpSpPr>
        <p:grpSpPr>
          <a:xfrm>
            <a:off x="5752039" y="1711056"/>
            <a:ext cx="343849" cy="341724"/>
            <a:chOff x="-13095575" y="2073400"/>
            <a:chExt cx="356025" cy="353825"/>
          </a:xfrm>
        </p:grpSpPr>
        <p:sp>
          <p:nvSpPr>
            <p:cNvPr id="11216" name="Google Shape;11216;p6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4" name="Google Shape;11224;p65"/>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5" name="Google Shape;11225;p65"/>
          <p:cNvGrpSpPr/>
          <p:nvPr/>
        </p:nvGrpSpPr>
        <p:grpSpPr>
          <a:xfrm>
            <a:off x="7576787" y="1302885"/>
            <a:ext cx="343100" cy="342424"/>
            <a:chOff x="-11332875" y="1660700"/>
            <a:chExt cx="355250" cy="354550"/>
          </a:xfrm>
        </p:grpSpPr>
        <p:sp>
          <p:nvSpPr>
            <p:cNvPr id="11226" name="Google Shape;11226;p6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0" name="Google Shape;11230;p65"/>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5"/>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2" name="Google Shape;11232;p65"/>
          <p:cNvGrpSpPr/>
          <p:nvPr/>
        </p:nvGrpSpPr>
        <p:grpSpPr>
          <a:xfrm>
            <a:off x="5774096" y="2549397"/>
            <a:ext cx="299736" cy="343849"/>
            <a:chOff x="-9570950" y="1622100"/>
            <a:chExt cx="310350" cy="356025"/>
          </a:xfrm>
        </p:grpSpPr>
        <p:sp>
          <p:nvSpPr>
            <p:cNvPr id="11233" name="Google Shape;11233;p6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65"/>
          <p:cNvGrpSpPr/>
          <p:nvPr/>
        </p:nvGrpSpPr>
        <p:grpSpPr>
          <a:xfrm>
            <a:off x="5752800" y="2958353"/>
            <a:ext cx="342328" cy="341579"/>
            <a:chOff x="-9594575" y="2056875"/>
            <a:chExt cx="354450" cy="353675"/>
          </a:xfrm>
        </p:grpSpPr>
        <p:sp>
          <p:nvSpPr>
            <p:cNvPr id="11236" name="Google Shape;11236;p6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9" name="Google Shape;11239;p65"/>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0" name="Google Shape;11240;p65"/>
          <p:cNvGrpSpPr/>
          <p:nvPr/>
        </p:nvGrpSpPr>
        <p:grpSpPr>
          <a:xfrm>
            <a:off x="6208482" y="1303693"/>
            <a:ext cx="342328" cy="340807"/>
            <a:chOff x="-12661600" y="1640225"/>
            <a:chExt cx="354450" cy="352875"/>
          </a:xfrm>
        </p:grpSpPr>
        <p:sp>
          <p:nvSpPr>
            <p:cNvPr id="11241" name="Google Shape;11241;p6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65"/>
          <p:cNvGrpSpPr/>
          <p:nvPr/>
        </p:nvGrpSpPr>
        <p:grpSpPr>
          <a:xfrm>
            <a:off x="6208857" y="1732231"/>
            <a:ext cx="341579" cy="299374"/>
            <a:chOff x="-12660025" y="2096250"/>
            <a:chExt cx="353675" cy="309975"/>
          </a:xfrm>
        </p:grpSpPr>
        <p:sp>
          <p:nvSpPr>
            <p:cNvPr id="11245" name="Google Shape;11245;p6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65"/>
          <p:cNvGrpSpPr/>
          <p:nvPr/>
        </p:nvGrpSpPr>
        <p:grpSpPr>
          <a:xfrm>
            <a:off x="6207335" y="2119527"/>
            <a:ext cx="344622" cy="341941"/>
            <a:chOff x="-12663175" y="2506800"/>
            <a:chExt cx="356825" cy="354050"/>
          </a:xfrm>
        </p:grpSpPr>
        <p:sp>
          <p:nvSpPr>
            <p:cNvPr id="11252" name="Google Shape;11252;p6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65"/>
          <p:cNvGrpSpPr/>
          <p:nvPr/>
        </p:nvGrpSpPr>
        <p:grpSpPr>
          <a:xfrm>
            <a:off x="8022468" y="1303307"/>
            <a:ext cx="340807" cy="341579"/>
            <a:chOff x="-10896525" y="1663050"/>
            <a:chExt cx="352875" cy="353675"/>
          </a:xfrm>
        </p:grpSpPr>
        <p:sp>
          <p:nvSpPr>
            <p:cNvPr id="11257" name="Google Shape;11257;p6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9" name="Google Shape;11259;p65"/>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0" name="Google Shape;11260;p65"/>
          <p:cNvGrpSpPr/>
          <p:nvPr/>
        </p:nvGrpSpPr>
        <p:grpSpPr>
          <a:xfrm>
            <a:off x="8022082" y="2130742"/>
            <a:ext cx="341579" cy="319511"/>
            <a:chOff x="-10898100" y="2542050"/>
            <a:chExt cx="353675" cy="330825"/>
          </a:xfrm>
        </p:grpSpPr>
        <p:sp>
          <p:nvSpPr>
            <p:cNvPr id="11261" name="Google Shape;11261;p6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65"/>
          <p:cNvGrpSpPr/>
          <p:nvPr/>
        </p:nvGrpSpPr>
        <p:grpSpPr>
          <a:xfrm>
            <a:off x="6209617" y="2551607"/>
            <a:ext cx="340058" cy="339430"/>
            <a:chOff x="-9157450" y="1622750"/>
            <a:chExt cx="352100" cy="351450"/>
          </a:xfrm>
        </p:grpSpPr>
        <p:sp>
          <p:nvSpPr>
            <p:cNvPr id="11268" name="Google Shape;11268;p6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65"/>
          <p:cNvGrpSpPr/>
          <p:nvPr/>
        </p:nvGrpSpPr>
        <p:grpSpPr>
          <a:xfrm>
            <a:off x="6247658" y="2959874"/>
            <a:ext cx="263977" cy="338537"/>
            <a:chOff x="-9119650" y="2056875"/>
            <a:chExt cx="273325" cy="350525"/>
          </a:xfrm>
        </p:grpSpPr>
        <p:sp>
          <p:nvSpPr>
            <p:cNvPr id="11271" name="Google Shape;11271;p6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3" name="Google Shape;11273;p65"/>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5"/>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5" name="Google Shape;11275;p65"/>
          <p:cNvGrpSpPr/>
          <p:nvPr/>
        </p:nvGrpSpPr>
        <p:grpSpPr>
          <a:xfrm>
            <a:off x="7576790" y="2989279"/>
            <a:ext cx="343094" cy="341569"/>
            <a:chOff x="6001575" y="3119050"/>
            <a:chExt cx="315025" cy="313625"/>
          </a:xfrm>
        </p:grpSpPr>
        <p:sp>
          <p:nvSpPr>
            <p:cNvPr id="11276" name="Google Shape;11276;p6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81" name="Shape 11281"/>
        <p:cNvGrpSpPr/>
        <p:nvPr/>
      </p:nvGrpSpPr>
      <p:grpSpPr>
        <a:xfrm>
          <a:off x="0" y="0"/>
          <a:ext cx="0" cy="0"/>
          <a:chOff x="0" y="0"/>
          <a:chExt cx="0" cy="0"/>
        </a:xfrm>
      </p:grpSpPr>
      <p:sp>
        <p:nvSpPr>
          <p:cNvPr id="11282" name="Google Shape;11282;p66"/>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66"/>
          <p:cNvGrpSpPr/>
          <p:nvPr/>
        </p:nvGrpSpPr>
        <p:grpSpPr>
          <a:xfrm>
            <a:off x="829227" y="2273195"/>
            <a:ext cx="476329" cy="476213"/>
            <a:chOff x="-21298675" y="2414425"/>
            <a:chExt cx="306400" cy="306325"/>
          </a:xfrm>
        </p:grpSpPr>
        <p:sp>
          <p:nvSpPr>
            <p:cNvPr id="11284" name="Google Shape;11284;p66"/>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6"/>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6"/>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66"/>
          <p:cNvGrpSpPr/>
          <p:nvPr/>
        </p:nvGrpSpPr>
        <p:grpSpPr>
          <a:xfrm>
            <a:off x="828605" y="2865128"/>
            <a:ext cx="477573" cy="445432"/>
            <a:chOff x="-21299475" y="2798025"/>
            <a:chExt cx="307200" cy="286525"/>
          </a:xfrm>
        </p:grpSpPr>
        <p:sp>
          <p:nvSpPr>
            <p:cNvPr id="11288" name="Google Shape;11288;p66"/>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6"/>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6"/>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6"/>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6"/>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6"/>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6"/>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6"/>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6"/>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6"/>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6"/>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6"/>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0" name="Google Shape;11300;p66"/>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6"/>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6"/>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3" name="Google Shape;11303;p66"/>
          <p:cNvGrpSpPr/>
          <p:nvPr/>
        </p:nvGrpSpPr>
        <p:grpSpPr>
          <a:xfrm>
            <a:off x="6697960" y="1688917"/>
            <a:ext cx="413912" cy="472676"/>
            <a:chOff x="-17545650" y="2051350"/>
            <a:chExt cx="266250" cy="304050"/>
          </a:xfrm>
        </p:grpSpPr>
        <p:sp>
          <p:nvSpPr>
            <p:cNvPr id="11304" name="Google Shape;11304;p66"/>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6"/>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6"/>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6"/>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8" name="Google Shape;11308;p66"/>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9" name="Google Shape;11309;p66"/>
          <p:cNvGrpSpPr/>
          <p:nvPr/>
        </p:nvGrpSpPr>
        <p:grpSpPr>
          <a:xfrm>
            <a:off x="6668578" y="2865574"/>
            <a:ext cx="472676" cy="444538"/>
            <a:chOff x="-17565350" y="2809825"/>
            <a:chExt cx="304050" cy="285950"/>
          </a:xfrm>
        </p:grpSpPr>
        <p:sp>
          <p:nvSpPr>
            <p:cNvPr id="11310" name="Google Shape;11310;p66"/>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6"/>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6"/>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6"/>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6"/>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5" name="Google Shape;11315;p66"/>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6"/>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6"/>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8" name="Google Shape;11318;p66"/>
          <p:cNvGrpSpPr/>
          <p:nvPr/>
        </p:nvGrpSpPr>
        <p:grpSpPr>
          <a:xfrm>
            <a:off x="1441487" y="2850904"/>
            <a:ext cx="416283" cy="473881"/>
            <a:chOff x="-20904875" y="2788575"/>
            <a:chExt cx="267775" cy="304825"/>
          </a:xfrm>
        </p:grpSpPr>
        <p:sp>
          <p:nvSpPr>
            <p:cNvPr id="11319" name="Google Shape;11319;p66"/>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6"/>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66"/>
          <p:cNvGrpSpPr/>
          <p:nvPr/>
        </p:nvGrpSpPr>
        <p:grpSpPr>
          <a:xfrm>
            <a:off x="4381902" y="2275564"/>
            <a:ext cx="360045" cy="471471"/>
            <a:chOff x="-19006700" y="2434925"/>
            <a:chExt cx="231600" cy="303275"/>
          </a:xfrm>
        </p:grpSpPr>
        <p:sp>
          <p:nvSpPr>
            <p:cNvPr id="11322" name="Google Shape;11322;p66"/>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6"/>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6"/>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6"/>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6" name="Google Shape;11326;p66"/>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6"/>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8" name="Google Shape;11328;p66"/>
          <p:cNvGrpSpPr/>
          <p:nvPr/>
        </p:nvGrpSpPr>
        <p:grpSpPr>
          <a:xfrm>
            <a:off x="7260501" y="2289051"/>
            <a:ext cx="473881" cy="444499"/>
            <a:chOff x="-17190425" y="2435725"/>
            <a:chExt cx="304825" cy="285925"/>
          </a:xfrm>
        </p:grpSpPr>
        <p:sp>
          <p:nvSpPr>
            <p:cNvPr id="11329" name="Google Shape;11329;p66"/>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6"/>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6"/>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2" name="Google Shape;11332;p66"/>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3" name="Google Shape;11333;p66"/>
          <p:cNvGrpSpPr/>
          <p:nvPr/>
        </p:nvGrpSpPr>
        <p:grpSpPr>
          <a:xfrm>
            <a:off x="4915227" y="3444650"/>
            <a:ext cx="476329" cy="475086"/>
            <a:chOff x="-15719925" y="2416825"/>
            <a:chExt cx="306400" cy="305600"/>
          </a:xfrm>
        </p:grpSpPr>
        <p:sp>
          <p:nvSpPr>
            <p:cNvPr id="11334" name="Google Shape;11334;p66"/>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6"/>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6"/>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7" name="Google Shape;11337;p66"/>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6"/>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9" name="Google Shape;11339;p66"/>
          <p:cNvGrpSpPr/>
          <p:nvPr/>
        </p:nvGrpSpPr>
        <p:grpSpPr>
          <a:xfrm>
            <a:off x="2001521" y="2851506"/>
            <a:ext cx="479983" cy="472676"/>
            <a:chOff x="-20550425" y="2789350"/>
            <a:chExt cx="308750" cy="304050"/>
          </a:xfrm>
        </p:grpSpPr>
        <p:sp>
          <p:nvSpPr>
            <p:cNvPr id="11340" name="Google Shape;11340;p66"/>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6"/>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66"/>
          <p:cNvGrpSpPr/>
          <p:nvPr/>
        </p:nvGrpSpPr>
        <p:grpSpPr>
          <a:xfrm>
            <a:off x="4916888" y="1688158"/>
            <a:ext cx="473920" cy="474192"/>
            <a:chOff x="-18666450" y="2059825"/>
            <a:chExt cx="304850" cy="305025"/>
          </a:xfrm>
        </p:grpSpPr>
        <p:sp>
          <p:nvSpPr>
            <p:cNvPr id="11343" name="Google Shape;11343;p66"/>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6"/>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66"/>
          <p:cNvGrpSpPr/>
          <p:nvPr/>
        </p:nvGrpSpPr>
        <p:grpSpPr>
          <a:xfrm>
            <a:off x="4916286" y="2275584"/>
            <a:ext cx="475125" cy="471432"/>
            <a:chOff x="-18668025" y="2435725"/>
            <a:chExt cx="305625" cy="303250"/>
          </a:xfrm>
        </p:grpSpPr>
        <p:sp>
          <p:nvSpPr>
            <p:cNvPr id="11346" name="Google Shape;11346;p66"/>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6"/>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66"/>
          <p:cNvGrpSpPr/>
          <p:nvPr/>
        </p:nvGrpSpPr>
        <p:grpSpPr>
          <a:xfrm>
            <a:off x="4915683" y="2850902"/>
            <a:ext cx="476329" cy="473881"/>
            <a:chOff x="-18668800" y="2807475"/>
            <a:chExt cx="306400" cy="304825"/>
          </a:xfrm>
        </p:grpSpPr>
        <p:sp>
          <p:nvSpPr>
            <p:cNvPr id="11349" name="Google Shape;11349;p66"/>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6"/>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6"/>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6"/>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6"/>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6"/>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6"/>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6"/>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6"/>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66"/>
          <p:cNvGrpSpPr/>
          <p:nvPr/>
        </p:nvGrpSpPr>
        <p:grpSpPr>
          <a:xfrm>
            <a:off x="7869652" y="1687693"/>
            <a:ext cx="416361" cy="475125"/>
            <a:chOff x="-16798200" y="2050575"/>
            <a:chExt cx="267825" cy="305625"/>
          </a:xfrm>
        </p:grpSpPr>
        <p:sp>
          <p:nvSpPr>
            <p:cNvPr id="11359" name="Google Shape;11359;p66"/>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6"/>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6"/>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6"/>
          <p:cNvGrpSpPr/>
          <p:nvPr/>
        </p:nvGrpSpPr>
        <p:grpSpPr>
          <a:xfrm>
            <a:off x="7840270" y="2852127"/>
            <a:ext cx="475125" cy="471432"/>
            <a:chOff x="-16817100" y="2801175"/>
            <a:chExt cx="305625" cy="303250"/>
          </a:xfrm>
        </p:grpSpPr>
        <p:sp>
          <p:nvSpPr>
            <p:cNvPr id="11363" name="Google Shape;11363;p66"/>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6"/>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6"/>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6"/>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6"/>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6"/>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6"/>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6"/>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66"/>
          <p:cNvGrpSpPr/>
          <p:nvPr/>
        </p:nvGrpSpPr>
        <p:grpSpPr>
          <a:xfrm>
            <a:off x="7247390" y="3444614"/>
            <a:ext cx="476329" cy="475125"/>
            <a:chOff x="-15717575" y="2786200"/>
            <a:chExt cx="306400" cy="305625"/>
          </a:xfrm>
        </p:grpSpPr>
        <p:sp>
          <p:nvSpPr>
            <p:cNvPr id="11372" name="Google Shape;11372;p66"/>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6"/>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6"/>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6"/>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6"/>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6"/>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6"/>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66"/>
          <p:cNvGrpSpPr/>
          <p:nvPr/>
        </p:nvGrpSpPr>
        <p:grpSpPr>
          <a:xfrm>
            <a:off x="2584963" y="1688296"/>
            <a:ext cx="475125" cy="473920"/>
            <a:chOff x="-20173175" y="2038750"/>
            <a:chExt cx="305625" cy="304850"/>
          </a:xfrm>
        </p:grpSpPr>
        <p:sp>
          <p:nvSpPr>
            <p:cNvPr id="11380" name="Google Shape;11380;p66"/>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6"/>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2" name="Google Shape;11382;p66"/>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3" name="Google Shape;11383;p66"/>
          <p:cNvGrpSpPr/>
          <p:nvPr/>
        </p:nvGrpSpPr>
        <p:grpSpPr>
          <a:xfrm>
            <a:off x="2586187" y="2850282"/>
            <a:ext cx="472676" cy="475125"/>
            <a:chOff x="-20173175" y="2787775"/>
            <a:chExt cx="304050" cy="305625"/>
          </a:xfrm>
        </p:grpSpPr>
        <p:sp>
          <p:nvSpPr>
            <p:cNvPr id="11384" name="Google Shape;11384;p66"/>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6"/>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6"/>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6"/>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6"/>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6"/>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6"/>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66"/>
          <p:cNvGrpSpPr/>
          <p:nvPr/>
        </p:nvGrpSpPr>
        <p:grpSpPr>
          <a:xfrm>
            <a:off x="5511171" y="2275564"/>
            <a:ext cx="473881" cy="471471"/>
            <a:chOff x="-18294675" y="2434925"/>
            <a:chExt cx="304825" cy="303275"/>
          </a:xfrm>
        </p:grpSpPr>
        <p:sp>
          <p:nvSpPr>
            <p:cNvPr id="11392" name="Google Shape;11392;p66"/>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6"/>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6"/>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66"/>
          <p:cNvGrpSpPr/>
          <p:nvPr/>
        </p:nvGrpSpPr>
        <p:grpSpPr>
          <a:xfrm>
            <a:off x="5567487" y="2852107"/>
            <a:ext cx="361250" cy="471471"/>
            <a:chOff x="-18258450" y="2809825"/>
            <a:chExt cx="232375" cy="303275"/>
          </a:xfrm>
        </p:grpSpPr>
        <p:sp>
          <p:nvSpPr>
            <p:cNvPr id="11396" name="Google Shape;11396;p66"/>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6"/>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6"/>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9" name="Google Shape;11399;p66"/>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0" name="Google Shape;11400;p66"/>
          <p:cNvGrpSpPr/>
          <p:nvPr/>
        </p:nvGrpSpPr>
        <p:grpSpPr>
          <a:xfrm>
            <a:off x="3777686" y="3445233"/>
            <a:ext cx="415117" cy="473920"/>
            <a:chOff x="-16422500" y="2425450"/>
            <a:chExt cx="267025" cy="304850"/>
          </a:xfrm>
        </p:grpSpPr>
        <p:sp>
          <p:nvSpPr>
            <p:cNvPr id="11401" name="Google Shape;11401;p66"/>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6"/>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6"/>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66"/>
          <p:cNvGrpSpPr/>
          <p:nvPr/>
        </p:nvGrpSpPr>
        <p:grpSpPr>
          <a:xfrm>
            <a:off x="6080447" y="3445838"/>
            <a:ext cx="473920" cy="472676"/>
            <a:chOff x="-16442200" y="2801175"/>
            <a:chExt cx="304850" cy="304050"/>
          </a:xfrm>
        </p:grpSpPr>
        <p:sp>
          <p:nvSpPr>
            <p:cNvPr id="11405" name="Google Shape;11405;p66"/>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6"/>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6"/>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8" name="Google Shape;11408;p66"/>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6"/>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0" name="Google Shape;11410;p66"/>
          <p:cNvGrpSpPr/>
          <p:nvPr/>
        </p:nvGrpSpPr>
        <p:grpSpPr>
          <a:xfrm>
            <a:off x="3156161" y="2276343"/>
            <a:ext cx="481265" cy="469917"/>
            <a:chOff x="-19802200" y="2416025"/>
            <a:chExt cx="309575" cy="302275"/>
          </a:xfrm>
        </p:grpSpPr>
        <p:sp>
          <p:nvSpPr>
            <p:cNvPr id="11411" name="Google Shape;11411;p66"/>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6"/>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6"/>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6"/>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6"/>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66"/>
          <p:cNvGrpSpPr/>
          <p:nvPr/>
        </p:nvGrpSpPr>
        <p:grpSpPr>
          <a:xfrm>
            <a:off x="3159232" y="2851506"/>
            <a:ext cx="475125" cy="472676"/>
            <a:chOff x="-19801400" y="2788575"/>
            <a:chExt cx="305625" cy="304050"/>
          </a:xfrm>
        </p:grpSpPr>
        <p:sp>
          <p:nvSpPr>
            <p:cNvPr id="11417" name="Google Shape;11417;p66"/>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6"/>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6"/>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6"/>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6"/>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6"/>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66"/>
          <p:cNvGrpSpPr/>
          <p:nvPr/>
        </p:nvGrpSpPr>
        <p:grpSpPr>
          <a:xfrm>
            <a:off x="6114308" y="1688916"/>
            <a:ext cx="422463" cy="472676"/>
            <a:chOff x="-17903225" y="2060800"/>
            <a:chExt cx="271750" cy="304050"/>
          </a:xfrm>
        </p:grpSpPr>
        <p:sp>
          <p:nvSpPr>
            <p:cNvPr id="11424" name="Google Shape;11424;p66"/>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6"/>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6"/>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66"/>
          <p:cNvGrpSpPr/>
          <p:nvPr/>
        </p:nvGrpSpPr>
        <p:grpSpPr>
          <a:xfrm>
            <a:off x="6088599" y="2274962"/>
            <a:ext cx="473881" cy="472676"/>
            <a:chOff x="-17918975" y="2435725"/>
            <a:chExt cx="304825" cy="304050"/>
          </a:xfrm>
        </p:grpSpPr>
        <p:sp>
          <p:nvSpPr>
            <p:cNvPr id="11428" name="Google Shape;11428;p66"/>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6"/>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66"/>
          <p:cNvGrpSpPr/>
          <p:nvPr/>
        </p:nvGrpSpPr>
        <p:grpSpPr>
          <a:xfrm>
            <a:off x="6117359" y="2852729"/>
            <a:ext cx="416361" cy="470228"/>
            <a:chOff x="-17899300" y="2810625"/>
            <a:chExt cx="267825" cy="302475"/>
          </a:xfrm>
        </p:grpSpPr>
        <p:sp>
          <p:nvSpPr>
            <p:cNvPr id="11431" name="Google Shape;11431;p66"/>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6"/>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6"/>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66"/>
          <p:cNvGrpSpPr/>
          <p:nvPr/>
        </p:nvGrpSpPr>
        <p:grpSpPr>
          <a:xfrm>
            <a:off x="2023212" y="3461166"/>
            <a:ext cx="472676" cy="442089"/>
            <a:chOff x="-16066500" y="2060800"/>
            <a:chExt cx="304050" cy="284375"/>
          </a:xfrm>
        </p:grpSpPr>
        <p:sp>
          <p:nvSpPr>
            <p:cNvPr id="11435" name="Google Shape;11435;p66"/>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6"/>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6"/>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6"/>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6"/>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0" name="Google Shape;11440;p66"/>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6"/>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6"/>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3" name="Google Shape;11443;p66"/>
          <p:cNvGrpSpPr/>
          <p:nvPr/>
        </p:nvGrpSpPr>
        <p:grpSpPr>
          <a:xfrm>
            <a:off x="7907919" y="2297751"/>
            <a:ext cx="368362" cy="419314"/>
            <a:chOff x="4995050" y="3245650"/>
            <a:chExt cx="236950" cy="269725"/>
          </a:xfrm>
        </p:grpSpPr>
        <p:sp>
          <p:nvSpPr>
            <p:cNvPr id="11444" name="Google Shape;11444;p66"/>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6"/>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6"/>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7" name="Google Shape;11447;p66"/>
            <p:cNvGrpSpPr/>
            <p:nvPr/>
          </p:nvGrpSpPr>
          <p:grpSpPr>
            <a:xfrm>
              <a:off x="4995050" y="3245650"/>
              <a:ext cx="236950" cy="269725"/>
              <a:chOff x="4995050" y="3245650"/>
              <a:chExt cx="236950" cy="269725"/>
            </a:xfrm>
          </p:grpSpPr>
          <p:sp>
            <p:nvSpPr>
              <p:cNvPr id="11448" name="Google Shape;11448;p66"/>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6"/>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50" name="Google Shape;11450;p66"/>
          <p:cNvGrpSpPr/>
          <p:nvPr/>
        </p:nvGrpSpPr>
        <p:grpSpPr>
          <a:xfrm>
            <a:off x="5507712" y="1689744"/>
            <a:ext cx="483749" cy="481292"/>
            <a:chOff x="4724650" y="2885700"/>
            <a:chExt cx="270750" cy="269375"/>
          </a:xfrm>
        </p:grpSpPr>
        <p:sp>
          <p:nvSpPr>
            <p:cNvPr id="11451" name="Google Shape;11451;p66"/>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6"/>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6"/>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6"/>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6"/>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6"/>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6"/>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66"/>
          <p:cNvGrpSpPr/>
          <p:nvPr/>
        </p:nvGrpSpPr>
        <p:grpSpPr>
          <a:xfrm>
            <a:off x="4374817" y="1683870"/>
            <a:ext cx="389425" cy="467822"/>
            <a:chOff x="4459350" y="2882125"/>
            <a:chExt cx="228375" cy="274350"/>
          </a:xfrm>
        </p:grpSpPr>
        <p:sp>
          <p:nvSpPr>
            <p:cNvPr id="11459" name="Google Shape;11459;p66"/>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6"/>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6"/>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6"/>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6"/>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464" name="Google Shape;11464;p66"/>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465" name="Google Shape;11465;p6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9" name="Shape 11469"/>
        <p:cNvGrpSpPr/>
        <p:nvPr/>
      </p:nvGrpSpPr>
      <p:grpSpPr>
        <a:xfrm>
          <a:off x="0" y="0"/>
          <a:ext cx="0" cy="0"/>
          <a:chOff x="0" y="0"/>
          <a:chExt cx="0" cy="0"/>
        </a:xfrm>
      </p:grpSpPr>
      <p:sp>
        <p:nvSpPr>
          <p:cNvPr id="11470" name="Google Shape;11470;p6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471" name="Google Shape;11471;p67"/>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2" name="Google Shape;11472;p67"/>
          <p:cNvGrpSpPr/>
          <p:nvPr/>
        </p:nvGrpSpPr>
        <p:grpSpPr>
          <a:xfrm>
            <a:off x="835580" y="2140412"/>
            <a:ext cx="426462" cy="420796"/>
            <a:chOff x="-6713450" y="2397900"/>
            <a:chExt cx="295375" cy="291450"/>
          </a:xfrm>
        </p:grpSpPr>
        <p:sp>
          <p:nvSpPr>
            <p:cNvPr id="11473" name="Google Shape;11473;p6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5" name="Google Shape;11475;p67"/>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6" name="Google Shape;11476;p67"/>
          <p:cNvGrpSpPr/>
          <p:nvPr/>
        </p:nvGrpSpPr>
        <p:grpSpPr>
          <a:xfrm>
            <a:off x="3540341" y="1631401"/>
            <a:ext cx="423069" cy="420507"/>
            <a:chOff x="-4932650" y="2046625"/>
            <a:chExt cx="293025" cy="291250"/>
          </a:xfrm>
        </p:grpSpPr>
        <p:sp>
          <p:nvSpPr>
            <p:cNvPr id="11477" name="Google Shape;11477;p6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9" name="Google Shape;11479;p67"/>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0" name="Google Shape;11480;p67"/>
          <p:cNvGrpSpPr/>
          <p:nvPr/>
        </p:nvGrpSpPr>
        <p:grpSpPr>
          <a:xfrm>
            <a:off x="3552272" y="2660957"/>
            <a:ext cx="423069" cy="420796"/>
            <a:chOff x="-4931075" y="2765725"/>
            <a:chExt cx="293025" cy="291450"/>
          </a:xfrm>
        </p:grpSpPr>
        <p:sp>
          <p:nvSpPr>
            <p:cNvPr id="11481" name="Google Shape;11481;p6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67"/>
          <p:cNvGrpSpPr/>
          <p:nvPr/>
        </p:nvGrpSpPr>
        <p:grpSpPr>
          <a:xfrm>
            <a:off x="6257840" y="1656289"/>
            <a:ext cx="420796" cy="370732"/>
            <a:chOff x="-3137650" y="2067900"/>
            <a:chExt cx="291450" cy="256775"/>
          </a:xfrm>
        </p:grpSpPr>
        <p:sp>
          <p:nvSpPr>
            <p:cNvPr id="11484" name="Google Shape;11484;p6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67"/>
          <p:cNvGrpSpPr/>
          <p:nvPr/>
        </p:nvGrpSpPr>
        <p:grpSpPr>
          <a:xfrm>
            <a:off x="6257840" y="2139926"/>
            <a:ext cx="420796" cy="421770"/>
            <a:chOff x="-3137650" y="2408950"/>
            <a:chExt cx="291450" cy="292125"/>
          </a:xfrm>
        </p:grpSpPr>
        <p:sp>
          <p:nvSpPr>
            <p:cNvPr id="11488" name="Google Shape;11488;p6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7"/>
          <p:cNvGrpSpPr/>
          <p:nvPr/>
        </p:nvGrpSpPr>
        <p:grpSpPr>
          <a:xfrm>
            <a:off x="6269771" y="2685412"/>
            <a:ext cx="420796" cy="371887"/>
            <a:chOff x="-3137650" y="2787000"/>
            <a:chExt cx="291450" cy="257575"/>
          </a:xfrm>
        </p:grpSpPr>
        <p:sp>
          <p:nvSpPr>
            <p:cNvPr id="11494" name="Google Shape;11494;p6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2" name="Google Shape;11502;p67"/>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7"/>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7"/>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5" name="Google Shape;11505;p67"/>
          <p:cNvGrpSpPr/>
          <p:nvPr/>
        </p:nvGrpSpPr>
        <p:grpSpPr>
          <a:xfrm>
            <a:off x="1387948" y="2660397"/>
            <a:ext cx="421914" cy="421914"/>
            <a:chOff x="-6354300" y="2757075"/>
            <a:chExt cx="292225" cy="292225"/>
          </a:xfrm>
        </p:grpSpPr>
        <p:sp>
          <p:nvSpPr>
            <p:cNvPr id="11506" name="Google Shape;11506;p6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67"/>
          <p:cNvGrpSpPr/>
          <p:nvPr/>
        </p:nvGrpSpPr>
        <p:grpSpPr>
          <a:xfrm>
            <a:off x="4081951" y="1629560"/>
            <a:ext cx="424188" cy="424188"/>
            <a:chOff x="-4573475" y="2045850"/>
            <a:chExt cx="293800" cy="293800"/>
          </a:xfrm>
        </p:grpSpPr>
        <p:sp>
          <p:nvSpPr>
            <p:cNvPr id="11511" name="Google Shape;11511;p6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67"/>
          <p:cNvGrpSpPr/>
          <p:nvPr/>
        </p:nvGrpSpPr>
        <p:grpSpPr>
          <a:xfrm>
            <a:off x="4081374" y="2138699"/>
            <a:ext cx="425343" cy="424225"/>
            <a:chOff x="-4570325" y="2405775"/>
            <a:chExt cx="294600" cy="293825"/>
          </a:xfrm>
        </p:grpSpPr>
        <p:sp>
          <p:nvSpPr>
            <p:cNvPr id="11514" name="Google Shape;11514;p6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67"/>
          <p:cNvGrpSpPr/>
          <p:nvPr/>
        </p:nvGrpSpPr>
        <p:grpSpPr>
          <a:xfrm>
            <a:off x="4094442" y="2659838"/>
            <a:ext cx="423069" cy="423033"/>
            <a:chOff x="-4572700" y="2764950"/>
            <a:chExt cx="293025" cy="293000"/>
          </a:xfrm>
        </p:grpSpPr>
        <p:sp>
          <p:nvSpPr>
            <p:cNvPr id="11517" name="Google Shape;11517;p6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67"/>
          <p:cNvGrpSpPr/>
          <p:nvPr/>
        </p:nvGrpSpPr>
        <p:grpSpPr>
          <a:xfrm>
            <a:off x="6813205" y="1631239"/>
            <a:ext cx="414840" cy="420832"/>
            <a:chOff x="-2777700" y="2049775"/>
            <a:chExt cx="287325" cy="291475"/>
          </a:xfrm>
        </p:grpSpPr>
        <p:sp>
          <p:nvSpPr>
            <p:cNvPr id="11523" name="Google Shape;11523;p6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7"/>
          <p:cNvGrpSpPr/>
          <p:nvPr/>
        </p:nvGrpSpPr>
        <p:grpSpPr>
          <a:xfrm>
            <a:off x="6809667" y="2140431"/>
            <a:ext cx="421914" cy="420759"/>
            <a:chOff x="-2571737" y="2403625"/>
            <a:chExt cx="292225" cy="291425"/>
          </a:xfrm>
        </p:grpSpPr>
        <p:sp>
          <p:nvSpPr>
            <p:cNvPr id="11527" name="Google Shape;11527;p6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67"/>
          <p:cNvGrpSpPr/>
          <p:nvPr/>
        </p:nvGrpSpPr>
        <p:grpSpPr>
          <a:xfrm>
            <a:off x="6809667" y="2661534"/>
            <a:ext cx="421914" cy="419640"/>
            <a:chOff x="-2571737" y="2764550"/>
            <a:chExt cx="292225" cy="290650"/>
          </a:xfrm>
        </p:grpSpPr>
        <p:sp>
          <p:nvSpPr>
            <p:cNvPr id="11535" name="Google Shape;11535;p6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67"/>
          <p:cNvGrpSpPr/>
          <p:nvPr/>
        </p:nvGrpSpPr>
        <p:grpSpPr>
          <a:xfrm>
            <a:off x="3009168" y="3230538"/>
            <a:ext cx="421914" cy="423864"/>
            <a:chOff x="-1333975" y="2365850"/>
            <a:chExt cx="292225" cy="293575"/>
          </a:xfrm>
        </p:grpSpPr>
        <p:sp>
          <p:nvSpPr>
            <p:cNvPr id="11539" name="Google Shape;11539;p6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67"/>
          <p:cNvGrpSpPr/>
          <p:nvPr/>
        </p:nvGrpSpPr>
        <p:grpSpPr>
          <a:xfrm>
            <a:off x="1942643" y="2660397"/>
            <a:ext cx="398020" cy="421914"/>
            <a:chOff x="-5995925" y="2757850"/>
            <a:chExt cx="275675" cy="292225"/>
          </a:xfrm>
        </p:grpSpPr>
        <p:sp>
          <p:nvSpPr>
            <p:cNvPr id="11548" name="Google Shape;11548;p6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67"/>
          <p:cNvGrpSpPr/>
          <p:nvPr/>
        </p:nvGrpSpPr>
        <p:grpSpPr>
          <a:xfrm>
            <a:off x="4622930" y="1631816"/>
            <a:ext cx="421951" cy="419677"/>
            <a:chOff x="-4211975" y="2046625"/>
            <a:chExt cx="292250" cy="290675"/>
          </a:xfrm>
        </p:grpSpPr>
        <p:sp>
          <p:nvSpPr>
            <p:cNvPr id="11558" name="Google Shape;11558;p6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67"/>
          <p:cNvGrpSpPr/>
          <p:nvPr/>
        </p:nvGrpSpPr>
        <p:grpSpPr>
          <a:xfrm>
            <a:off x="4672976" y="2138699"/>
            <a:ext cx="321859" cy="424225"/>
            <a:chOff x="-4178875" y="2405775"/>
            <a:chExt cx="222925" cy="293825"/>
          </a:xfrm>
        </p:grpSpPr>
        <p:sp>
          <p:nvSpPr>
            <p:cNvPr id="11561" name="Google Shape;11561;p6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67"/>
          <p:cNvGrpSpPr/>
          <p:nvPr/>
        </p:nvGrpSpPr>
        <p:grpSpPr>
          <a:xfrm>
            <a:off x="4635439" y="2673483"/>
            <a:ext cx="420796" cy="395746"/>
            <a:chOff x="-4211975" y="2783850"/>
            <a:chExt cx="291450" cy="274100"/>
          </a:xfrm>
        </p:grpSpPr>
        <p:sp>
          <p:nvSpPr>
            <p:cNvPr id="11565" name="Google Shape;11565;p6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8" name="Google Shape;11568;p67"/>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9" name="Google Shape;11569;p67"/>
          <p:cNvGrpSpPr/>
          <p:nvPr/>
        </p:nvGrpSpPr>
        <p:grpSpPr>
          <a:xfrm>
            <a:off x="7340368" y="2140413"/>
            <a:ext cx="420796" cy="420796"/>
            <a:chOff x="-2419325" y="2408150"/>
            <a:chExt cx="291450" cy="291450"/>
          </a:xfrm>
        </p:grpSpPr>
        <p:sp>
          <p:nvSpPr>
            <p:cNvPr id="11570" name="Google Shape;11570;p6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7" name="Google Shape;11577;p67"/>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8" name="Google Shape;11578;p67"/>
          <p:cNvGrpSpPr/>
          <p:nvPr/>
        </p:nvGrpSpPr>
        <p:grpSpPr>
          <a:xfrm>
            <a:off x="4661893" y="3231514"/>
            <a:ext cx="420796" cy="421914"/>
            <a:chOff x="-1333200" y="2770450"/>
            <a:chExt cx="291450" cy="292225"/>
          </a:xfrm>
        </p:grpSpPr>
        <p:sp>
          <p:nvSpPr>
            <p:cNvPr id="11579" name="Google Shape;11579;p6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67"/>
          <p:cNvGrpSpPr/>
          <p:nvPr/>
        </p:nvGrpSpPr>
        <p:grpSpPr>
          <a:xfrm>
            <a:off x="2458506" y="1631256"/>
            <a:ext cx="423069" cy="420796"/>
            <a:chOff x="-5635200" y="2037975"/>
            <a:chExt cx="293025" cy="291450"/>
          </a:xfrm>
        </p:grpSpPr>
        <p:sp>
          <p:nvSpPr>
            <p:cNvPr id="11582" name="Google Shape;11582;p6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67"/>
          <p:cNvGrpSpPr/>
          <p:nvPr/>
        </p:nvGrpSpPr>
        <p:grpSpPr>
          <a:xfrm>
            <a:off x="2456792" y="2140412"/>
            <a:ext cx="426499" cy="420796"/>
            <a:chOff x="-5637575" y="2397900"/>
            <a:chExt cx="295400" cy="291450"/>
          </a:xfrm>
        </p:grpSpPr>
        <p:sp>
          <p:nvSpPr>
            <p:cNvPr id="11585" name="Google Shape;11585;p6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67"/>
          <p:cNvGrpSpPr/>
          <p:nvPr/>
        </p:nvGrpSpPr>
        <p:grpSpPr>
          <a:xfrm>
            <a:off x="2470455" y="2660397"/>
            <a:ext cx="423033" cy="421914"/>
            <a:chOff x="-5635975" y="2757075"/>
            <a:chExt cx="293000" cy="292225"/>
          </a:xfrm>
        </p:grpSpPr>
        <p:sp>
          <p:nvSpPr>
            <p:cNvPr id="11590" name="Google Shape;11590;p6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67"/>
          <p:cNvGrpSpPr/>
          <p:nvPr/>
        </p:nvGrpSpPr>
        <p:grpSpPr>
          <a:xfrm>
            <a:off x="5154391" y="1631256"/>
            <a:ext cx="423069" cy="420796"/>
            <a:chOff x="-3854375" y="2046625"/>
            <a:chExt cx="293025" cy="291450"/>
          </a:xfrm>
        </p:grpSpPr>
        <p:sp>
          <p:nvSpPr>
            <p:cNvPr id="11593" name="Google Shape;11593;p6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67"/>
          <p:cNvGrpSpPr/>
          <p:nvPr/>
        </p:nvGrpSpPr>
        <p:grpSpPr>
          <a:xfrm>
            <a:off x="5153254" y="2138717"/>
            <a:ext cx="425343" cy="424188"/>
            <a:chOff x="-3854375" y="2405000"/>
            <a:chExt cx="294600" cy="293800"/>
          </a:xfrm>
        </p:grpSpPr>
        <p:sp>
          <p:nvSpPr>
            <p:cNvPr id="11596" name="Google Shape;11596;p6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7"/>
          <p:cNvGrpSpPr/>
          <p:nvPr/>
        </p:nvGrpSpPr>
        <p:grpSpPr>
          <a:xfrm>
            <a:off x="5167459" y="2659838"/>
            <a:ext cx="420796" cy="423033"/>
            <a:chOff x="-3852025" y="2764950"/>
            <a:chExt cx="291450" cy="293000"/>
          </a:xfrm>
        </p:grpSpPr>
        <p:sp>
          <p:nvSpPr>
            <p:cNvPr id="11599" name="Google Shape;11599;p6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1" name="Google Shape;11601;p67"/>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7"/>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67"/>
          <p:cNvGrpSpPr/>
          <p:nvPr/>
        </p:nvGrpSpPr>
        <p:grpSpPr>
          <a:xfrm>
            <a:off x="7890048" y="2660398"/>
            <a:ext cx="420796" cy="421914"/>
            <a:chOff x="-2060175" y="2768875"/>
            <a:chExt cx="291450" cy="292225"/>
          </a:xfrm>
        </p:grpSpPr>
        <p:sp>
          <p:nvSpPr>
            <p:cNvPr id="11604" name="Google Shape;11604;p6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7"/>
          <p:cNvGrpSpPr/>
          <p:nvPr/>
        </p:nvGrpSpPr>
        <p:grpSpPr>
          <a:xfrm>
            <a:off x="1903657" y="3232071"/>
            <a:ext cx="421914" cy="420796"/>
            <a:chOff x="-937025" y="2064750"/>
            <a:chExt cx="292225" cy="291450"/>
          </a:xfrm>
        </p:grpSpPr>
        <p:sp>
          <p:nvSpPr>
            <p:cNvPr id="11607" name="Google Shape;11607;p6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67"/>
          <p:cNvGrpSpPr/>
          <p:nvPr/>
        </p:nvGrpSpPr>
        <p:grpSpPr>
          <a:xfrm>
            <a:off x="3006820" y="1630697"/>
            <a:ext cx="421951" cy="421914"/>
            <a:chOff x="-5276050" y="2037975"/>
            <a:chExt cx="292250" cy="292225"/>
          </a:xfrm>
        </p:grpSpPr>
        <p:sp>
          <p:nvSpPr>
            <p:cNvPr id="11611" name="Google Shape;11611;p6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4" name="Google Shape;11614;p67"/>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7"/>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6" name="Google Shape;11616;p67"/>
          <p:cNvGrpSpPr/>
          <p:nvPr/>
        </p:nvGrpSpPr>
        <p:grpSpPr>
          <a:xfrm>
            <a:off x="5765634" y="1631256"/>
            <a:ext cx="324133" cy="420796"/>
            <a:chOff x="-3462150" y="2046625"/>
            <a:chExt cx="224500" cy="291450"/>
          </a:xfrm>
        </p:grpSpPr>
        <p:sp>
          <p:nvSpPr>
            <p:cNvPr id="11617" name="Google Shape;11617;p6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67"/>
          <p:cNvGrpSpPr/>
          <p:nvPr/>
        </p:nvGrpSpPr>
        <p:grpSpPr>
          <a:xfrm>
            <a:off x="5741197" y="2139276"/>
            <a:ext cx="373006" cy="423069"/>
            <a:chOff x="-3478675" y="2405775"/>
            <a:chExt cx="258350" cy="293025"/>
          </a:xfrm>
        </p:grpSpPr>
        <p:sp>
          <p:nvSpPr>
            <p:cNvPr id="11625" name="Google Shape;11625;p6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67"/>
          <p:cNvGrpSpPr/>
          <p:nvPr/>
        </p:nvGrpSpPr>
        <p:grpSpPr>
          <a:xfrm>
            <a:off x="5803715" y="2660398"/>
            <a:ext cx="271831" cy="421914"/>
            <a:chOff x="-3443250" y="2765725"/>
            <a:chExt cx="188275" cy="292225"/>
          </a:xfrm>
        </p:grpSpPr>
        <p:sp>
          <p:nvSpPr>
            <p:cNvPr id="11630" name="Google Shape;11630;p6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67"/>
          <p:cNvGrpSpPr/>
          <p:nvPr/>
        </p:nvGrpSpPr>
        <p:grpSpPr>
          <a:xfrm>
            <a:off x="832612" y="3230934"/>
            <a:ext cx="371887" cy="423069"/>
            <a:chOff x="-1684475" y="2049000"/>
            <a:chExt cx="257575" cy="293025"/>
          </a:xfrm>
        </p:grpSpPr>
        <p:sp>
          <p:nvSpPr>
            <p:cNvPr id="11635" name="Google Shape;11635;p6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9" name="Google Shape;11639;p67"/>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0" name="Google Shape;11640;p67"/>
          <p:cNvGrpSpPr/>
          <p:nvPr/>
        </p:nvGrpSpPr>
        <p:grpSpPr>
          <a:xfrm>
            <a:off x="4122504" y="3231514"/>
            <a:ext cx="420796" cy="421914"/>
            <a:chOff x="-1700225" y="2768875"/>
            <a:chExt cx="291450" cy="292225"/>
          </a:xfrm>
        </p:grpSpPr>
        <p:sp>
          <p:nvSpPr>
            <p:cNvPr id="11641" name="Google Shape;11641;p6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67"/>
          <p:cNvGrpSpPr/>
          <p:nvPr/>
        </p:nvGrpSpPr>
        <p:grpSpPr>
          <a:xfrm>
            <a:off x="3590852" y="3230935"/>
            <a:ext cx="371887" cy="423069"/>
            <a:chOff x="-919700" y="2420750"/>
            <a:chExt cx="257575" cy="293025"/>
          </a:xfrm>
        </p:grpSpPr>
        <p:sp>
          <p:nvSpPr>
            <p:cNvPr id="11648" name="Google Shape;11648;p6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67"/>
          <p:cNvGrpSpPr/>
          <p:nvPr/>
        </p:nvGrpSpPr>
        <p:grpSpPr>
          <a:xfrm>
            <a:off x="1926044" y="1645950"/>
            <a:ext cx="409531" cy="410617"/>
            <a:chOff x="6679825" y="2693700"/>
            <a:chExt cx="257875" cy="258575"/>
          </a:xfrm>
        </p:grpSpPr>
        <p:sp>
          <p:nvSpPr>
            <p:cNvPr id="11652" name="Google Shape;11652;p6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67"/>
          <p:cNvGrpSpPr/>
          <p:nvPr/>
        </p:nvGrpSpPr>
        <p:grpSpPr>
          <a:xfrm>
            <a:off x="1915618" y="2142110"/>
            <a:ext cx="420531" cy="417262"/>
            <a:chOff x="6790450" y="3119050"/>
            <a:chExt cx="262750" cy="260675"/>
          </a:xfrm>
        </p:grpSpPr>
        <p:sp>
          <p:nvSpPr>
            <p:cNvPr id="11655" name="Google Shape;11655;p6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67"/>
          <p:cNvGrpSpPr/>
          <p:nvPr/>
        </p:nvGrpSpPr>
        <p:grpSpPr>
          <a:xfrm>
            <a:off x="6542730" y="3755436"/>
            <a:ext cx="358093" cy="407391"/>
            <a:chOff x="7660859" y="2571753"/>
            <a:chExt cx="366561" cy="417024"/>
          </a:xfrm>
        </p:grpSpPr>
        <p:sp>
          <p:nvSpPr>
            <p:cNvPr id="11658" name="Google Shape;11658;p6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67"/>
          <p:cNvGrpSpPr/>
          <p:nvPr/>
        </p:nvGrpSpPr>
        <p:grpSpPr>
          <a:xfrm>
            <a:off x="4077412" y="3755436"/>
            <a:ext cx="407391" cy="407391"/>
            <a:chOff x="5566722" y="2571753"/>
            <a:chExt cx="417024" cy="417024"/>
          </a:xfrm>
        </p:grpSpPr>
        <p:sp>
          <p:nvSpPr>
            <p:cNvPr id="11662" name="Google Shape;11662;p6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67"/>
          <p:cNvGrpSpPr/>
          <p:nvPr/>
        </p:nvGrpSpPr>
        <p:grpSpPr>
          <a:xfrm>
            <a:off x="4693744" y="3857692"/>
            <a:ext cx="407381" cy="202880"/>
            <a:chOff x="6090251" y="2676413"/>
            <a:chExt cx="417014" cy="207677"/>
          </a:xfrm>
        </p:grpSpPr>
        <p:sp>
          <p:nvSpPr>
            <p:cNvPr id="11665" name="Google Shape;11665;p6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67"/>
          <p:cNvGrpSpPr/>
          <p:nvPr/>
        </p:nvGrpSpPr>
        <p:grpSpPr>
          <a:xfrm>
            <a:off x="5926398" y="3755436"/>
            <a:ext cx="407391" cy="407391"/>
            <a:chOff x="7137330" y="2571753"/>
            <a:chExt cx="417024" cy="417024"/>
          </a:xfrm>
        </p:grpSpPr>
        <p:sp>
          <p:nvSpPr>
            <p:cNvPr id="11670" name="Google Shape;11670;p6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67"/>
          <p:cNvGrpSpPr/>
          <p:nvPr/>
        </p:nvGrpSpPr>
        <p:grpSpPr>
          <a:xfrm>
            <a:off x="5310066" y="3755436"/>
            <a:ext cx="407391" cy="407391"/>
            <a:chOff x="6613801" y="2571753"/>
            <a:chExt cx="417024" cy="417024"/>
          </a:xfrm>
        </p:grpSpPr>
        <p:sp>
          <p:nvSpPr>
            <p:cNvPr id="11674" name="Google Shape;11674;p6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67"/>
          <p:cNvGrpSpPr/>
          <p:nvPr/>
        </p:nvGrpSpPr>
        <p:grpSpPr>
          <a:xfrm>
            <a:off x="7896740" y="3238780"/>
            <a:ext cx="407411" cy="407411"/>
            <a:chOff x="2964567" y="2571753"/>
            <a:chExt cx="417045" cy="417045"/>
          </a:xfrm>
        </p:grpSpPr>
        <p:sp>
          <p:nvSpPr>
            <p:cNvPr id="11680" name="Google Shape;11680;p6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67"/>
          <p:cNvGrpSpPr/>
          <p:nvPr/>
        </p:nvGrpSpPr>
        <p:grpSpPr>
          <a:xfrm>
            <a:off x="1612062" y="3815897"/>
            <a:ext cx="407391" cy="286470"/>
            <a:chOff x="3476576" y="2633631"/>
            <a:chExt cx="417024" cy="293244"/>
          </a:xfrm>
        </p:grpSpPr>
        <p:sp>
          <p:nvSpPr>
            <p:cNvPr id="11683" name="Google Shape;11683;p6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67"/>
          <p:cNvGrpSpPr/>
          <p:nvPr/>
        </p:nvGrpSpPr>
        <p:grpSpPr>
          <a:xfrm>
            <a:off x="2228394" y="3755508"/>
            <a:ext cx="407411" cy="407248"/>
            <a:chOff x="3988564" y="2571836"/>
            <a:chExt cx="417045" cy="416878"/>
          </a:xfrm>
        </p:grpSpPr>
        <p:sp>
          <p:nvSpPr>
            <p:cNvPr id="11686" name="Google Shape;11686;p6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67"/>
          <p:cNvGrpSpPr/>
          <p:nvPr/>
        </p:nvGrpSpPr>
        <p:grpSpPr>
          <a:xfrm>
            <a:off x="2844747" y="3755436"/>
            <a:ext cx="407391" cy="407391"/>
            <a:chOff x="4500573" y="2571753"/>
            <a:chExt cx="417024" cy="417024"/>
          </a:xfrm>
        </p:grpSpPr>
        <p:sp>
          <p:nvSpPr>
            <p:cNvPr id="11689" name="Google Shape;11689;p6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67"/>
          <p:cNvGrpSpPr/>
          <p:nvPr/>
        </p:nvGrpSpPr>
        <p:grpSpPr>
          <a:xfrm>
            <a:off x="3461079" y="3755436"/>
            <a:ext cx="407391" cy="407391"/>
            <a:chOff x="5012603" y="2571753"/>
            <a:chExt cx="417024" cy="417024"/>
          </a:xfrm>
        </p:grpSpPr>
        <p:sp>
          <p:nvSpPr>
            <p:cNvPr id="11692" name="Google Shape;11692;p6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4" name="Google Shape;11694;p67"/>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5" name="Google Shape;11695;p67"/>
          <p:cNvGrpSpPr/>
          <p:nvPr/>
        </p:nvGrpSpPr>
        <p:grpSpPr>
          <a:xfrm>
            <a:off x="5721826" y="3238790"/>
            <a:ext cx="407432" cy="407391"/>
            <a:chOff x="812101" y="2571761"/>
            <a:chExt cx="417066" cy="417024"/>
          </a:xfrm>
        </p:grpSpPr>
        <p:sp>
          <p:nvSpPr>
            <p:cNvPr id="11696" name="Google Shape;11696;p6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67"/>
          <p:cNvGrpSpPr/>
          <p:nvPr/>
        </p:nvGrpSpPr>
        <p:grpSpPr>
          <a:xfrm>
            <a:off x="6242420" y="3238790"/>
            <a:ext cx="407391" cy="407391"/>
            <a:chOff x="1323129" y="2571761"/>
            <a:chExt cx="417024" cy="417024"/>
          </a:xfrm>
        </p:grpSpPr>
        <p:sp>
          <p:nvSpPr>
            <p:cNvPr id="11701" name="Google Shape;11701;p6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5" name="Google Shape;11705;p67"/>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6" name="Google Shape;11706;p67"/>
          <p:cNvGrpSpPr/>
          <p:nvPr/>
        </p:nvGrpSpPr>
        <p:grpSpPr>
          <a:xfrm>
            <a:off x="7378895" y="3238843"/>
            <a:ext cx="408023" cy="407411"/>
            <a:chOff x="2344476" y="2571761"/>
            <a:chExt cx="417671" cy="417045"/>
          </a:xfrm>
        </p:grpSpPr>
        <p:sp>
          <p:nvSpPr>
            <p:cNvPr id="11707" name="Google Shape;11707;p6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67"/>
          <p:cNvGrpSpPr/>
          <p:nvPr/>
        </p:nvGrpSpPr>
        <p:grpSpPr>
          <a:xfrm>
            <a:off x="7109755" y="3759535"/>
            <a:ext cx="399178" cy="399178"/>
            <a:chOff x="2038375" y="3798025"/>
            <a:chExt cx="841792" cy="841792"/>
          </a:xfrm>
        </p:grpSpPr>
        <p:sp>
          <p:nvSpPr>
            <p:cNvPr id="11710" name="Google Shape;11710;p67"/>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7"/>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5" name="Shape 11715"/>
        <p:cNvGrpSpPr/>
        <p:nvPr/>
      </p:nvGrpSpPr>
      <p:grpSpPr>
        <a:xfrm>
          <a:off x="0" y="0"/>
          <a:ext cx="0" cy="0"/>
          <a:chOff x="0" y="0"/>
          <a:chExt cx="0" cy="0"/>
        </a:xfrm>
      </p:grpSpPr>
      <p:pic>
        <p:nvPicPr>
          <p:cNvPr id="11716" name="Google Shape;11716;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Baby Ducks Theme by Slidesgo">
  <a:themeElements>
    <a:clrScheme name="Simple Light">
      <a:dk1>
        <a:srgbClr val="1A1741"/>
      </a:dk1>
      <a:lt1>
        <a:srgbClr val="C8EDFF"/>
      </a:lt1>
      <a:dk2>
        <a:srgbClr val="97DCFC"/>
      </a:dk2>
      <a:lt2>
        <a:srgbClr val="FFFFFF"/>
      </a:lt2>
      <a:accent1>
        <a:srgbClr val="67E6C1"/>
      </a:accent1>
      <a:accent2>
        <a:srgbClr val="339974"/>
      </a:accent2>
      <a:accent3>
        <a:srgbClr val="B3653E"/>
      </a:accent3>
      <a:accent4>
        <a:srgbClr val="B88150"/>
      </a:accent4>
      <a:accent5>
        <a:srgbClr val="F4C606"/>
      </a:accent5>
      <a:accent6>
        <a:srgbClr val="FF9205"/>
      </a:accent6>
      <a:hlink>
        <a:srgbClr val="1A174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