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87" r:id="rId3"/>
    <p:sldMasterId id="2147483688" r:id="rId4"/>
    <p:sldMasterId id="214748368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</p:sldIdLst>
  <p:sldSz cy="5143500" cx="9144000"/>
  <p:notesSz cx="6858000" cy="9144000"/>
  <p:embeddedFontLst>
    <p:embeddedFont>
      <p:font typeface="Oswald Regular"/>
      <p:regular r:id="rId35"/>
      <p:bold r:id="rId36"/>
    </p:embeddedFont>
    <p:embeddedFont>
      <p:font typeface="Proxima Nova"/>
      <p:regular r:id="rId37"/>
      <p:bold r:id="rId38"/>
      <p:italic r:id="rId39"/>
      <p:boldItalic r:id="rId40"/>
    </p:embeddedFont>
    <p:embeddedFont>
      <p:font typeface="Barlow Condensed SemiBold"/>
      <p:regular r:id="rId41"/>
      <p:bold r:id="rId42"/>
      <p:italic r:id="rId43"/>
      <p:boldItalic r:id="rId44"/>
    </p:embeddedFont>
    <p:embeddedFont>
      <p:font typeface="Fira Sans Extra Condensed Medium"/>
      <p:regular r:id="rId45"/>
      <p:bold r:id="rId46"/>
      <p:italic r:id="rId47"/>
      <p:boldItalic r:id="rId48"/>
    </p:embeddedFont>
    <p:embeddedFont>
      <p:font typeface="Proxima Nova Semibold"/>
      <p:regular r:id="rId49"/>
      <p:bold r:id="rId50"/>
      <p:boldItalic r:id="rId51"/>
    </p:embeddedFont>
    <p:embeddedFont>
      <p:font typeface="Arvo"/>
      <p:regular r:id="rId52"/>
      <p:bold r:id="rId53"/>
      <p:italic r:id="rId54"/>
      <p:boldItalic r:id="rId55"/>
    </p:embeddedFont>
    <p:embeddedFont>
      <p:font typeface="Fira Sans Condensed Medium"/>
      <p:regular r:id="rId56"/>
      <p:bold r:id="rId57"/>
      <p:italic r:id="rId58"/>
      <p:boldItalic r:id="rId59"/>
    </p:embeddedFont>
    <p:embeddedFont>
      <p:font typeface="Fira Sans Extra Condensed Light"/>
      <p:regular r:id="rId60"/>
      <p:bold r:id="rId61"/>
      <p:italic r:id="rId62"/>
      <p:boldItalic r:id="rId63"/>
    </p:embeddedFont>
    <p:embeddedFont>
      <p:font typeface="Squada One"/>
      <p:regular r:id="rId64"/>
    </p:embeddedFont>
    <p:embeddedFont>
      <p:font typeface="Zilla Slab Medium"/>
      <p:bold r:id="rId65"/>
    </p:embeddedFont>
    <p:embeddedFont>
      <p:font typeface="Zilla Slab"/>
      <p:regular r:id="rId66"/>
      <p:bold r:id="rId67"/>
      <p:italic r:id="rId68"/>
    </p:embeddedFont>
    <p:embeddedFont>
      <p:font typeface="Oswald"/>
      <p:regular r:id="rId69"/>
      <p:bold r:id="rId70"/>
    </p:embeddedFont>
    <p:embeddedFont>
      <p:font typeface="Zilla Slab Light"/>
      <p:bold r:id="rId71"/>
      <p:boldItalic r:id="rId72"/>
    </p:embeddedFont>
    <p:embeddedFont>
      <p:font typeface="Roboto Slab Regular"/>
      <p:regular r:id="rId73"/>
      <p:bold r:id="rId7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Italic.fntdata"/><Relationship Id="rId42" Type="http://schemas.openxmlformats.org/officeDocument/2006/relationships/font" Target="fonts/BarlowCondensedSemiBold-bold.fntdata"/><Relationship Id="rId41" Type="http://schemas.openxmlformats.org/officeDocument/2006/relationships/font" Target="fonts/BarlowCondensedSemiBold-regular.fntdata"/><Relationship Id="rId44" Type="http://schemas.openxmlformats.org/officeDocument/2006/relationships/font" Target="fonts/BarlowCondensedSemiBold-boldItalic.fntdata"/><Relationship Id="rId43" Type="http://schemas.openxmlformats.org/officeDocument/2006/relationships/font" Target="fonts/BarlowCondensedSemiBold-italic.fntdata"/><Relationship Id="rId46" Type="http://schemas.openxmlformats.org/officeDocument/2006/relationships/font" Target="fonts/FiraSansExtraCondensedMedium-bold.fntdata"/><Relationship Id="rId45" Type="http://schemas.openxmlformats.org/officeDocument/2006/relationships/font" Target="fonts/FiraSansExtraCondensedMedium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3.xml"/><Relationship Id="rId48" Type="http://schemas.openxmlformats.org/officeDocument/2006/relationships/font" Target="fonts/FiraSansExtraCondensedMedium-boldItalic.fntdata"/><Relationship Id="rId47" Type="http://schemas.openxmlformats.org/officeDocument/2006/relationships/font" Target="fonts/FiraSansExtraCondensedMedium-italic.fntdata"/><Relationship Id="rId49" Type="http://schemas.openxmlformats.org/officeDocument/2006/relationships/font" Target="fonts/ProximaNovaSemibold-regular.fntdata"/><Relationship Id="rId5" Type="http://schemas.openxmlformats.org/officeDocument/2006/relationships/slideMaster" Target="slideMasters/slideMaster3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ZillaSlabLight-boldItalic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font" Target="fonts/OswaldRegular-regular.fntdata"/><Relationship Id="rId34" Type="http://schemas.openxmlformats.org/officeDocument/2006/relationships/slide" Target="slides/slide28.xml"/><Relationship Id="rId71" Type="http://schemas.openxmlformats.org/officeDocument/2006/relationships/font" Target="fonts/ZillaSlabLight-bold.fntdata"/><Relationship Id="rId70" Type="http://schemas.openxmlformats.org/officeDocument/2006/relationships/font" Target="fonts/Oswald-bold.fntdata"/><Relationship Id="rId37" Type="http://schemas.openxmlformats.org/officeDocument/2006/relationships/font" Target="fonts/ProximaNova-regular.fntdata"/><Relationship Id="rId36" Type="http://schemas.openxmlformats.org/officeDocument/2006/relationships/font" Target="fonts/OswaldRegular-bold.fntdata"/><Relationship Id="rId39" Type="http://schemas.openxmlformats.org/officeDocument/2006/relationships/font" Target="fonts/ProximaNova-italic.fntdata"/><Relationship Id="rId38" Type="http://schemas.openxmlformats.org/officeDocument/2006/relationships/font" Target="fonts/ProximaNova-bold.fntdata"/><Relationship Id="rId62" Type="http://schemas.openxmlformats.org/officeDocument/2006/relationships/font" Target="fonts/FiraSansExtraCondensedLight-italic.fntdata"/><Relationship Id="rId61" Type="http://schemas.openxmlformats.org/officeDocument/2006/relationships/font" Target="fonts/FiraSansExtraCondensedLight-bold.fntdata"/><Relationship Id="rId20" Type="http://schemas.openxmlformats.org/officeDocument/2006/relationships/slide" Target="slides/slide14.xml"/><Relationship Id="rId64" Type="http://schemas.openxmlformats.org/officeDocument/2006/relationships/font" Target="fonts/SquadaOne-regular.fntdata"/><Relationship Id="rId63" Type="http://schemas.openxmlformats.org/officeDocument/2006/relationships/font" Target="fonts/FiraSansExtraCondensedLight-boldItalic.fntdata"/><Relationship Id="rId22" Type="http://schemas.openxmlformats.org/officeDocument/2006/relationships/slide" Target="slides/slide16.xml"/><Relationship Id="rId66" Type="http://schemas.openxmlformats.org/officeDocument/2006/relationships/font" Target="fonts/ZillaSlab-regular.fntdata"/><Relationship Id="rId21" Type="http://schemas.openxmlformats.org/officeDocument/2006/relationships/slide" Target="slides/slide15.xml"/><Relationship Id="rId65" Type="http://schemas.openxmlformats.org/officeDocument/2006/relationships/font" Target="fonts/ZillaSlabMedium-bold.fntdata"/><Relationship Id="rId24" Type="http://schemas.openxmlformats.org/officeDocument/2006/relationships/slide" Target="slides/slide18.xml"/><Relationship Id="rId68" Type="http://schemas.openxmlformats.org/officeDocument/2006/relationships/font" Target="fonts/ZillaSlab-italic.fntdata"/><Relationship Id="rId23" Type="http://schemas.openxmlformats.org/officeDocument/2006/relationships/slide" Target="slides/slide17.xml"/><Relationship Id="rId67" Type="http://schemas.openxmlformats.org/officeDocument/2006/relationships/font" Target="fonts/ZillaSlab-bold.fntdata"/><Relationship Id="rId60" Type="http://schemas.openxmlformats.org/officeDocument/2006/relationships/font" Target="fonts/FiraSansExtraCondensedLight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Oswald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Semibold-boldItalic.fntdata"/><Relationship Id="rId50" Type="http://schemas.openxmlformats.org/officeDocument/2006/relationships/font" Target="fonts/ProximaNovaSemibold-bold.fntdata"/><Relationship Id="rId53" Type="http://schemas.openxmlformats.org/officeDocument/2006/relationships/font" Target="fonts/Arvo-bold.fntdata"/><Relationship Id="rId52" Type="http://schemas.openxmlformats.org/officeDocument/2006/relationships/font" Target="fonts/Arvo-regular.fntdata"/><Relationship Id="rId11" Type="http://schemas.openxmlformats.org/officeDocument/2006/relationships/slide" Target="slides/slide5.xml"/><Relationship Id="rId55" Type="http://schemas.openxmlformats.org/officeDocument/2006/relationships/font" Target="fonts/Arvo-boldItalic.fntdata"/><Relationship Id="rId10" Type="http://schemas.openxmlformats.org/officeDocument/2006/relationships/slide" Target="slides/slide4.xml"/><Relationship Id="rId54" Type="http://schemas.openxmlformats.org/officeDocument/2006/relationships/font" Target="fonts/Arvo-italic.fntdata"/><Relationship Id="rId13" Type="http://schemas.openxmlformats.org/officeDocument/2006/relationships/slide" Target="slides/slide7.xml"/><Relationship Id="rId57" Type="http://schemas.openxmlformats.org/officeDocument/2006/relationships/font" Target="fonts/FiraSansCondensedMedium-bold.fntdata"/><Relationship Id="rId12" Type="http://schemas.openxmlformats.org/officeDocument/2006/relationships/slide" Target="slides/slide6.xml"/><Relationship Id="rId56" Type="http://schemas.openxmlformats.org/officeDocument/2006/relationships/font" Target="fonts/FiraSansCondensedMedium-regular.fntdata"/><Relationship Id="rId15" Type="http://schemas.openxmlformats.org/officeDocument/2006/relationships/slide" Target="slides/slide9.xml"/><Relationship Id="rId59" Type="http://schemas.openxmlformats.org/officeDocument/2006/relationships/font" Target="fonts/FiraSansCondensedMedium-boldItalic.fntdata"/><Relationship Id="rId14" Type="http://schemas.openxmlformats.org/officeDocument/2006/relationships/slide" Target="slides/slide8.xml"/><Relationship Id="rId58" Type="http://schemas.openxmlformats.org/officeDocument/2006/relationships/font" Target="fonts/FiraSansCondensedMedium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Google Shape;315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" name="Google Shape;316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54b3841632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54b3841632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54b3841632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54b3841632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5618d93f9c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5618d93f9c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g5618d93f9c_3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" name="Google Shape;357;g5618d93f9c_3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g5618d93f9c_3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" name="Google Shape;378;g5618d93f9c_3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3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g5618d93f9c_3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" name="Google Shape;475;g5618d93f9c_3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g5618d93f9c_3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" name="Google Shape;483;g5618d93f9c_3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g5618d93f9c_3_1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5" name="Google Shape;495;g5618d93f9c_3_1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g5618d93f9c_3_1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" name="Google Shape;503;g5618d93f9c_3_1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g5618d93f9c_3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" name="Google Shape;516;g5618d93f9c_3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g5618d93f9c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" name="Google Shape;533;g5618d93f9c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9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g5618d93f9c_3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" name="Google Shape;541;g5618d93f9c_3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g5618d93f9c_3_1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" name="Google Shape;548;g5618d93f9c_3_1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g5618d93f9c_3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" name="Google Shape;573;g5618d93f9c_3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7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g5618d93f9c_3_8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9" name="Google Shape;1189;g5618d93f9c_3_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78" name="Shape 3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9" name="Google Shape;3679;g5618d93f9c_3_33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0" name="Google Shape;3680;g5618d93f9c_3_33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88" name="Shape 4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9" name="Google Shape;4389;g5618d93f9c_3_4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0" name="Google Shape;4390;g5618d93f9c_3_4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84" name="Shape 4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" name="Google Shape;4785;g5618d93f9c_3_4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6" name="Google Shape;4786;g5618d93f9c_3_4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77" name="Shape 5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8" name="Google Shape;5378;g5618d93f9c_3_50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9" name="Google Shape;5379;g5618d93f9c_3_5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2" name="Shape 5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3" name="Google Shape;5913;g5618d93f9c_3_5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4" name="Google Shape;5914;g5618d93f9c_3_5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97" name="Shape 6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8" name="Google Shape;6198;g5618d93f9c_3_58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99" name="Google Shape;6199;g5618d93f9c_3_58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39" name="Shape 6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0" name="Google Shape;6640;g5618d93f9c_3_62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1" name="Google Shape;6641;g5618d93f9c_3_62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05" name="Shape 7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" name="Google Shape;7006;g5618d93f9c_3_66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7" name="Google Shape;7007;g5618d93f9c_3_66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09" name="Shape 7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0" name="Google Shape;7510;g5618d93f9c_3_71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11" name="Google Shape;7511;g5618d93f9c_3_7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05" name="Shape 7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6" name="Google Shape;7906;g5618d93f9c_3_75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7" name="Google Shape;7907;g5618d93f9c_3_75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42" name="Shape 8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3" name="Google Shape;8343;g5618d93f9c_3_79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4" name="Google Shape;8344;g5618d93f9c_3_79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13" name="Shape 8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4" name="Google Shape;8814;g5618d93f9c_3_8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5" name="Google Shape;8815;g5618d93f9c_3_8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496000" y="1110150"/>
            <a:ext cx="8151900" cy="292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Font typeface="Oswald"/>
              <a:buNone/>
              <a:defRPr sz="3600">
                <a:latin typeface="Oswald"/>
                <a:ea typeface="Oswald"/>
                <a:cs typeface="Oswald"/>
                <a:sym typeface="Oswald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7200"/>
              <a:buFont typeface="Oswald Regular"/>
              <a:buNone/>
              <a:defRPr sz="7200">
                <a:solidFill>
                  <a:srgbClr val="9900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3508625" y="1570825"/>
            <a:ext cx="2126700" cy="2001900"/>
          </a:xfrm>
          <a:prstGeom prst="rect">
            <a:avLst/>
          </a:prstGeom>
          <a:noFill/>
          <a:ln cap="flat" cmpd="sng" w="38100">
            <a:solidFill>
              <a:srgbClr val="741B4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12" name="Google Shape;12;p2"/>
          <p:cNvSpPr/>
          <p:nvPr/>
        </p:nvSpPr>
        <p:spPr>
          <a:xfrm>
            <a:off x="0" y="4871997"/>
            <a:ext cx="4572000" cy="2715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ITLE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 txBox="1"/>
          <p:nvPr>
            <p:ph hasCustomPrompt="1" type="title"/>
          </p:nvPr>
        </p:nvSpPr>
        <p:spPr>
          <a:xfrm>
            <a:off x="2517907" y="118256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2517907" y="2632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3" type="ctrTitle"/>
          </p:nvPr>
        </p:nvSpPr>
        <p:spPr>
          <a:xfrm>
            <a:off x="2080207" y="1603139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4" type="ctrTitle"/>
          </p:nvPr>
        </p:nvSpPr>
        <p:spPr>
          <a:xfrm>
            <a:off x="2080207" y="3052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5" type="ctrTitle"/>
          </p:nvPr>
        </p:nvSpPr>
        <p:spPr>
          <a:xfrm>
            <a:off x="4434607" y="1603139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Oswald"/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6" type="ctrTitle"/>
          </p:nvPr>
        </p:nvSpPr>
        <p:spPr>
          <a:xfrm>
            <a:off x="4434607" y="3052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18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1" name="Google Shape;21;p3"/>
          <p:cNvSpPr/>
          <p:nvPr/>
        </p:nvSpPr>
        <p:spPr>
          <a:xfrm>
            <a:off x="2674250" y="2882450"/>
            <a:ext cx="14451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5DFEB"/>
              </a:solidFill>
            </a:endParaRPr>
          </a:p>
        </p:txBody>
      </p:sp>
      <p:sp>
        <p:nvSpPr>
          <p:cNvPr id="22" name="Google Shape;22;p3"/>
          <p:cNvSpPr/>
          <p:nvPr/>
        </p:nvSpPr>
        <p:spPr>
          <a:xfrm>
            <a:off x="2674250" y="1432775"/>
            <a:ext cx="14451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AC82"/>
              </a:solidFill>
            </a:endParaRPr>
          </a:p>
        </p:txBody>
      </p:sp>
      <p:sp>
        <p:nvSpPr>
          <p:cNvPr id="23" name="Google Shape;23;p3"/>
          <p:cNvSpPr txBox="1"/>
          <p:nvPr>
            <p:ph hasCustomPrompt="1" idx="7" type="title"/>
          </p:nvPr>
        </p:nvSpPr>
        <p:spPr>
          <a:xfrm>
            <a:off x="4872307" y="118256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hasCustomPrompt="1" idx="8" type="title"/>
          </p:nvPr>
        </p:nvSpPr>
        <p:spPr>
          <a:xfrm>
            <a:off x="4872307" y="2632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Oswald"/>
              <a:buNone/>
              <a:defRPr sz="4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/>
          <p:nvPr/>
        </p:nvSpPr>
        <p:spPr>
          <a:xfrm>
            <a:off x="5026650" y="2882450"/>
            <a:ext cx="14451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5DFEB"/>
              </a:solidFill>
            </a:endParaRPr>
          </a:p>
        </p:txBody>
      </p:sp>
      <p:sp>
        <p:nvSpPr>
          <p:cNvPr id="26" name="Google Shape;26;p3"/>
          <p:cNvSpPr/>
          <p:nvPr/>
        </p:nvSpPr>
        <p:spPr>
          <a:xfrm>
            <a:off x="5026650" y="1432775"/>
            <a:ext cx="14451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5DFEB"/>
              </a:solidFill>
            </a:endParaRPr>
          </a:p>
        </p:txBody>
      </p:sp>
      <p:sp>
        <p:nvSpPr>
          <p:cNvPr id="27" name="Google Shape;27;p3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" name="Google Shape;28;p3"/>
          <p:cNvSpPr txBox="1"/>
          <p:nvPr>
            <p:ph idx="9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29" name="Google Shape;29;p3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" name="Google Shape;30;p3"/>
          <p:cNvSpPr/>
          <p:nvPr/>
        </p:nvSpPr>
        <p:spPr>
          <a:xfrm>
            <a:off x="8871375" y="0"/>
            <a:ext cx="272700" cy="39609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4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33" name="Google Shape;33;p4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" name="Google Shape;34;p4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35" name="Google Shape;35;p4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" name="Google Shape;36;p4"/>
          <p:cNvSpPr/>
          <p:nvPr/>
        </p:nvSpPr>
        <p:spPr>
          <a:xfrm>
            <a:off x="-6775" y="2037725"/>
            <a:ext cx="6423600" cy="21408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idx="2" type="ctrTitle"/>
          </p:nvPr>
        </p:nvSpPr>
        <p:spPr>
          <a:xfrm>
            <a:off x="5705500" y="2444592"/>
            <a:ext cx="27042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Oswald"/>
              <a:buNone/>
              <a:defRPr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" type="subTitle"/>
          </p:nvPr>
        </p:nvSpPr>
        <p:spPr>
          <a:xfrm>
            <a:off x="2504150" y="2353400"/>
            <a:ext cx="2881200" cy="170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39" name="Google Shape;39;p4"/>
          <p:cNvSpPr/>
          <p:nvPr/>
        </p:nvSpPr>
        <p:spPr>
          <a:xfrm>
            <a:off x="4572000" y="-5"/>
            <a:ext cx="4572000" cy="3030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TITLE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5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42" name="Google Shape;42;p5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3" name="Google Shape;43;p5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44" name="Google Shape;44;p5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" name="Google Shape;45;p5"/>
          <p:cNvSpPr/>
          <p:nvPr/>
        </p:nvSpPr>
        <p:spPr>
          <a:xfrm>
            <a:off x="-6775" y="1882225"/>
            <a:ext cx="9150900" cy="24519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5"/>
          <p:cNvSpPr txBox="1"/>
          <p:nvPr>
            <p:ph idx="2" type="ctrTitle"/>
          </p:nvPr>
        </p:nvSpPr>
        <p:spPr>
          <a:xfrm>
            <a:off x="5399600" y="2444592"/>
            <a:ext cx="27042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Oswald"/>
              <a:buNone/>
              <a:defRPr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D00FF"/>
              </a:buClr>
              <a:buSzPts val="1800"/>
              <a:buFont typeface="Oswald"/>
              <a:buNone/>
              <a:defRPr sz="1800">
                <a:solidFill>
                  <a:srgbClr val="DD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7" name="Google Shape;47;p5"/>
          <p:cNvSpPr txBox="1"/>
          <p:nvPr>
            <p:ph idx="1" type="subTitle"/>
          </p:nvPr>
        </p:nvSpPr>
        <p:spPr>
          <a:xfrm>
            <a:off x="1259175" y="2353400"/>
            <a:ext cx="3599700" cy="170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DD00FF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48" name="Google Shape;48;p5"/>
          <p:cNvSpPr/>
          <p:nvPr/>
        </p:nvSpPr>
        <p:spPr>
          <a:xfrm>
            <a:off x="4572000" y="-5"/>
            <a:ext cx="4572000" cy="3030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6"/>
          <p:cNvSpPr/>
          <p:nvPr/>
        </p:nvSpPr>
        <p:spPr>
          <a:xfrm>
            <a:off x="556075" y="2737425"/>
            <a:ext cx="2481000" cy="2065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1" name="Google Shape;51;p6"/>
          <p:cNvSpPr/>
          <p:nvPr/>
        </p:nvSpPr>
        <p:spPr>
          <a:xfrm>
            <a:off x="3331600" y="2737425"/>
            <a:ext cx="2481000" cy="2065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2" name="Google Shape;52;p6"/>
          <p:cNvSpPr/>
          <p:nvPr/>
        </p:nvSpPr>
        <p:spPr>
          <a:xfrm>
            <a:off x="6107125" y="2737425"/>
            <a:ext cx="2481000" cy="2065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894573" y="3047740"/>
            <a:ext cx="1803900" cy="9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</a:defRPr>
            </a:lvl9pPr>
          </a:lstStyle>
          <a:p/>
        </p:txBody>
      </p:sp>
      <p:sp>
        <p:nvSpPr>
          <p:cNvPr id="54" name="Google Shape;54;p6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55" name="Google Shape;55;p6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6" name="Google Shape;56;p6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57" name="Google Shape;57;p6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8" name="Google Shape;58;p6"/>
          <p:cNvSpPr txBox="1"/>
          <p:nvPr>
            <p:ph idx="2" type="subTitle"/>
          </p:nvPr>
        </p:nvSpPr>
        <p:spPr>
          <a:xfrm>
            <a:off x="3670098" y="3047740"/>
            <a:ext cx="1803900" cy="9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</a:defRPr>
            </a:lvl9pPr>
          </a:lstStyle>
          <a:p/>
        </p:txBody>
      </p:sp>
      <p:sp>
        <p:nvSpPr>
          <p:cNvPr id="59" name="Google Shape;59;p6"/>
          <p:cNvSpPr txBox="1"/>
          <p:nvPr>
            <p:ph idx="3" type="subTitle"/>
          </p:nvPr>
        </p:nvSpPr>
        <p:spPr>
          <a:xfrm>
            <a:off x="6445623" y="3047740"/>
            <a:ext cx="1803900" cy="9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</a:defRPr>
            </a:lvl9pPr>
          </a:lstStyle>
          <a:p/>
        </p:txBody>
      </p:sp>
      <p:sp>
        <p:nvSpPr>
          <p:cNvPr id="60" name="Google Shape;60;p6"/>
          <p:cNvSpPr txBox="1"/>
          <p:nvPr>
            <p:ph idx="4" type="subTitle"/>
          </p:nvPr>
        </p:nvSpPr>
        <p:spPr>
          <a:xfrm>
            <a:off x="417050" y="2318650"/>
            <a:ext cx="27591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1" name="Google Shape;61;p6"/>
          <p:cNvSpPr txBox="1"/>
          <p:nvPr>
            <p:ph idx="5" type="subTitle"/>
          </p:nvPr>
        </p:nvSpPr>
        <p:spPr>
          <a:xfrm>
            <a:off x="3037075" y="2318650"/>
            <a:ext cx="30699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2" name="Google Shape;62;p6"/>
          <p:cNvSpPr txBox="1"/>
          <p:nvPr>
            <p:ph idx="6" type="subTitle"/>
          </p:nvPr>
        </p:nvSpPr>
        <p:spPr>
          <a:xfrm>
            <a:off x="5812625" y="2318650"/>
            <a:ext cx="30699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7337D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3" name="Google Shape;63;p6"/>
          <p:cNvSpPr txBox="1"/>
          <p:nvPr>
            <p:ph idx="7" type="ctrTitle"/>
          </p:nvPr>
        </p:nvSpPr>
        <p:spPr>
          <a:xfrm flipH="1">
            <a:off x="873325" y="1025625"/>
            <a:ext cx="76665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Oswald"/>
              <a:buNone/>
              <a:defRPr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4" name="Google Shape;64;p6"/>
          <p:cNvSpPr/>
          <p:nvPr/>
        </p:nvSpPr>
        <p:spPr>
          <a:xfrm flipH="1">
            <a:off x="841725" y="1526800"/>
            <a:ext cx="32829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TITLE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7"/>
          <p:cNvSpPr txBox="1"/>
          <p:nvPr>
            <p:ph type="ctrTitle"/>
          </p:nvPr>
        </p:nvSpPr>
        <p:spPr>
          <a:xfrm flipH="1">
            <a:off x="873300" y="1334800"/>
            <a:ext cx="35463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Oswald"/>
              <a:buNone/>
              <a:defRPr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7" name="Google Shape;67;p7"/>
          <p:cNvSpPr/>
          <p:nvPr/>
        </p:nvSpPr>
        <p:spPr>
          <a:xfrm flipH="1">
            <a:off x="841625" y="1835975"/>
            <a:ext cx="2126700" cy="327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7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69" name="Google Shape;69;p7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0" name="Google Shape;70;p7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71" name="Google Shape;71;p7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" name="Google Shape;72;p7"/>
          <p:cNvCxnSpPr/>
          <p:nvPr/>
        </p:nvCxnSpPr>
        <p:spPr>
          <a:xfrm>
            <a:off x="4566700" y="0"/>
            <a:ext cx="0" cy="4749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TITLE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8"/>
          <p:cNvSpPr/>
          <p:nvPr/>
        </p:nvSpPr>
        <p:spPr>
          <a:xfrm>
            <a:off x="1449825" y="1500725"/>
            <a:ext cx="6244500" cy="28836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8"/>
          <p:cNvSpPr txBox="1"/>
          <p:nvPr>
            <p:ph type="ctrTitle"/>
          </p:nvPr>
        </p:nvSpPr>
        <p:spPr>
          <a:xfrm>
            <a:off x="2089200" y="1014350"/>
            <a:ext cx="49656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Oswald"/>
              <a:buNone/>
              <a:defRPr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1" type="subTitle"/>
          </p:nvPr>
        </p:nvSpPr>
        <p:spPr>
          <a:xfrm>
            <a:off x="1734000" y="2421225"/>
            <a:ext cx="2685600" cy="12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77" name="Google Shape;77;p8"/>
          <p:cNvSpPr txBox="1"/>
          <p:nvPr>
            <p:ph idx="2" type="subTitle"/>
          </p:nvPr>
        </p:nvSpPr>
        <p:spPr>
          <a:xfrm>
            <a:off x="4724400" y="2421225"/>
            <a:ext cx="2685600" cy="12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78" name="Google Shape;78;p8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79" name="Google Shape;79;p8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0" name="Google Shape;80;p8"/>
          <p:cNvSpPr txBox="1"/>
          <p:nvPr>
            <p:ph idx="3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81" name="Google Shape;81;p8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TITLE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9"/>
          <p:cNvSpPr txBox="1"/>
          <p:nvPr>
            <p:ph type="ctrTitle"/>
          </p:nvPr>
        </p:nvSpPr>
        <p:spPr>
          <a:xfrm>
            <a:off x="4039200" y="2276700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Oswald"/>
              <a:buNone/>
              <a:defRPr sz="30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84" name="Google Shape;84;p9"/>
          <p:cNvSpPr/>
          <p:nvPr/>
        </p:nvSpPr>
        <p:spPr>
          <a:xfrm>
            <a:off x="4532550" y="2539200"/>
            <a:ext cx="41181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9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86" name="Google Shape;86;p9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7" name="Google Shape;87;p9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88" name="Google Shape;88;p9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TITLE_1_1_1_1_1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0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91" name="Google Shape;91;p10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" name="Google Shape;92;p10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93" name="Google Shape;93;p10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" name="Google Shape;94;p10"/>
          <p:cNvSpPr txBox="1"/>
          <p:nvPr>
            <p:ph idx="2" type="ctrTitle"/>
          </p:nvPr>
        </p:nvSpPr>
        <p:spPr>
          <a:xfrm>
            <a:off x="-6775" y="2276700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Oswald"/>
              <a:buNone/>
              <a:defRPr sz="30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95" name="Google Shape;95;p10"/>
          <p:cNvSpPr/>
          <p:nvPr/>
        </p:nvSpPr>
        <p:spPr>
          <a:xfrm>
            <a:off x="486575" y="2539200"/>
            <a:ext cx="41181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TITLE_1_1_1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1"/>
          <p:cNvSpPr txBox="1"/>
          <p:nvPr>
            <p:ph type="ctrTitle"/>
          </p:nvPr>
        </p:nvSpPr>
        <p:spPr>
          <a:xfrm>
            <a:off x="2019650" y="1449075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Font typeface="Oswald"/>
              <a:buNone/>
              <a:defRPr sz="3000"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98" name="Google Shape;98;p11"/>
          <p:cNvSpPr/>
          <p:nvPr/>
        </p:nvSpPr>
        <p:spPr>
          <a:xfrm>
            <a:off x="2348000" y="1711575"/>
            <a:ext cx="47763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1"/>
          <p:cNvSpPr txBox="1"/>
          <p:nvPr>
            <p:ph idx="1" type="subTitle"/>
          </p:nvPr>
        </p:nvSpPr>
        <p:spPr>
          <a:xfrm>
            <a:off x="2280625" y="2244925"/>
            <a:ext cx="34008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9900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100" name="Google Shape;100;p11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01" name="Google Shape;101;p11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2" name="Google Shape;102;p11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103" name="Google Shape;103;p11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IMAGES">
  <p:cSld name="TITLE_1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2"/>
          <p:cNvSpPr/>
          <p:nvPr/>
        </p:nvSpPr>
        <p:spPr>
          <a:xfrm>
            <a:off x="6269925" y="1370700"/>
            <a:ext cx="2243700" cy="2409000"/>
          </a:xfrm>
          <a:prstGeom prst="rect">
            <a:avLst/>
          </a:prstGeom>
          <a:solidFill>
            <a:srgbClr val="741B47">
              <a:alpha val="5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2"/>
          <p:cNvSpPr txBox="1"/>
          <p:nvPr>
            <p:ph idx="1" type="subTitle"/>
          </p:nvPr>
        </p:nvSpPr>
        <p:spPr>
          <a:xfrm>
            <a:off x="6359100" y="2059400"/>
            <a:ext cx="19884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107" name="Google Shape;107;p12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08" name="Google Shape;108;p12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9" name="Google Shape;109;p12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110" name="Google Shape;110;p12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" name="Google Shape;111;p12"/>
          <p:cNvSpPr txBox="1"/>
          <p:nvPr>
            <p:ph idx="2" type="ctrTitle"/>
          </p:nvPr>
        </p:nvSpPr>
        <p:spPr>
          <a:xfrm flipH="1">
            <a:off x="843200" y="1215625"/>
            <a:ext cx="2073300" cy="5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12" name="Google Shape;112;p12"/>
          <p:cNvSpPr/>
          <p:nvPr/>
        </p:nvSpPr>
        <p:spPr>
          <a:xfrm>
            <a:off x="843200" y="1068050"/>
            <a:ext cx="357600" cy="31965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IMAGES 2">
  <p:cSld name="TITLE_1_1_1_1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3"/>
          <p:cNvSpPr/>
          <p:nvPr/>
        </p:nvSpPr>
        <p:spPr>
          <a:xfrm flipH="1">
            <a:off x="842825" y="1370700"/>
            <a:ext cx="2243700" cy="2409000"/>
          </a:xfrm>
          <a:prstGeom prst="rect">
            <a:avLst/>
          </a:prstGeom>
          <a:solidFill>
            <a:srgbClr val="741B47">
              <a:alpha val="5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3"/>
          <p:cNvSpPr txBox="1"/>
          <p:nvPr>
            <p:ph type="ctrTitle"/>
          </p:nvPr>
        </p:nvSpPr>
        <p:spPr>
          <a:xfrm flipH="1">
            <a:off x="6440325" y="1215600"/>
            <a:ext cx="2073300" cy="5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900FF"/>
              </a:buClr>
              <a:buSzPts val="1800"/>
              <a:buFont typeface="Oswald"/>
              <a:buNone/>
              <a:defRPr sz="1800">
                <a:solidFill>
                  <a:srgbClr val="9900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16" name="Google Shape;116;p13"/>
          <p:cNvSpPr txBox="1"/>
          <p:nvPr>
            <p:ph idx="1" type="subTitle"/>
          </p:nvPr>
        </p:nvSpPr>
        <p:spPr>
          <a:xfrm flipH="1">
            <a:off x="1008950" y="2059400"/>
            <a:ext cx="19884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117" name="Google Shape;117;p13"/>
          <p:cNvSpPr/>
          <p:nvPr/>
        </p:nvSpPr>
        <p:spPr>
          <a:xfrm>
            <a:off x="-6775" y="4749775"/>
            <a:ext cx="9150900" cy="393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41B47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18" name="Google Shape;118;p13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l">
              <a:buNone/>
              <a:defRPr>
                <a:solidFill>
                  <a:srgbClr val="741B4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9" name="Google Shape;119;p13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000"/>
              <a:buFont typeface="Oswald Regular"/>
              <a:buNone/>
              <a:defRPr sz="10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120" name="Google Shape;120;p13"/>
          <p:cNvCxnSpPr/>
          <p:nvPr/>
        </p:nvCxnSpPr>
        <p:spPr>
          <a:xfrm rot="10800000">
            <a:off x="8539823" y="4834595"/>
            <a:ext cx="0" cy="233100"/>
          </a:xfrm>
          <a:prstGeom prst="straightConnector1">
            <a:avLst/>
          </a:prstGeom>
          <a:noFill/>
          <a:ln cap="flat" cmpd="sng" w="9525">
            <a:solidFill>
              <a:srgbClr val="741B4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1" name="Google Shape;121;p13"/>
          <p:cNvSpPr/>
          <p:nvPr/>
        </p:nvSpPr>
        <p:spPr>
          <a:xfrm>
            <a:off x="7964400" y="1068050"/>
            <a:ext cx="357600" cy="31965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TITLE_1_1_1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7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9"/>
          <p:cNvSpPr/>
          <p:nvPr/>
        </p:nvSpPr>
        <p:spPr>
          <a:xfrm flipH="1">
            <a:off x="475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</a:t>
            </a:r>
            <a:endParaRPr/>
          </a:p>
        </p:txBody>
      </p:sp>
      <p:sp>
        <p:nvSpPr>
          <p:cNvPr id="135" name="Google Shape;135;p19"/>
          <p:cNvSpPr/>
          <p:nvPr/>
        </p:nvSpPr>
        <p:spPr>
          <a:xfrm>
            <a:off x="1183800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9"/>
          <p:cNvSpPr/>
          <p:nvPr/>
        </p:nvSpPr>
        <p:spPr>
          <a:xfrm>
            <a:off x="0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7" name="Google Shape;137;p19"/>
          <p:cNvSpPr txBox="1"/>
          <p:nvPr>
            <p:ph type="ctrTitle"/>
          </p:nvPr>
        </p:nvSpPr>
        <p:spPr>
          <a:xfrm>
            <a:off x="469717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8" name="Google Shape;138;p19"/>
          <p:cNvSpPr txBox="1"/>
          <p:nvPr>
            <p:ph idx="1" type="subTitle"/>
          </p:nvPr>
        </p:nvSpPr>
        <p:spPr>
          <a:xfrm>
            <a:off x="5911825" y="297780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 2">
  <p:cSld name="CUSTOM_7_2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0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20"/>
          <p:cNvSpPr/>
          <p:nvPr/>
        </p:nvSpPr>
        <p:spPr>
          <a:xfrm flipH="1">
            <a:off x="175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0"/>
          <p:cNvSpPr txBox="1"/>
          <p:nvPr>
            <p:ph type="ctrTitle"/>
          </p:nvPr>
        </p:nvSpPr>
        <p:spPr>
          <a:xfrm flipH="1">
            <a:off x="829925" y="2407375"/>
            <a:ext cx="5685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3" name="Google Shape;143;p20"/>
          <p:cNvSpPr txBox="1"/>
          <p:nvPr>
            <p:ph idx="1" type="subTitle"/>
          </p:nvPr>
        </p:nvSpPr>
        <p:spPr>
          <a:xfrm flipH="1">
            <a:off x="830035" y="2509574"/>
            <a:ext cx="3010800" cy="117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4" name="Google Shape;144;p20"/>
          <p:cNvSpPr/>
          <p:nvPr/>
        </p:nvSpPr>
        <p:spPr>
          <a:xfrm flipH="1">
            <a:off x="7569475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">
  <p:cSld name="CUSTOM_9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1"/>
          <p:cNvSpPr/>
          <p:nvPr/>
        </p:nvSpPr>
        <p:spPr>
          <a:xfrm>
            <a:off x="-1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7" name="Google Shape;147;p21"/>
          <p:cNvSpPr/>
          <p:nvPr/>
        </p:nvSpPr>
        <p:spPr>
          <a:xfrm>
            <a:off x="2083250" y="7125"/>
            <a:ext cx="70614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8" name="Google Shape;148;p21"/>
          <p:cNvSpPr txBox="1"/>
          <p:nvPr>
            <p:ph type="ctrTitle"/>
          </p:nvPr>
        </p:nvSpPr>
        <p:spPr>
          <a:xfrm>
            <a:off x="4611075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9" name="Google Shape;149;p21"/>
          <p:cNvSpPr txBox="1"/>
          <p:nvPr>
            <p:ph idx="1" type="subTitle"/>
          </p:nvPr>
        </p:nvSpPr>
        <p:spPr>
          <a:xfrm>
            <a:off x="4611075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 1">
  <p:cSld name="CUSTOM_9_1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2"/>
          <p:cNvSpPr/>
          <p:nvPr/>
        </p:nvSpPr>
        <p:spPr>
          <a:xfrm flipH="1">
            <a:off x="474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22"/>
          <p:cNvSpPr/>
          <p:nvPr/>
        </p:nvSpPr>
        <p:spPr>
          <a:xfrm flipH="1">
            <a:off x="3066175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53" name="Google Shape;153;p22"/>
          <p:cNvSpPr/>
          <p:nvPr/>
        </p:nvSpPr>
        <p:spPr>
          <a:xfrm flipH="1">
            <a:off x="-1" y="7125"/>
            <a:ext cx="60783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54" name="Google Shape;154;p22"/>
          <p:cNvSpPr txBox="1"/>
          <p:nvPr>
            <p:ph type="ctrTitle"/>
          </p:nvPr>
        </p:nvSpPr>
        <p:spPr>
          <a:xfrm flipH="1">
            <a:off x="1030599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5" name="Google Shape;155;p22"/>
          <p:cNvSpPr txBox="1"/>
          <p:nvPr>
            <p:ph idx="1" type="subTitle"/>
          </p:nvPr>
        </p:nvSpPr>
        <p:spPr>
          <a:xfrm flipH="1">
            <a:off x="1030599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">
  <p:cSld name="CUSTOM_8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 rtl="0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 rtl="0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 rtl="0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 rtl="0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 rtl="0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 rtl="0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 rtl="0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 rtl="0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8" name="Google Shape;158;p23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23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60" name="Google Shape;160;p23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1" name="Google Shape;161;p23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2" name="Google Shape;162;p23"/>
          <p:cNvSpPr/>
          <p:nvPr/>
        </p:nvSpPr>
        <p:spPr>
          <a:xfrm flipH="1">
            <a:off x="0" y="0"/>
            <a:ext cx="3015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">
  <p:cSld name="CUSTOM_8_1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5" name="Google Shape;165;p24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4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67" name="Google Shape;167;p24"/>
          <p:cNvSpPr txBox="1"/>
          <p:nvPr>
            <p:ph type="title"/>
          </p:nvPr>
        </p:nvSpPr>
        <p:spPr>
          <a:xfrm>
            <a:off x="1676549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8" name="Google Shape;168;p24"/>
          <p:cNvSpPr txBox="1"/>
          <p:nvPr>
            <p:ph idx="1" type="subTitle"/>
          </p:nvPr>
        </p:nvSpPr>
        <p:spPr>
          <a:xfrm flipH="1">
            <a:off x="4792272" y="1986750"/>
            <a:ext cx="2631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69" name="Google Shape;169;p24"/>
          <p:cNvSpPr/>
          <p:nvPr/>
        </p:nvSpPr>
        <p:spPr>
          <a:xfrm flipH="1">
            <a:off x="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">
  <p:cSld name="CUSTOM_8_1_1"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p25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25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73" name="Google Shape;173;p25"/>
          <p:cNvSpPr txBox="1"/>
          <p:nvPr>
            <p:ph type="title"/>
          </p:nvPr>
        </p:nvSpPr>
        <p:spPr>
          <a:xfrm flipH="1">
            <a:off x="4516092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4" name="Google Shape;174;p25"/>
          <p:cNvSpPr txBox="1"/>
          <p:nvPr>
            <p:ph idx="1" type="subTitle"/>
          </p:nvPr>
        </p:nvSpPr>
        <p:spPr>
          <a:xfrm>
            <a:off x="1780912" y="1986750"/>
            <a:ext cx="2466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75" name="Google Shape;175;p25"/>
          <p:cNvSpPr/>
          <p:nvPr/>
        </p:nvSpPr>
        <p:spPr>
          <a:xfrm flipH="1">
            <a:off x="451620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 1 1">
  <p:cSld name="CUSTOM_8_1_1_1_1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6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6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79" name="Google Shape;179;p26"/>
          <p:cNvSpPr txBox="1"/>
          <p:nvPr>
            <p:ph type="title"/>
          </p:nvPr>
        </p:nvSpPr>
        <p:spPr>
          <a:xfrm flipH="1">
            <a:off x="1868707" y="2123400"/>
            <a:ext cx="54066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noFill/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7"/>
          <p:cNvSpPr/>
          <p:nvPr/>
        </p:nvSpPr>
        <p:spPr>
          <a:xfrm>
            <a:off x="4560425" y="471475"/>
            <a:ext cx="4587300" cy="420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27"/>
          <p:cNvSpPr/>
          <p:nvPr/>
        </p:nvSpPr>
        <p:spPr>
          <a:xfrm>
            <a:off x="-7500" y="471475"/>
            <a:ext cx="4587300" cy="4200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7"/>
          <p:cNvSpPr txBox="1"/>
          <p:nvPr>
            <p:ph type="ctrTitle"/>
          </p:nvPr>
        </p:nvSpPr>
        <p:spPr>
          <a:xfrm>
            <a:off x="759125" y="600200"/>
            <a:ext cx="3343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4" name="Google Shape;184;p27"/>
          <p:cNvSpPr txBox="1"/>
          <p:nvPr>
            <p:ph idx="1" type="subTitle"/>
          </p:nvPr>
        </p:nvSpPr>
        <p:spPr>
          <a:xfrm>
            <a:off x="75911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5" name="Google Shape;185;p27"/>
          <p:cNvSpPr txBox="1"/>
          <p:nvPr>
            <p:ph idx="2" type="subTitle"/>
          </p:nvPr>
        </p:nvSpPr>
        <p:spPr>
          <a:xfrm>
            <a:off x="541186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6" name="Google Shape;186;p27"/>
          <p:cNvSpPr txBox="1"/>
          <p:nvPr>
            <p:ph idx="3" type="ctrTitle"/>
          </p:nvPr>
        </p:nvSpPr>
        <p:spPr>
          <a:xfrm>
            <a:off x="79296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7" name="Google Shape;187;p27"/>
          <p:cNvSpPr txBox="1"/>
          <p:nvPr>
            <p:ph idx="4" type="ctrTitle"/>
          </p:nvPr>
        </p:nvSpPr>
        <p:spPr>
          <a:xfrm>
            <a:off x="544571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grpSp>
        <p:nvGrpSpPr>
          <p:cNvPr id="188" name="Google Shape;188;p27"/>
          <p:cNvGrpSpPr/>
          <p:nvPr/>
        </p:nvGrpSpPr>
        <p:grpSpPr>
          <a:xfrm>
            <a:off x="4576072" y="4075"/>
            <a:ext cx="392700" cy="5157600"/>
            <a:chOff x="3047922" y="4075"/>
            <a:chExt cx="392700" cy="5157600"/>
          </a:xfrm>
        </p:grpSpPr>
        <p:sp>
          <p:nvSpPr>
            <p:cNvPr id="189" name="Google Shape;189;p27"/>
            <p:cNvSpPr/>
            <p:nvPr/>
          </p:nvSpPr>
          <p:spPr>
            <a:xfrm rot="5400000">
              <a:off x="301732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90" name="Google Shape;190;p27"/>
            <p:cNvCxnSpPr/>
            <p:nvPr/>
          </p:nvCxnSpPr>
          <p:spPr>
            <a:xfrm>
              <a:off x="30537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3">
  <p:cSld name="TITLE_ONLY_3">
    <p:bg>
      <p:bgPr>
        <a:noFill/>
      </p:bgPr>
    </p:bg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8"/>
          <p:cNvSpPr/>
          <p:nvPr/>
        </p:nvSpPr>
        <p:spPr>
          <a:xfrm>
            <a:off x="4560425" y="-7025"/>
            <a:ext cx="4587300" cy="515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8"/>
          <p:cNvSpPr/>
          <p:nvPr/>
        </p:nvSpPr>
        <p:spPr>
          <a:xfrm>
            <a:off x="-7500" y="-7025"/>
            <a:ext cx="4567800" cy="5157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28"/>
          <p:cNvSpPr txBox="1"/>
          <p:nvPr>
            <p:ph type="ctrTitle"/>
          </p:nvPr>
        </p:nvSpPr>
        <p:spPr>
          <a:xfrm>
            <a:off x="2146200" y="600200"/>
            <a:ext cx="4851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5" name="Google Shape;195;p28"/>
          <p:cNvSpPr txBox="1"/>
          <p:nvPr>
            <p:ph idx="1" type="subTitle"/>
          </p:nvPr>
        </p:nvSpPr>
        <p:spPr>
          <a:xfrm>
            <a:off x="75911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6" name="Google Shape;196;p28"/>
          <p:cNvSpPr txBox="1"/>
          <p:nvPr>
            <p:ph idx="2" type="subTitle"/>
          </p:nvPr>
        </p:nvSpPr>
        <p:spPr>
          <a:xfrm>
            <a:off x="541186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7" name="Google Shape;197;p28"/>
          <p:cNvSpPr/>
          <p:nvPr/>
        </p:nvSpPr>
        <p:spPr>
          <a:xfrm rot="5400000">
            <a:off x="4545472" y="2860425"/>
            <a:ext cx="453900" cy="3927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TITLE_ONLY_2">
    <p:bg>
      <p:bgPr>
        <a:noFill/>
      </p:bgPr>
    </p:bg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9"/>
          <p:cNvSpPr/>
          <p:nvPr/>
        </p:nvSpPr>
        <p:spPr>
          <a:xfrm>
            <a:off x="4773188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00" name="Google Shape;200;p29"/>
          <p:cNvSpPr/>
          <p:nvPr/>
        </p:nvSpPr>
        <p:spPr>
          <a:xfrm>
            <a:off x="1276113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01" name="Google Shape;201;p29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02" name="Google Shape;202;p29"/>
          <p:cNvSpPr txBox="1"/>
          <p:nvPr>
            <p:ph idx="1" type="subTitle"/>
          </p:nvPr>
        </p:nvSpPr>
        <p:spPr>
          <a:xfrm>
            <a:off x="1513750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3" name="Google Shape;203;p29"/>
          <p:cNvSpPr txBox="1"/>
          <p:nvPr>
            <p:ph idx="2" type="subTitle"/>
          </p:nvPr>
        </p:nvSpPr>
        <p:spPr>
          <a:xfrm>
            <a:off x="5010875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4" name="Google Shape;204;p29"/>
          <p:cNvSpPr txBox="1"/>
          <p:nvPr>
            <p:ph idx="3" type="ctrTitle"/>
          </p:nvPr>
        </p:nvSpPr>
        <p:spPr>
          <a:xfrm>
            <a:off x="1513756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05" name="Google Shape;205;p29"/>
          <p:cNvSpPr txBox="1"/>
          <p:nvPr>
            <p:ph idx="4" type="ctrTitle"/>
          </p:nvPr>
        </p:nvSpPr>
        <p:spPr>
          <a:xfrm>
            <a:off x="5010881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06" name="Google Shape;206;p29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07" name="Google Shape;207;p29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 1">
  <p:cSld name="TITLE_ONLY_2_1">
    <p:bg>
      <p:bgPr>
        <a:noFill/>
      </p:bgPr>
    </p:bg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p30"/>
          <p:cNvSpPr/>
          <p:nvPr/>
        </p:nvSpPr>
        <p:spPr>
          <a:xfrm>
            <a:off x="0" y="1257350"/>
            <a:ext cx="9146858" cy="3459589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10" name="Google Shape;210;p30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1" name="Google Shape;211;p30"/>
          <p:cNvSpPr txBox="1"/>
          <p:nvPr>
            <p:ph idx="1" type="subTitle"/>
          </p:nvPr>
        </p:nvSpPr>
        <p:spPr>
          <a:xfrm>
            <a:off x="4646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2" name="Google Shape;212;p30"/>
          <p:cNvSpPr txBox="1"/>
          <p:nvPr>
            <p:ph idx="2" type="subTitle"/>
          </p:nvPr>
        </p:nvSpPr>
        <p:spPr>
          <a:xfrm>
            <a:off x="326235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3" name="Google Shape;213;p30"/>
          <p:cNvSpPr txBox="1"/>
          <p:nvPr>
            <p:ph idx="3" type="ctrTitle"/>
          </p:nvPr>
        </p:nvSpPr>
        <p:spPr>
          <a:xfrm>
            <a:off x="4646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14" name="Google Shape;214;p30"/>
          <p:cNvSpPr txBox="1"/>
          <p:nvPr>
            <p:ph idx="4" type="ctrTitle"/>
          </p:nvPr>
        </p:nvSpPr>
        <p:spPr>
          <a:xfrm>
            <a:off x="326235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15" name="Google Shape;215;p30"/>
          <p:cNvSpPr txBox="1"/>
          <p:nvPr>
            <p:ph idx="5" type="subTitle"/>
          </p:nvPr>
        </p:nvSpPr>
        <p:spPr>
          <a:xfrm>
            <a:off x="60601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6" name="Google Shape;216;p30"/>
          <p:cNvSpPr txBox="1"/>
          <p:nvPr>
            <p:ph idx="6" type="ctrTitle"/>
          </p:nvPr>
        </p:nvSpPr>
        <p:spPr>
          <a:xfrm>
            <a:off x="60601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 1">
  <p:cSld name="TITLE_ONLY_1_1">
    <p:bg>
      <p:bgPr>
        <a:noFill/>
      </p:bgPr>
    </p:bg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31"/>
          <p:cNvSpPr/>
          <p:nvPr/>
        </p:nvSpPr>
        <p:spPr>
          <a:xfrm>
            <a:off x="75" y="469725"/>
            <a:ext cx="3048000" cy="4199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31"/>
          <p:cNvSpPr/>
          <p:nvPr/>
        </p:nvSpPr>
        <p:spPr>
          <a:xfrm>
            <a:off x="3050200" y="470909"/>
            <a:ext cx="3048000" cy="4199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31"/>
          <p:cNvSpPr/>
          <p:nvPr/>
        </p:nvSpPr>
        <p:spPr>
          <a:xfrm>
            <a:off x="6095925" y="469725"/>
            <a:ext cx="3048000" cy="4199400"/>
          </a:xfrm>
          <a:prstGeom prst="rect">
            <a:avLst/>
          </a:prstGeom>
          <a:solidFill>
            <a:srgbClr val="AE3F4A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" name="Google Shape;221;p31"/>
          <p:cNvGrpSpPr/>
          <p:nvPr/>
        </p:nvGrpSpPr>
        <p:grpSpPr>
          <a:xfrm>
            <a:off x="3047997" y="4075"/>
            <a:ext cx="3440775" cy="5157600"/>
            <a:chOff x="3047922" y="4075"/>
            <a:chExt cx="3440775" cy="5157600"/>
          </a:xfrm>
        </p:grpSpPr>
        <p:grpSp>
          <p:nvGrpSpPr>
            <p:cNvPr id="222" name="Google Shape;222;p31"/>
            <p:cNvGrpSpPr/>
            <p:nvPr/>
          </p:nvGrpSpPr>
          <p:grpSpPr>
            <a:xfrm>
              <a:off x="3047922" y="4075"/>
              <a:ext cx="3440775" cy="5157600"/>
              <a:chOff x="3047922" y="4075"/>
              <a:chExt cx="3440775" cy="5157600"/>
            </a:xfrm>
          </p:grpSpPr>
          <p:grpSp>
            <p:nvGrpSpPr>
              <p:cNvPr id="223" name="Google Shape;223;p31"/>
              <p:cNvGrpSpPr/>
              <p:nvPr/>
            </p:nvGrpSpPr>
            <p:grpSpPr>
              <a:xfrm>
                <a:off x="3047922" y="2342400"/>
                <a:ext cx="3440775" cy="453900"/>
                <a:chOff x="3047922" y="2342400"/>
                <a:chExt cx="3440775" cy="453900"/>
              </a:xfrm>
            </p:grpSpPr>
            <p:sp>
              <p:nvSpPr>
                <p:cNvPr id="224" name="Google Shape;224;p31"/>
                <p:cNvSpPr/>
                <p:nvPr/>
              </p:nvSpPr>
              <p:spPr>
                <a:xfrm rot="5400000">
                  <a:off x="3017322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" name="Google Shape;225;p31"/>
                <p:cNvSpPr/>
                <p:nvPr/>
              </p:nvSpPr>
              <p:spPr>
                <a:xfrm rot="5400000">
                  <a:off x="6065397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226" name="Google Shape;226;p31"/>
              <p:cNvCxnSpPr/>
              <p:nvPr/>
            </p:nvCxnSpPr>
            <p:spPr>
              <a:xfrm>
                <a:off x="3053725" y="4075"/>
                <a:ext cx="0" cy="5157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27" name="Google Shape;227;p31"/>
            <p:cNvCxnSpPr/>
            <p:nvPr/>
          </p:nvCxnSpPr>
          <p:spPr>
            <a:xfrm>
              <a:off x="61004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28" name="Google Shape;228;p31"/>
          <p:cNvSpPr txBox="1"/>
          <p:nvPr>
            <p:ph type="ctrTitle"/>
          </p:nvPr>
        </p:nvSpPr>
        <p:spPr>
          <a:xfrm>
            <a:off x="3043625" y="600200"/>
            <a:ext cx="2938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9" name="Google Shape;229;p31"/>
          <p:cNvSpPr txBox="1"/>
          <p:nvPr>
            <p:ph idx="2" type="ctrTitle"/>
          </p:nvPr>
        </p:nvSpPr>
        <p:spPr>
          <a:xfrm>
            <a:off x="642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30" name="Google Shape;230;p31"/>
          <p:cNvSpPr txBox="1"/>
          <p:nvPr>
            <p:ph idx="1" type="subTitle"/>
          </p:nvPr>
        </p:nvSpPr>
        <p:spPr>
          <a:xfrm>
            <a:off x="642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1" name="Google Shape;231;p31"/>
          <p:cNvSpPr txBox="1"/>
          <p:nvPr>
            <p:ph idx="3" type="ctrTitle"/>
          </p:nvPr>
        </p:nvSpPr>
        <p:spPr>
          <a:xfrm>
            <a:off x="3690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32" name="Google Shape;232;p31"/>
          <p:cNvSpPr txBox="1"/>
          <p:nvPr>
            <p:ph idx="4" type="subTitle"/>
          </p:nvPr>
        </p:nvSpPr>
        <p:spPr>
          <a:xfrm>
            <a:off x="3690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3" name="Google Shape;233;p31"/>
          <p:cNvSpPr txBox="1"/>
          <p:nvPr>
            <p:ph idx="5" type="ctrTitle"/>
          </p:nvPr>
        </p:nvSpPr>
        <p:spPr>
          <a:xfrm>
            <a:off x="6738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34" name="Google Shape;234;p31"/>
          <p:cNvSpPr txBox="1"/>
          <p:nvPr>
            <p:ph idx="6" type="subTitle"/>
          </p:nvPr>
        </p:nvSpPr>
        <p:spPr>
          <a:xfrm>
            <a:off x="6738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FFFFF"/>
        </a:solidFill>
      </p:bgPr>
    </p:bg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32"/>
          <p:cNvSpPr/>
          <p:nvPr/>
        </p:nvSpPr>
        <p:spPr>
          <a:xfrm>
            <a:off x="0" y="1693175"/>
            <a:ext cx="9144000" cy="345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cxnSp>
        <p:nvCxnSpPr>
          <p:cNvPr id="237" name="Google Shape;237;p32"/>
          <p:cNvCxnSpPr/>
          <p:nvPr/>
        </p:nvCxnSpPr>
        <p:spPr>
          <a:xfrm rot="10800000">
            <a:off x="165467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8" name="Google Shape;238;p32"/>
          <p:cNvCxnSpPr/>
          <p:nvPr/>
        </p:nvCxnSpPr>
        <p:spPr>
          <a:xfrm rot="10800000">
            <a:off x="396812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9" name="Google Shape;239;p32"/>
          <p:cNvCxnSpPr/>
          <p:nvPr/>
        </p:nvCxnSpPr>
        <p:spPr>
          <a:xfrm rot="10800000">
            <a:off x="6258550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0" name="Google Shape;240;p32"/>
          <p:cNvSpPr txBox="1"/>
          <p:nvPr>
            <p:ph type="ctrTitle"/>
          </p:nvPr>
        </p:nvSpPr>
        <p:spPr>
          <a:xfrm>
            <a:off x="1716237" y="3009604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1" name="Google Shape;241;p32"/>
          <p:cNvSpPr txBox="1"/>
          <p:nvPr>
            <p:ph idx="1" type="subTitle"/>
          </p:nvPr>
        </p:nvSpPr>
        <p:spPr>
          <a:xfrm>
            <a:off x="1716228" y="34710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2" name="Google Shape;242;p32"/>
          <p:cNvSpPr txBox="1"/>
          <p:nvPr>
            <p:ph hasCustomPrompt="1" idx="2" type="title"/>
          </p:nvPr>
        </p:nvSpPr>
        <p:spPr>
          <a:xfrm>
            <a:off x="1640037" y="241664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3" name="Google Shape;243;p32"/>
          <p:cNvSpPr txBox="1"/>
          <p:nvPr>
            <p:ph idx="3" type="ctrTitle"/>
          </p:nvPr>
        </p:nvSpPr>
        <p:spPr>
          <a:xfrm>
            <a:off x="4013612" y="300620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4" name="Google Shape;244;p32"/>
          <p:cNvSpPr txBox="1"/>
          <p:nvPr>
            <p:ph idx="4" type="subTitle"/>
          </p:nvPr>
        </p:nvSpPr>
        <p:spPr>
          <a:xfrm>
            <a:off x="4013600" y="3467667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5" name="Google Shape;245;p32"/>
          <p:cNvSpPr txBox="1"/>
          <p:nvPr>
            <p:ph hasCustomPrompt="1" idx="5" type="title"/>
          </p:nvPr>
        </p:nvSpPr>
        <p:spPr>
          <a:xfrm>
            <a:off x="3937412" y="241324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6" name="Google Shape;246;p32"/>
          <p:cNvSpPr txBox="1"/>
          <p:nvPr>
            <p:ph idx="6" type="ctrTitle"/>
          </p:nvPr>
        </p:nvSpPr>
        <p:spPr>
          <a:xfrm>
            <a:off x="6310987" y="300621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7" name="Google Shape;247;p32"/>
          <p:cNvSpPr txBox="1"/>
          <p:nvPr>
            <p:ph idx="7" type="subTitle"/>
          </p:nvPr>
        </p:nvSpPr>
        <p:spPr>
          <a:xfrm>
            <a:off x="6310978" y="3467677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8" name="Google Shape;248;p32"/>
          <p:cNvSpPr txBox="1"/>
          <p:nvPr>
            <p:ph hasCustomPrompt="1" idx="8" type="title"/>
          </p:nvPr>
        </p:nvSpPr>
        <p:spPr>
          <a:xfrm>
            <a:off x="6234787" y="241325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32"/>
          <p:cNvSpPr txBox="1"/>
          <p:nvPr>
            <p:ph idx="9"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">
  <p:cSld name="CUSTOM_6_1_1">
    <p:bg>
      <p:bgPr>
        <a:solidFill>
          <a:srgbClr val="FFFFFF"/>
        </a:solidFill>
      </p:bgPr>
    </p:bg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3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52" name="Google Shape;252;p33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53" name="Google Shape;253;p33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2">
  <p:cSld name="CUSTOM_6_1_1_2">
    <p:bg>
      <p:bgPr>
        <a:solidFill>
          <a:srgbClr val="FFFFFF"/>
        </a:solidFill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3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6" name="Google Shape;256;p34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57" name="Google Shape;257;p34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58" name="Google Shape;258;p34"/>
          <p:cNvSpPr txBox="1"/>
          <p:nvPr>
            <p:ph idx="1" type="subTitle"/>
          </p:nvPr>
        </p:nvSpPr>
        <p:spPr>
          <a:xfrm>
            <a:off x="2081097" y="4331625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">
  <p:cSld name="CUSTOM_6_1_1_1">
    <p:bg>
      <p:bgPr>
        <a:solidFill>
          <a:srgbClr val="FFFFFF"/>
        </a:solidFill>
      </p:bgPr>
    </p:bg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3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1" name="Google Shape;261;p35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2" name="Google Shape;262;p35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3" name="Google Shape;263;p35"/>
          <p:cNvSpPr txBox="1"/>
          <p:nvPr>
            <p:ph idx="2" type="ctrTitle"/>
          </p:nvPr>
        </p:nvSpPr>
        <p:spPr>
          <a:xfrm>
            <a:off x="884600" y="17699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4" name="Google Shape;264;p35"/>
          <p:cNvSpPr txBox="1"/>
          <p:nvPr>
            <p:ph idx="1" type="subTitle"/>
          </p:nvPr>
        </p:nvSpPr>
        <p:spPr>
          <a:xfrm>
            <a:off x="1186052" y="2231399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5" name="Google Shape;265;p35"/>
          <p:cNvSpPr txBox="1"/>
          <p:nvPr>
            <p:ph idx="3" type="ctrTitle"/>
          </p:nvPr>
        </p:nvSpPr>
        <p:spPr>
          <a:xfrm>
            <a:off x="3357313" y="17665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6" name="Google Shape;266;p35"/>
          <p:cNvSpPr txBox="1"/>
          <p:nvPr>
            <p:ph idx="4" type="subTitle"/>
          </p:nvPr>
        </p:nvSpPr>
        <p:spPr>
          <a:xfrm>
            <a:off x="3658770" y="2227996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7" name="Google Shape;267;p35"/>
          <p:cNvSpPr txBox="1"/>
          <p:nvPr>
            <p:ph idx="5" type="ctrTitle"/>
          </p:nvPr>
        </p:nvSpPr>
        <p:spPr>
          <a:xfrm>
            <a:off x="5830012" y="1766550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8" name="Google Shape;268;p35"/>
          <p:cNvSpPr txBox="1"/>
          <p:nvPr>
            <p:ph idx="6" type="subTitle"/>
          </p:nvPr>
        </p:nvSpPr>
        <p:spPr>
          <a:xfrm>
            <a:off x="6131601" y="2228000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9" name="Google Shape;269;p35"/>
          <p:cNvSpPr txBox="1"/>
          <p:nvPr>
            <p:ph idx="7" type="ctrTitle"/>
          </p:nvPr>
        </p:nvSpPr>
        <p:spPr>
          <a:xfrm>
            <a:off x="884600" y="3295651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0" name="Google Shape;270;p35"/>
          <p:cNvSpPr txBox="1"/>
          <p:nvPr>
            <p:ph idx="8" type="subTitle"/>
          </p:nvPr>
        </p:nvSpPr>
        <p:spPr>
          <a:xfrm>
            <a:off x="1186052" y="37571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1" name="Google Shape;271;p35"/>
          <p:cNvSpPr txBox="1"/>
          <p:nvPr>
            <p:ph idx="9" type="ctrTitle"/>
          </p:nvPr>
        </p:nvSpPr>
        <p:spPr>
          <a:xfrm>
            <a:off x="3357313" y="3292254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2" name="Google Shape;272;p35"/>
          <p:cNvSpPr txBox="1"/>
          <p:nvPr>
            <p:ph idx="13" type="subTitle"/>
          </p:nvPr>
        </p:nvSpPr>
        <p:spPr>
          <a:xfrm>
            <a:off x="3658770" y="3753724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3" name="Google Shape;273;p35"/>
          <p:cNvSpPr txBox="1"/>
          <p:nvPr>
            <p:ph idx="14" type="ctrTitle"/>
          </p:nvPr>
        </p:nvSpPr>
        <p:spPr>
          <a:xfrm>
            <a:off x="5830012" y="329227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4" name="Google Shape;274;p35"/>
          <p:cNvSpPr txBox="1"/>
          <p:nvPr>
            <p:ph idx="15" type="subTitle"/>
          </p:nvPr>
        </p:nvSpPr>
        <p:spPr>
          <a:xfrm>
            <a:off x="6131601" y="37537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 1">
  <p:cSld name="CUSTOM_6_1_1_1_1">
    <p:bg>
      <p:bgPr>
        <a:solidFill>
          <a:srgbClr val="FFFFFF"/>
        </a:solidFill>
      </p:bgPr>
    </p:bg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3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77" name="Google Shape;277;p36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78" name="Google Shape;278;p36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74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 1">
  <p:cSld name="CUSTOM_10_1"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37"/>
          <p:cNvSpPr/>
          <p:nvPr/>
        </p:nvSpPr>
        <p:spPr>
          <a:xfrm flipH="1">
            <a:off x="0" y="679995"/>
            <a:ext cx="8481600" cy="4463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1" name="Google Shape;281;p37"/>
          <p:cNvSpPr/>
          <p:nvPr/>
        </p:nvSpPr>
        <p:spPr>
          <a:xfrm flipH="1">
            <a:off x="662875" y="7125"/>
            <a:ext cx="8481600" cy="4510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2" name="Google Shape;282;p37"/>
          <p:cNvSpPr txBox="1"/>
          <p:nvPr>
            <p:ph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">
  <p:cSld name="CUSTOM_11"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p38"/>
          <p:cNvSpPr/>
          <p:nvPr/>
        </p:nvSpPr>
        <p:spPr>
          <a:xfrm flipH="1">
            <a:off x="21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38"/>
          <p:cNvSpPr/>
          <p:nvPr/>
        </p:nvSpPr>
        <p:spPr>
          <a:xfrm flipH="1">
            <a:off x="1158813" y="948450"/>
            <a:ext cx="7985400" cy="4202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6" name="Google Shape;286;p38"/>
          <p:cNvSpPr/>
          <p:nvPr/>
        </p:nvSpPr>
        <p:spPr>
          <a:xfrm flipH="1">
            <a:off x="-200" y="14450"/>
            <a:ext cx="7902900" cy="46848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">
  <p:cSld name="CUSTOM_11_1"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9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39"/>
          <p:cNvSpPr/>
          <p:nvPr/>
        </p:nvSpPr>
        <p:spPr>
          <a:xfrm flipH="1">
            <a:off x="-250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90" name="Google Shape;290;p39"/>
          <p:cNvSpPr/>
          <p:nvPr/>
        </p:nvSpPr>
        <p:spPr>
          <a:xfrm flipH="1">
            <a:off x="-225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91" name="Google Shape;291;p39"/>
          <p:cNvSpPr/>
          <p:nvPr/>
        </p:nvSpPr>
        <p:spPr>
          <a:xfrm>
            <a:off x="1754975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39"/>
          <p:cNvSpPr/>
          <p:nvPr/>
        </p:nvSpPr>
        <p:spPr>
          <a:xfrm flipH="1">
            <a:off x="1158825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93" name="Google Shape;293;p39"/>
          <p:cNvSpPr txBox="1"/>
          <p:nvPr>
            <p:ph idx="1" type="subTitle"/>
          </p:nvPr>
        </p:nvSpPr>
        <p:spPr>
          <a:xfrm>
            <a:off x="5982000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94" name="Google Shape;294;p39"/>
          <p:cNvSpPr txBox="1"/>
          <p:nvPr>
            <p:ph type="ctrTitle"/>
          </p:nvPr>
        </p:nvSpPr>
        <p:spPr>
          <a:xfrm>
            <a:off x="342250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5" name="Google Shape;295;p39"/>
          <p:cNvSpPr txBox="1"/>
          <p:nvPr>
            <p:ph idx="2" type="subTitle"/>
          </p:nvPr>
        </p:nvSpPr>
        <p:spPr>
          <a:xfrm>
            <a:off x="2012375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96" name="Google Shape;296;p39"/>
          <p:cNvCxnSpPr/>
          <p:nvPr/>
        </p:nvCxnSpPr>
        <p:spPr>
          <a:xfrm>
            <a:off x="2257925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3">
  <p:cSld name="CUSTOM_11_1_3"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p40"/>
          <p:cNvSpPr/>
          <p:nvPr/>
        </p:nvSpPr>
        <p:spPr>
          <a:xfrm>
            <a:off x="-225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40"/>
          <p:cNvSpPr/>
          <p:nvPr/>
        </p:nvSpPr>
        <p:spPr>
          <a:xfrm>
            <a:off x="3467025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00" name="Google Shape;300;p40"/>
          <p:cNvSpPr/>
          <p:nvPr/>
        </p:nvSpPr>
        <p:spPr>
          <a:xfrm>
            <a:off x="1158800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01" name="Google Shape;301;p40"/>
          <p:cNvSpPr/>
          <p:nvPr/>
        </p:nvSpPr>
        <p:spPr>
          <a:xfrm flipH="1">
            <a:off x="5047800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40"/>
          <p:cNvSpPr/>
          <p:nvPr/>
        </p:nvSpPr>
        <p:spPr>
          <a:xfrm>
            <a:off x="-250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03" name="Google Shape;303;p40"/>
          <p:cNvSpPr txBox="1"/>
          <p:nvPr>
            <p:ph idx="1" type="subTitle"/>
          </p:nvPr>
        </p:nvSpPr>
        <p:spPr>
          <a:xfrm flipH="1">
            <a:off x="732575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04" name="Google Shape;304;p40"/>
          <p:cNvSpPr txBox="1"/>
          <p:nvPr>
            <p:ph type="ctrTitle"/>
          </p:nvPr>
        </p:nvSpPr>
        <p:spPr>
          <a:xfrm flipH="1">
            <a:off x="3635125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5" name="Google Shape;305;p40"/>
          <p:cNvSpPr txBox="1"/>
          <p:nvPr>
            <p:ph idx="2" type="subTitle"/>
          </p:nvPr>
        </p:nvSpPr>
        <p:spPr>
          <a:xfrm flipH="1">
            <a:off x="5305200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306" name="Google Shape;306;p40"/>
          <p:cNvCxnSpPr/>
          <p:nvPr/>
        </p:nvCxnSpPr>
        <p:spPr>
          <a:xfrm rot="10800000">
            <a:off x="5550750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2">
  <p:cSld name="CUSTOM_11_1_2"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41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41"/>
          <p:cNvSpPr/>
          <p:nvPr/>
        </p:nvSpPr>
        <p:spPr>
          <a:xfrm flipH="1">
            <a:off x="-250" y="0"/>
            <a:ext cx="5677200" cy="46473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10" name="Google Shape;310;p41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1" name="Google Shape;311;p41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2" name="Google Shape;312;p41"/>
          <p:cNvSpPr/>
          <p:nvPr/>
        </p:nvSpPr>
        <p:spPr>
          <a:xfrm flipH="1">
            <a:off x="1158825" y="3827725"/>
            <a:ext cx="7985400" cy="13230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13" name="Shape 31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theme" Target="../theme/theme1.xml"/><Relationship Id="rId1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theme" Target="../theme/theme3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37.xml"/><Relationship Id="rId21" Type="http://schemas.openxmlformats.org/officeDocument/2006/relationships/slideLayout" Target="../slideLayouts/slideLayout36.xml"/><Relationship Id="rId24" Type="http://schemas.openxmlformats.org/officeDocument/2006/relationships/slideLayout" Target="../slideLayouts/slideLayout39.xml"/><Relationship Id="rId23" Type="http://schemas.openxmlformats.org/officeDocument/2006/relationships/slideLayout" Target="../slideLayouts/slideLayout38.xml"/><Relationship Id="rId1" Type="http://schemas.openxmlformats.org/officeDocument/2006/relationships/slideLayout" Target="../slideLayouts/slideLayout16.xml"/><Relationship Id="rId2" Type="http://schemas.openxmlformats.org/officeDocument/2006/relationships/slideLayout" Target="../slideLayouts/slideLayout17.xml"/><Relationship Id="rId3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25" Type="http://schemas.openxmlformats.org/officeDocument/2006/relationships/theme" Target="../theme/theme4.xml"/><Relationship Id="rId5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2.xml"/><Relationship Id="rId8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2.xml"/><Relationship Id="rId16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Oswald"/>
              <a:buNone/>
              <a:defRPr sz="2800">
                <a:solidFill>
                  <a:srgbClr val="741B47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2800"/>
              <a:buFont typeface="Barlow Condensed SemiBold"/>
              <a:buNone/>
              <a:defRPr sz="2800">
                <a:solidFill>
                  <a:srgbClr val="741B47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741B47"/>
              </a:buClr>
              <a:buSzPts val="1800"/>
              <a:buFont typeface="Zilla Slab Light"/>
              <a:buChar char="●"/>
              <a:defRPr sz="1800"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○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■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●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○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■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●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741B47"/>
              </a:buClr>
              <a:buSzPts val="1400"/>
              <a:buFont typeface="Zilla Slab Light"/>
              <a:buChar char="○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741B47"/>
              </a:buClr>
              <a:buSzPts val="1400"/>
              <a:buFont typeface="Zilla Slab Light"/>
              <a:buChar char="■"/>
              <a:defRPr>
                <a:solidFill>
                  <a:srgbClr val="741B47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6" name="Google Shape;126;p1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7" name="Google Shape;127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31" name="Google Shape;131;p18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32" name="Google Shape;132;p1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68" r:id="rId6"/>
    <p:sldLayoutId id="2147483669" r:id="rId7"/>
    <p:sldLayoutId id="2147483670" r:id="rId8"/>
    <p:sldLayoutId id="2147483671" r:id="rId9"/>
    <p:sldLayoutId id="2147483672" r:id="rId10"/>
    <p:sldLayoutId id="2147483673" r:id="rId11"/>
    <p:sldLayoutId id="2147483674" r:id="rId12"/>
    <p:sldLayoutId id="2147483675" r:id="rId13"/>
    <p:sldLayoutId id="2147483676" r:id="rId14"/>
    <p:sldLayoutId id="2147483677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4.jpg"/><Relationship Id="rId4" Type="http://schemas.openxmlformats.org/officeDocument/2006/relationships/image" Target="../media/image12.jpg"/><Relationship Id="rId5" Type="http://schemas.openxmlformats.org/officeDocument/2006/relationships/image" Target="../media/image10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jpg"/><Relationship Id="rId4" Type="http://schemas.openxmlformats.org/officeDocument/2006/relationships/image" Target="../media/image13.jpg"/><Relationship Id="rId5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fonts.google.com/specimen/Oswald?selection.family=Oswald:400,700" TargetMode="External"/><Relationship Id="rId4" Type="http://schemas.openxmlformats.org/officeDocument/2006/relationships/hyperlink" Target="https://fonts.google.com/specimen/Zilla+Slab" TargetMode="Externa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9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43"/>
          <p:cNvSpPr txBox="1"/>
          <p:nvPr>
            <p:ph type="ctrTitle"/>
          </p:nvPr>
        </p:nvSpPr>
        <p:spPr>
          <a:xfrm>
            <a:off x="3956000" y="2101350"/>
            <a:ext cx="1232100" cy="94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741B47"/>
                </a:solidFill>
                <a:latin typeface="Oswald"/>
                <a:ea typeface="Oswald"/>
                <a:cs typeface="Oswald"/>
                <a:sym typeface="Oswald"/>
              </a:rPr>
              <a:t>PORT-FOLIO</a:t>
            </a:r>
            <a:endParaRPr sz="3600">
              <a:solidFill>
                <a:srgbClr val="741B47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44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4" name="Google Shape;324;p44"/>
          <p:cNvSpPr txBox="1"/>
          <p:nvPr>
            <p:ph idx="9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325" name="Google Shape;325;p44"/>
          <p:cNvSpPr txBox="1"/>
          <p:nvPr>
            <p:ph type="title"/>
          </p:nvPr>
        </p:nvSpPr>
        <p:spPr>
          <a:xfrm>
            <a:off x="2517907" y="115621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26" name="Google Shape;326;p44"/>
          <p:cNvSpPr txBox="1"/>
          <p:nvPr>
            <p:ph idx="2" type="title"/>
          </p:nvPr>
        </p:nvSpPr>
        <p:spPr>
          <a:xfrm>
            <a:off x="2517907" y="260592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27" name="Google Shape;327;p44"/>
          <p:cNvSpPr txBox="1"/>
          <p:nvPr>
            <p:ph idx="7" type="title"/>
          </p:nvPr>
        </p:nvSpPr>
        <p:spPr>
          <a:xfrm>
            <a:off x="4872307" y="115621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28" name="Google Shape;328;p44"/>
          <p:cNvSpPr txBox="1"/>
          <p:nvPr>
            <p:ph idx="8" type="title"/>
          </p:nvPr>
        </p:nvSpPr>
        <p:spPr>
          <a:xfrm>
            <a:off x="4872307" y="260592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29" name="Google Shape;329;p44"/>
          <p:cNvSpPr txBox="1"/>
          <p:nvPr>
            <p:ph idx="3" type="ctrTitle"/>
          </p:nvPr>
        </p:nvSpPr>
        <p:spPr>
          <a:xfrm>
            <a:off x="2080207" y="1576789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ABOUT ME </a:t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330" name="Google Shape;330;p44"/>
          <p:cNvSpPr txBox="1"/>
          <p:nvPr>
            <p:ph idx="4" type="ctrTitle"/>
          </p:nvPr>
        </p:nvSpPr>
        <p:spPr>
          <a:xfrm>
            <a:off x="2080207" y="302650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MY EXPERIENCE</a:t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331" name="Google Shape;331;p44"/>
          <p:cNvSpPr txBox="1"/>
          <p:nvPr>
            <p:ph idx="5" type="ctrTitle"/>
          </p:nvPr>
        </p:nvSpPr>
        <p:spPr>
          <a:xfrm>
            <a:off x="4434607" y="1576789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WHAT I DO</a:t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332" name="Google Shape;332;p44"/>
          <p:cNvSpPr txBox="1"/>
          <p:nvPr>
            <p:ph idx="6" type="ctrTitle"/>
          </p:nvPr>
        </p:nvSpPr>
        <p:spPr>
          <a:xfrm>
            <a:off x="4434607" y="302650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MY WORK</a:t>
            </a:r>
            <a:endParaRPr>
              <a:solidFill>
                <a:srgbClr val="741B47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45"/>
          <p:cNvSpPr txBox="1"/>
          <p:nvPr>
            <p:ph idx="2" type="ctrTitle"/>
          </p:nvPr>
        </p:nvSpPr>
        <p:spPr>
          <a:xfrm>
            <a:off x="5705500" y="3003967"/>
            <a:ext cx="27042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ABOUT ME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38" name="Google Shape;338;p45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39" name="Google Shape;339;p45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ME</a:t>
            </a:r>
            <a:endParaRPr/>
          </a:p>
        </p:txBody>
      </p:sp>
      <p:sp>
        <p:nvSpPr>
          <p:cNvPr id="340" name="Google Shape;340;p45"/>
          <p:cNvSpPr txBox="1"/>
          <p:nvPr>
            <p:ph idx="1" type="subTitle"/>
          </p:nvPr>
        </p:nvSpPr>
        <p:spPr>
          <a:xfrm>
            <a:off x="2504150" y="2353400"/>
            <a:ext cx="2881200" cy="170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41" name="Google Shape;341;p45"/>
          <p:cNvSpPr txBox="1"/>
          <p:nvPr>
            <p:ph idx="2" type="ctrTitle"/>
          </p:nvPr>
        </p:nvSpPr>
        <p:spPr>
          <a:xfrm>
            <a:off x="5087475" y="1574546"/>
            <a:ext cx="27042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200">
                <a:solidFill>
                  <a:srgbClr val="741B47"/>
                </a:solidFill>
              </a:rPr>
              <a:t>JENNA PATTERSON</a:t>
            </a:r>
            <a:endParaRPr sz="2200">
              <a:solidFill>
                <a:srgbClr val="741B4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46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7" name="Google Shape;347;p46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VALUES</a:t>
            </a:r>
            <a:endParaRPr/>
          </a:p>
        </p:txBody>
      </p:sp>
      <p:sp>
        <p:nvSpPr>
          <p:cNvPr id="348" name="Google Shape;348;p46"/>
          <p:cNvSpPr txBox="1"/>
          <p:nvPr>
            <p:ph idx="2" type="subTitle"/>
          </p:nvPr>
        </p:nvSpPr>
        <p:spPr>
          <a:xfrm>
            <a:off x="3423900" y="3047750"/>
            <a:ext cx="2296500" cy="9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 and its atmosphere is extremely poisonous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46"/>
          <p:cNvSpPr txBox="1"/>
          <p:nvPr>
            <p:ph idx="3" type="subTitle"/>
          </p:nvPr>
        </p:nvSpPr>
        <p:spPr>
          <a:xfrm>
            <a:off x="6445623" y="3047740"/>
            <a:ext cx="1803900" cy="93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50" name="Google Shape;350;p46"/>
          <p:cNvSpPr txBox="1"/>
          <p:nvPr>
            <p:ph idx="4" type="subTitle"/>
          </p:nvPr>
        </p:nvSpPr>
        <p:spPr>
          <a:xfrm>
            <a:off x="417050" y="2318650"/>
            <a:ext cx="27591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351" name="Google Shape;351;p46"/>
          <p:cNvSpPr txBox="1"/>
          <p:nvPr>
            <p:ph idx="5" type="subTitle"/>
          </p:nvPr>
        </p:nvSpPr>
        <p:spPr>
          <a:xfrm>
            <a:off x="3037075" y="2318650"/>
            <a:ext cx="30699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52" name="Google Shape;352;p46"/>
          <p:cNvSpPr txBox="1"/>
          <p:nvPr>
            <p:ph idx="6" type="subTitle"/>
          </p:nvPr>
        </p:nvSpPr>
        <p:spPr>
          <a:xfrm>
            <a:off x="5812625" y="2318650"/>
            <a:ext cx="3069900" cy="93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353" name="Google Shape;353;p46"/>
          <p:cNvSpPr txBox="1"/>
          <p:nvPr>
            <p:ph idx="1" type="subTitle"/>
          </p:nvPr>
        </p:nvSpPr>
        <p:spPr>
          <a:xfrm>
            <a:off x="894575" y="3047755"/>
            <a:ext cx="1803900" cy="139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System. It’s only a bit larger than our Moon </a:t>
            </a:r>
            <a:endParaRPr/>
          </a:p>
        </p:txBody>
      </p:sp>
      <p:sp>
        <p:nvSpPr>
          <p:cNvPr id="354" name="Google Shape;354;p46"/>
          <p:cNvSpPr txBox="1"/>
          <p:nvPr>
            <p:ph idx="7" type="ctrTitle"/>
          </p:nvPr>
        </p:nvSpPr>
        <p:spPr>
          <a:xfrm flipH="1">
            <a:off x="873325" y="1025625"/>
            <a:ext cx="76665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VALUES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p47"/>
          <p:cNvSpPr txBox="1"/>
          <p:nvPr>
            <p:ph type="ctrTitle"/>
          </p:nvPr>
        </p:nvSpPr>
        <p:spPr>
          <a:xfrm>
            <a:off x="2089200" y="1014350"/>
            <a:ext cx="49656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I DO</a:t>
            </a:r>
            <a:endParaRPr/>
          </a:p>
        </p:txBody>
      </p:sp>
      <p:sp>
        <p:nvSpPr>
          <p:cNvPr id="360" name="Google Shape;360;p47"/>
          <p:cNvSpPr txBox="1"/>
          <p:nvPr>
            <p:ph idx="1" type="subTitle"/>
          </p:nvPr>
        </p:nvSpPr>
        <p:spPr>
          <a:xfrm>
            <a:off x="1734000" y="2421225"/>
            <a:ext cx="2685600" cy="12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Zilla Slab Light"/>
                <a:ea typeface="Zilla Slab Light"/>
                <a:cs typeface="Zilla Slab Light"/>
                <a:sym typeface="Zilla Slab Light"/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61" name="Google Shape;361;p47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62" name="Google Shape;362;p47"/>
          <p:cNvSpPr txBox="1"/>
          <p:nvPr>
            <p:ph idx="3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I DO</a:t>
            </a:r>
            <a:endParaRPr/>
          </a:p>
        </p:txBody>
      </p:sp>
      <p:sp>
        <p:nvSpPr>
          <p:cNvPr id="363" name="Google Shape;363;p47"/>
          <p:cNvSpPr txBox="1"/>
          <p:nvPr>
            <p:ph idx="2" type="subTitle"/>
          </p:nvPr>
        </p:nvSpPr>
        <p:spPr>
          <a:xfrm>
            <a:off x="4724400" y="2421225"/>
            <a:ext cx="2685600" cy="12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Zilla Slab Light"/>
                <a:ea typeface="Zilla Slab Light"/>
                <a:cs typeface="Zilla Slab Light"/>
                <a:sym typeface="Zilla Slab Light"/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grpSp>
        <p:nvGrpSpPr>
          <p:cNvPr id="364" name="Google Shape;364;p47"/>
          <p:cNvGrpSpPr/>
          <p:nvPr/>
        </p:nvGrpSpPr>
        <p:grpSpPr>
          <a:xfrm>
            <a:off x="2910025" y="2035896"/>
            <a:ext cx="3323528" cy="330991"/>
            <a:chOff x="2910025" y="2035896"/>
            <a:chExt cx="3323528" cy="330991"/>
          </a:xfrm>
        </p:grpSpPr>
        <p:grpSp>
          <p:nvGrpSpPr>
            <p:cNvPr id="365" name="Google Shape;365;p47"/>
            <p:cNvGrpSpPr/>
            <p:nvPr/>
          </p:nvGrpSpPr>
          <p:grpSpPr>
            <a:xfrm>
              <a:off x="2910025" y="2035896"/>
              <a:ext cx="333562" cy="330991"/>
              <a:chOff x="-50524250" y="2686150"/>
              <a:chExt cx="301675" cy="299350"/>
            </a:xfrm>
          </p:grpSpPr>
          <p:sp>
            <p:nvSpPr>
              <p:cNvPr id="366" name="Google Shape;366;p47"/>
              <p:cNvSpPr/>
              <p:nvPr/>
            </p:nvSpPr>
            <p:spPr>
              <a:xfrm>
                <a:off x="-50488025" y="279250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2"/>
                      <a:pt x="379" y="2112"/>
                    </a:cubicBezTo>
                    <a:cubicBezTo>
                      <a:pt x="568" y="2112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47"/>
              <p:cNvSpPr/>
              <p:nvPr/>
            </p:nvSpPr>
            <p:spPr>
              <a:xfrm>
                <a:off x="-50488025" y="2897250"/>
                <a:ext cx="18150" cy="53600"/>
              </a:xfrm>
              <a:custGeom>
                <a:rect b="b" l="l" r="r" t="t"/>
                <a:pathLst>
                  <a:path extrusionOk="0" h="2144" w="726">
                    <a:moveTo>
                      <a:pt x="379" y="1"/>
                    </a:moveTo>
                    <a:cubicBezTo>
                      <a:pt x="158" y="1"/>
                      <a:pt x="1" y="159"/>
                      <a:pt x="1" y="379"/>
                    </a:cubicBezTo>
                    <a:lnTo>
                      <a:pt x="1" y="1797"/>
                    </a:lnTo>
                    <a:cubicBezTo>
                      <a:pt x="1" y="1986"/>
                      <a:pt x="158" y="2143"/>
                      <a:pt x="379" y="2143"/>
                    </a:cubicBezTo>
                    <a:cubicBezTo>
                      <a:pt x="568" y="2143"/>
                      <a:pt x="725" y="1986"/>
                      <a:pt x="725" y="1797"/>
                    </a:cubicBezTo>
                    <a:lnTo>
                      <a:pt x="725" y="379"/>
                    </a:lnTo>
                    <a:cubicBezTo>
                      <a:pt x="725" y="159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47"/>
              <p:cNvSpPr/>
              <p:nvPr/>
            </p:nvSpPr>
            <p:spPr>
              <a:xfrm>
                <a:off x="-50488025" y="2861825"/>
                <a:ext cx="18150" cy="18125"/>
              </a:xfrm>
              <a:custGeom>
                <a:rect b="b" l="l" r="r" t="t"/>
                <a:pathLst>
                  <a:path extrusionOk="0" h="72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79" y="725"/>
                    </a:cubicBezTo>
                    <a:cubicBezTo>
                      <a:pt x="568" y="725"/>
                      <a:pt x="725" y="567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47"/>
              <p:cNvSpPr/>
              <p:nvPr/>
            </p:nvSpPr>
            <p:spPr>
              <a:xfrm>
                <a:off x="-50524250" y="2686150"/>
                <a:ext cx="301675" cy="52825"/>
              </a:xfrm>
              <a:custGeom>
                <a:rect b="b" l="l" r="r" t="t"/>
                <a:pathLst>
                  <a:path extrusionOk="0" h="2113" w="12067">
                    <a:moveTo>
                      <a:pt x="2143" y="695"/>
                    </a:moveTo>
                    <a:lnTo>
                      <a:pt x="2143" y="1419"/>
                    </a:lnTo>
                    <a:lnTo>
                      <a:pt x="1891" y="1419"/>
                    </a:lnTo>
                    <a:lnTo>
                      <a:pt x="1166" y="1041"/>
                    </a:lnTo>
                    <a:lnTo>
                      <a:pt x="1891" y="695"/>
                    </a:lnTo>
                    <a:close/>
                    <a:moveTo>
                      <a:pt x="9924" y="695"/>
                    </a:moveTo>
                    <a:lnTo>
                      <a:pt x="9924" y="1419"/>
                    </a:lnTo>
                    <a:lnTo>
                      <a:pt x="2836" y="1419"/>
                    </a:lnTo>
                    <a:lnTo>
                      <a:pt x="2836" y="695"/>
                    </a:lnTo>
                    <a:close/>
                    <a:moveTo>
                      <a:pt x="10996" y="695"/>
                    </a:moveTo>
                    <a:cubicBezTo>
                      <a:pt x="11185" y="695"/>
                      <a:pt x="11342" y="852"/>
                      <a:pt x="11342" y="1041"/>
                    </a:cubicBezTo>
                    <a:cubicBezTo>
                      <a:pt x="11342" y="1262"/>
                      <a:pt x="11185" y="1419"/>
                      <a:pt x="10996" y="1419"/>
                    </a:cubicBezTo>
                    <a:lnTo>
                      <a:pt x="10649" y="1419"/>
                    </a:lnTo>
                    <a:lnTo>
                      <a:pt x="10649" y="695"/>
                    </a:lnTo>
                    <a:close/>
                    <a:moveTo>
                      <a:pt x="1782" y="1"/>
                    </a:moveTo>
                    <a:cubicBezTo>
                      <a:pt x="1689" y="1"/>
                      <a:pt x="1556" y="47"/>
                      <a:pt x="252" y="726"/>
                    </a:cubicBezTo>
                    <a:cubicBezTo>
                      <a:pt x="0" y="852"/>
                      <a:pt x="0" y="1199"/>
                      <a:pt x="252" y="1356"/>
                    </a:cubicBezTo>
                    <a:cubicBezTo>
                      <a:pt x="1765" y="2113"/>
                      <a:pt x="1702" y="2113"/>
                      <a:pt x="1828" y="2113"/>
                    </a:cubicBezTo>
                    <a:lnTo>
                      <a:pt x="10996" y="2113"/>
                    </a:lnTo>
                    <a:cubicBezTo>
                      <a:pt x="11594" y="2113"/>
                      <a:pt x="12067" y="1640"/>
                      <a:pt x="12067" y="1041"/>
                    </a:cubicBezTo>
                    <a:cubicBezTo>
                      <a:pt x="12067" y="474"/>
                      <a:pt x="11594" y="2"/>
                      <a:pt x="10996" y="2"/>
                    </a:cubicBezTo>
                    <a:lnTo>
                      <a:pt x="1828" y="2"/>
                    </a:lnTo>
                    <a:cubicBezTo>
                      <a:pt x="1810" y="2"/>
                      <a:pt x="1796" y="1"/>
                      <a:pt x="17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47"/>
              <p:cNvSpPr/>
              <p:nvPr/>
            </p:nvSpPr>
            <p:spPr>
              <a:xfrm>
                <a:off x="-50523475" y="2757075"/>
                <a:ext cx="300900" cy="228425"/>
              </a:xfrm>
              <a:custGeom>
                <a:rect b="b" l="l" r="r" t="t"/>
                <a:pathLst>
                  <a:path extrusionOk="0" h="9137" w="12036">
                    <a:moveTo>
                      <a:pt x="10965" y="725"/>
                    </a:moveTo>
                    <a:cubicBezTo>
                      <a:pt x="11154" y="725"/>
                      <a:pt x="11311" y="882"/>
                      <a:pt x="11311" y="1103"/>
                    </a:cubicBezTo>
                    <a:lnTo>
                      <a:pt x="11311" y="8097"/>
                    </a:lnTo>
                    <a:cubicBezTo>
                      <a:pt x="11311" y="8286"/>
                      <a:pt x="11154" y="8443"/>
                      <a:pt x="10965" y="8443"/>
                    </a:cubicBezTo>
                    <a:lnTo>
                      <a:pt x="1072" y="8443"/>
                    </a:lnTo>
                    <a:cubicBezTo>
                      <a:pt x="883" y="8443"/>
                      <a:pt x="725" y="8286"/>
                      <a:pt x="725" y="8097"/>
                    </a:cubicBezTo>
                    <a:lnTo>
                      <a:pt x="725" y="1103"/>
                    </a:lnTo>
                    <a:cubicBezTo>
                      <a:pt x="725" y="882"/>
                      <a:pt x="883" y="725"/>
                      <a:pt x="1072" y="725"/>
                    </a:cubicBezTo>
                    <a:close/>
                    <a:moveTo>
                      <a:pt x="1072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8065"/>
                    </a:lnTo>
                    <a:cubicBezTo>
                      <a:pt x="1" y="8664"/>
                      <a:pt x="473" y="9137"/>
                      <a:pt x="1072" y="9137"/>
                    </a:cubicBezTo>
                    <a:lnTo>
                      <a:pt x="10965" y="9137"/>
                    </a:lnTo>
                    <a:cubicBezTo>
                      <a:pt x="11532" y="9137"/>
                      <a:pt x="12004" y="8664"/>
                      <a:pt x="12004" y="8065"/>
                    </a:cubicBezTo>
                    <a:lnTo>
                      <a:pt x="12004" y="1040"/>
                    </a:lnTo>
                    <a:cubicBezTo>
                      <a:pt x="12036" y="473"/>
                      <a:pt x="11532" y="0"/>
                      <a:pt x="109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47"/>
              <p:cNvSpPr/>
              <p:nvPr/>
            </p:nvSpPr>
            <p:spPr>
              <a:xfrm>
                <a:off x="-50453375" y="2792500"/>
                <a:ext cx="194575" cy="158350"/>
              </a:xfrm>
              <a:custGeom>
                <a:rect b="b" l="l" r="r" t="t"/>
                <a:pathLst>
                  <a:path extrusionOk="0" h="6334" w="7783">
                    <a:moveTo>
                      <a:pt x="7089" y="694"/>
                    </a:moveTo>
                    <a:lnTo>
                      <a:pt x="7089" y="5609"/>
                    </a:lnTo>
                    <a:lnTo>
                      <a:pt x="694" y="5609"/>
                    </a:lnTo>
                    <a:lnTo>
                      <a:pt x="694" y="694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5987"/>
                    </a:lnTo>
                    <a:cubicBezTo>
                      <a:pt x="1" y="6176"/>
                      <a:pt x="158" y="6333"/>
                      <a:pt x="347" y="6333"/>
                    </a:cubicBezTo>
                    <a:lnTo>
                      <a:pt x="7436" y="6333"/>
                    </a:lnTo>
                    <a:cubicBezTo>
                      <a:pt x="7656" y="6333"/>
                      <a:pt x="7782" y="6176"/>
                      <a:pt x="7782" y="5987"/>
                    </a:cubicBezTo>
                    <a:lnTo>
                      <a:pt x="7782" y="347"/>
                    </a:lnTo>
                    <a:cubicBezTo>
                      <a:pt x="7782" y="158"/>
                      <a:pt x="7656" y="1"/>
                      <a:pt x="74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" name="Google Shape;372;p47"/>
            <p:cNvGrpSpPr/>
            <p:nvPr/>
          </p:nvGrpSpPr>
          <p:grpSpPr>
            <a:xfrm>
              <a:off x="5900847" y="2075092"/>
              <a:ext cx="332705" cy="291794"/>
              <a:chOff x="-46033225" y="1982825"/>
              <a:chExt cx="300900" cy="263900"/>
            </a:xfrm>
          </p:grpSpPr>
          <p:sp>
            <p:nvSpPr>
              <p:cNvPr id="373" name="Google Shape;373;p47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47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47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Google Shape;380;p48"/>
          <p:cNvSpPr txBox="1"/>
          <p:nvPr>
            <p:ph type="ctrTitle"/>
          </p:nvPr>
        </p:nvSpPr>
        <p:spPr>
          <a:xfrm flipH="1">
            <a:off x="873150" y="1334800"/>
            <a:ext cx="27387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MY RESUME</a:t>
            </a:r>
            <a:endParaRPr sz="4800"/>
          </a:p>
        </p:txBody>
      </p:sp>
      <p:sp>
        <p:nvSpPr>
          <p:cNvPr id="381" name="Google Shape;381;p48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2" name="Google Shape;382;p48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MY EXPERIENCE</a:t>
            </a:r>
            <a:endParaRPr/>
          </a:p>
        </p:txBody>
      </p:sp>
      <p:sp>
        <p:nvSpPr>
          <p:cNvPr id="383" name="Google Shape;383;p48"/>
          <p:cNvSpPr txBox="1"/>
          <p:nvPr>
            <p:ph idx="4294967295" type="subTitle"/>
          </p:nvPr>
        </p:nvSpPr>
        <p:spPr>
          <a:xfrm>
            <a:off x="4767311" y="840300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84" name="Google Shape;384;p48"/>
          <p:cNvSpPr txBox="1"/>
          <p:nvPr>
            <p:ph idx="4294967295" type="subTitle"/>
          </p:nvPr>
        </p:nvSpPr>
        <p:spPr>
          <a:xfrm>
            <a:off x="5717400" y="819950"/>
            <a:ext cx="15300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institution </a:t>
            </a:r>
            <a:r>
              <a:rPr lang="es" sz="1000"/>
              <a:t>List your studies here 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85" name="Google Shape;385;p48"/>
          <p:cNvSpPr txBox="1"/>
          <p:nvPr>
            <p:ph idx="4294967295" type="subTitle"/>
          </p:nvPr>
        </p:nvSpPr>
        <p:spPr>
          <a:xfrm>
            <a:off x="4767311" y="1271250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86" name="Google Shape;386;p48"/>
          <p:cNvSpPr txBox="1"/>
          <p:nvPr>
            <p:ph idx="4294967295" type="subTitle"/>
          </p:nvPr>
        </p:nvSpPr>
        <p:spPr>
          <a:xfrm>
            <a:off x="5717411" y="1250893"/>
            <a:ext cx="1991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institution</a:t>
            </a:r>
            <a:br>
              <a:rPr lang="es" sz="1000"/>
            </a:br>
            <a:r>
              <a:rPr lang="es" sz="1000"/>
              <a:t>List your studies here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87" name="Google Shape;387;p48"/>
          <p:cNvSpPr txBox="1"/>
          <p:nvPr>
            <p:ph idx="4294967295" type="subTitle"/>
          </p:nvPr>
        </p:nvSpPr>
        <p:spPr>
          <a:xfrm>
            <a:off x="4767311" y="1716663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88" name="Google Shape;388;p48"/>
          <p:cNvSpPr txBox="1"/>
          <p:nvPr>
            <p:ph idx="4294967295" type="subTitle"/>
          </p:nvPr>
        </p:nvSpPr>
        <p:spPr>
          <a:xfrm>
            <a:off x="5717411" y="1696306"/>
            <a:ext cx="1991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institution</a:t>
            </a:r>
            <a:br>
              <a:rPr lang="es" sz="1000"/>
            </a:br>
            <a:r>
              <a:rPr lang="es" sz="1000"/>
              <a:t>List your studies here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89" name="Google Shape;389;p48"/>
          <p:cNvSpPr txBox="1"/>
          <p:nvPr>
            <p:ph idx="4294967295" type="subTitle"/>
          </p:nvPr>
        </p:nvSpPr>
        <p:spPr>
          <a:xfrm>
            <a:off x="4767311" y="3052400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90" name="Google Shape;390;p48"/>
          <p:cNvSpPr txBox="1"/>
          <p:nvPr>
            <p:ph idx="4294967295" type="subTitle"/>
          </p:nvPr>
        </p:nvSpPr>
        <p:spPr>
          <a:xfrm>
            <a:off x="5717411" y="3032043"/>
            <a:ext cx="1991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company</a:t>
            </a:r>
            <a:b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</a:br>
            <a:r>
              <a:rPr lang="es" sz="1000"/>
              <a:t>Describe your job here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91" name="Google Shape;391;p48"/>
          <p:cNvSpPr txBox="1"/>
          <p:nvPr>
            <p:ph idx="4294967295" type="subTitle"/>
          </p:nvPr>
        </p:nvSpPr>
        <p:spPr>
          <a:xfrm>
            <a:off x="4767311" y="3483350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92" name="Google Shape;392;p48"/>
          <p:cNvSpPr txBox="1"/>
          <p:nvPr>
            <p:ph idx="4294967295" type="subTitle"/>
          </p:nvPr>
        </p:nvSpPr>
        <p:spPr>
          <a:xfrm>
            <a:off x="5717411" y="3462993"/>
            <a:ext cx="1991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company</a:t>
            </a:r>
            <a:br>
              <a:rPr lang="es" sz="1000"/>
            </a:br>
            <a:r>
              <a:rPr lang="es" sz="1000"/>
              <a:t>Describe your job here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93" name="Google Shape;393;p48"/>
          <p:cNvSpPr txBox="1"/>
          <p:nvPr>
            <p:ph idx="4294967295" type="subTitle"/>
          </p:nvPr>
        </p:nvSpPr>
        <p:spPr>
          <a:xfrm>
            <a:off x="4767311" y="3928763"/>
            <a:ext cx="950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2015 - 2019</a:t>
            </a:r>
            <a:endParaRPr sz="1000">
              <a:solidFill>
                <a:srgbClr val="9900FF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9900FF"/>
              </a:solidFill>
            </a:endParaRPr>
          </a:p>
        </p:txBody>
      </p:sp>
      <p:sp>
        <p:nvSpPr>
          <p:cNvPr id="394" name="Google Shape;394;p48"/>
          <p:cNvSpPr txBox="1"/>
          <p:nvPr>
            <p:ph idx="4294967295" type="subTitle"/>
          </p:nvPr>
        </p:nvSpPr>
        <p:spPr>
          <a:xfrm>
            <a:off x="5717411" y="3908406"/>
            <a:ext cx="1991100" cy="3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Zilla Slab Medium"/>
                <a:ea typeface="Zilla Slab Medium"/>
                <a:cs typeface="Zilla Slab Medium"/>
                <a:sym typeface="Zilla Slab Medium"/>
              </a:rPr>
              <a:t>Mention the company</a:t>
            </a:r>
            <a:br>
              <a:rPr lang="es" sz="1000"/>
            </a:br>
            <a:r>
              <a:rPr lang="es" sz="1000"/>
              <a:t>Describe your job here</a:t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741B47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95" name="Google Shape;395;p48"/>
          <p:cNvSpPr txBox="1"/>
          <p:nvPr>
            <p:ph type="ctrTitle"/>
          </p:nvPr>
        </p:nvSpPr>
        <p:spPr>
          <a:xfrm>
            <a:off x="4801253" y="428884"/>
            <a:ext cx="2629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741B47"/>
                </a:solidFill>
              </a:rPr>
              <a:t>EDUCATION</a:t>
            </a:r>
            <a:endParaRPr sz="1800">
              <a:solidFill>
                <a:srgbClr val="741B47"/>
              </a:solidFill>
            </a:endParaRPr>
          </a:p>
        </p:txBody>
      </p:sp>
      <p:sp>
        <p:nvSpPr>
          <p:cNvPr id="396" name="Google Shape;396;p48"/>
          <p:cNvSpPr txBox="1"/>
          <p:nvPr>
            <p:ph type="ctrTitle"/>
          </p:nvPr>
        </p:nvSpPr>
        <p:spPr>
          <a:xfrm>
            <a:off x="4801253" y="2557060"/>
            <a:ext cx="2629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741B47"/>
                </a:solidFill>
              </a:rPr>
              <a:t>EXPERIENCES</a:t>
            </a:r>
            <a:endParaRPr sz="1800">
              <a:solidFill>
                <a:srgbClr val="741B47"/>
              </a:solidFill>
            </a:endParaRPr>
          </a:p>
        </p:txBody>
      </p:sp>
      <p:sp>
        <p:nvSpPr>
          <p:cNvPr id="397" name="Google Shape;397;p48"/>
          <p:cNvSpPr txBox="1"/>
          <p:nvPr>
            <p:ph type="ctrTitle"/>
          </p:nvPr>
        </p:nvSpPr>
        <p:spPr>
          <a:xfrm>
            <a:off x="2911036" y="2700225"/>
            <a:ext cx="13776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741B47"/>
                </a:solidFill>
              </a:rPr>
              <a:t>SKILLS</a:t>
            </a:r>
            <a:endParaRPr sz="1800">
              <a:solidFill>
                <a:srgbClr val="741B47"/>
              </a:solidFill>
            </a:endParaRPr>
          </a:p>
        </p:txBody>
      </p:sp>
      <p:grpSp>
        <p:nvGrpSpPr>
          <p:cNvPr id="398" name="Google Shape;398;p48"/>
          <p:cNvGrpSpPr/>
          <p:nvPr/>
        </p:nvGrpSpPr>
        <p:grpSpPr>
          <a:xfrm>
            <a:off x="1249100" y="3418050"/>
            <a:ext cx="901525" cy="72900"/>
            <a:chOff x="5441200" y="3755900"/>
            <a:chExt cx="901525" cy="72900"/>
          </a:xfrm>
        </p:grpSpPr>
        <p:sp>
          <p:nvSpPr>
            <p:cNvPr id="399" name="Google Shape;399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" name="Google Shape;405;p48"/>
          <p:cNvGrpSpPr/>
          <p:nvPr/>
        </p:nvGrpSpPr>
        <p:grpSpPr>
          <a:xfrm>
            <a:off x="1249100" y="3754325"/>
            <a:ext cx="901525" cy="72900"/>
            <a:chOff x="5441200" y="3755900"/>
            <a:chExt cx="901525" cy="72900"/>
          </a:xfrm>
        </p:grpSpPr>
        <p:sp>
          <p:nvSpPr>
            <p:cNvPr id="406" name="Google Shape;406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" name="Google Shape;412;p48"/>
          <p:cNvGrpSpPr/>
          <p:nvPr/>
        </p:nvGrpSpPr>
        <p:grpSpPr>
          <a:xfrm>
            <a:off x="3088036" y="3418050"/>
            <a:ext cx="901525" cy="72900"/>
            <a:chOff x="5441200" y="3755900"/>
            <a:chExt cx="901525" cy="72900"/>
          </a:xfrm>
        </p:grpSpPr>
        <p:sp>
          <p:nvSpPr>
            <p:cNvPr id="413" name="Google Shape;413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" name="Google Shape;419;p48"/>
          <p:cNvGrpSpPr/>
          <p:nvPr/>
        </p:nvGrpSpPr>
        <p:grpSpPr>
          <a:xfrm>
            <a:off x="3088036" y="3754325"/>
            <a:ext cx="901525" cy="72900"/>
            <a:chOff x="5441200" y="3755900"/>
            <a:chExt cx="901525" cy="72900"/>
          </a:xfrm>
        </p:grpSpPr>
        <p:sp>
          <p:nvSpPr>
            <p:cNvPr id="420" name="Google Shape;420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" name="Google Shape;426;p48"/>
          <p:cNvGrpSpPr/>
          <p:nvPr/>
        </p:nvGrpSpPr>
        <p:grpSpPr>
          <a:xfrm>
            <a:off x="2729997" y="3679984"/>
            <a:ext cx="220994" cy="221583"/>
            <a:chOff x="-50154075" y="1948175"/>
            <a:chExt cx="300100" cy="300900"/>
          </a:xfrm>
        </p:grpSpPr>
        <p:sp>
          <p:nvSpPr>
            <p:cNvPr id="427" name="Google Shape;427;p4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" name="Google Shape;429;p48"/>
          <p:cNvGrpSpPr/>
          <p:nvPr/>
        </p:nvGrpSpPr>
        <p:grpSpPr>
          <a:xfrm>
            <a:off x="886598" y="3344008"/>
            <a:ext cx="194888" cy="220994"/>
            <a:chOff x="-45278675" y="2333325"/>
            <a:chExt cx="264650" cy="300100"/>
          </a:xfrm>
        </p:grpSpPr>
        <p:sp>
          <p:nvSpPr>
            <p:cNvPr id="430" name="Google Shape;430;p4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" name="Google Shape;434;p48"/>
          <p:cNvGrpSpPr/>
          <p:nvPr/>
        </p:nvGrpSpPr>
        <p:grpSpPr>
          <a:xfrm>
            <a:off x="892955" y="3680270"/>
            <a:ext cx="182149" cy="221012"/>
            <a:chOff x="-45270025" y="2701925"/>
            <a:chExt cx="247350" cy="300125"/>
          </a:xfrm>
        </p:grpSpPr>
        <p:sp>
          <p:nvSpPr>
            <p:cNvPr id="435" name="Google Shape;435;p4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" name="Google Shape;439;p48"/>
          <p:cNvGrpSpPr/>
          <p:nvPr/>
        </p:nvGrpSpPr>
        <p:grpSpPr>
          <a:xfrm>
            <a:off x="2729768" y="3313442"/>
            <a:ext cx="221462" cy="220425"/>
            <a:chOff x="-49786250" y="2316650"/>
            <a:chExt cx="300900" cy="299450"/>
          </a:xfrm>
        </p:grpSpPr>
        <p:sp>
          <p:nvSpPr>
            <p:cNvPr id="440" name="Google Shape;440;p4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" name="Google Shape;447;p48"/>
          <p:cNvGrpSpPr/>
          <p:nvPr/>
        </p:nvGrpSpPr>
        <p:grpSpPr>
          <a:xfrm>
            <a:off x="1249100" y="4083675"/>
            <a:ext cx="901525" cy="72900"/>
            <a:chOff x="5441200" y="3755900"/>
            <a:chExt cx="901525" cy="72900"/>
          </a:xfrm>
        </p:grpSpPr>
        <p:sp>
          <p:nvSpPr>
            <p:cNvPr id="448" name="Google Shape;448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" name="Google Shape;454;p48"/>
          <p:cNvGrpSpPr/>
          <p:nvPr/>
        </p:nvGrpSpPr>
        <p:grpSpPr>
          <a:xfrm>
            <a:off x="3088036" y="4083675"/>
            <a:ext cx="901525" cy="72900"/>
            <a:chOff x="5441200" y="3755900"/>
            <a:chExt cx="901525" cy="72900"/>
          </a:xfrm>
        </p:grpSpPr>
        <p:sp>
          <p:nvSpPr>
            <p:cNvPr id="455" name="Google Shape;455;p48"/>
            <p:cNvSpPr/>
            <p:nvPr/>
          </p:nvSpPr>
          <p:spPr>
            <a:xfrm>
              <a:off x="544120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8"/>
            <p:cNvSpPr/>
            <p:nvPr/>
          </p:nvSpPr>
          <p:spPr>
            <a:xfrm>
              <a:off x="5606925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8"/>
            <p:cNvSpPr/>
            <p:nvPr/>
          </p:nvSpPr>
          <p:spPr>
            <a:xfrm>
              <a:off x="5772650" y="3755900"/>
              <a:ext cx="72900" cy="72900"/>
            </a:xfrm>
            <a:prstGeom prst="ellipse">
              <a:avLst/>
            </a:prstGeom>
            <a:solidFill>
              <a:srgbClr val="741B47">
                <a:alpha val="56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8"/>
            <p:cNvSpPr/>
            <p:nvPr/>
          </p:nvSpPr>
          <p:spPr>
            <a:xfrm>
              <a:off x="593837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8"/>
            <p:cNvSpPr/>
            <p:nvPr/>
          </p:nvSpPr>
          <p:spPr>
            <a:xfrm>
              <a:off x="6104100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8"/>
            <p:cNvSpPr/>
            <p:nvPr/>
          </p:nvSpPr>
          <p:spPr>
            <a:xfrm>
              <a:off x="6269825" y="3755900"/>
              <a:ext cx="72900" cy="72900"/>
            </a:xfrm>
            <a:prstGeom prst="ellipse">
              <a:avLst/>
            </a:prstGeom>
            <a:solidFill>
              <a:srgbClr val="FFFFFF">
                <a:alpha val="642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" name="Google Shape;461;p48"/>
          <p:cNvGrpSpPr/>
          <p:nvPr/>
        </p:nvGrpSpPr>
        <p:grpSpPr>
          <a:xfrm>
            <a:off x="873251" y="4016547"/>
            <a:ext cx="221583" cy="221564"/>
            <a:chOff x="-44914800" y="2342000"/>
            <a:chExt cx="300900" cy="300875"/>
          </a:xfrm>
        </p:grpSpPr>
        <p:sp>
          <p:nvSpPr>
            <p:cNvPr id="462" name="Google Shape;462;p4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" name="Google Shape;465;p48"/>
          <p:cNvGrpSpPr/>
          <p:nvPr/>
        </p:nvGrpSpPr>
        <p:grpSpPr>
          <a:xfrm>
            <a:off x="2730053" y="4009659"/>
            <a:ext cx="220874" cy="220922"/>
            <a:chOff x="-49048250" y="2316775"/>
            <a:chExt cx="300100" cy="300125"/>
          </a:xfrm>
        </p:grpSpPr>
        <p:sp>
          <p:nvSpPr>
            <p:cNvPr id="466" name="Google Shape;466;p4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" name="Google Shape;470;p48"/>
          <p:cNvSpPr/>
          <p:nvPr/>
        </p:nvSpPr>
        <p:spPr>
          <a:xfrm>
            <a:off x="4566700" y="2738100"/>
            <a:ext cx="1991100" cy="1329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48"/>
          <p:cNvSpPr/>
          <p:nvPr/>
        </p:nvSpPr>
        <p:spPr>
          <a:xfrm>
            <a:off x="4566700" y="609650"/>
            <a:ext cx="1991100" cy="1329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48"/>
          <p:cNvSpPr/>
          <p:nvPr/>
        </p:nvSpPr>
        <p:spPr>
          <a:xfrm>
            <a:off x="2575600" y="2878636"/>
            <a:ext cx="1991100" cy="1329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49"/>
          <p:cNvSpPr txBox="1"/>
          <p:nvPr>
            <p:ph type="ctrTitle"/>
          </p:nvPr>
        </p:nvSpPr>
        <p:spPr>
          <a:xfrm>
            <a:off x="4039200" y="2276700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MY PHOTOGRAPHY WORK</a:t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478" name="Google Shape;478;p49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9" name="Google Shape;479;p49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MY PHOTOGRAPHY WORK</a:t>
            </a:r>
            <a:endParaRPr/>
          </a:p>
        </p:txBody>
      </p:sp>
      <p:sp>
        <p:nvSpPr>
          <p:cNvPr id="480" name="Google Shape;480;p49"/>
          <p:cNvSpPr/>
          <p:nvPr/>
        </p:nvSpPr>
        <p:spPr>
          <a:xfrm>
            <a:off x="4532550" y="2539200"/>
            <a:ext cx="41181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" name="Google Shape;485;p50"/>
          <p:cNvPicPr preferRelativeResize="0"/>
          <p:nvPr/>
        </p:nvPicPr>
        <p:blipFill rotWithShape="1">
          <a:blip r:embed="rId3">
            <a:alphaModFix/>
          </a:blip>
          <a:srcRect b="0" l="24712" r="9263" t="0"/>
          <a:stretch/>
        </p:blipFill>
        <p:spPr>
          <a:xfrm>
            <a:off x="3562446" y="894575"/>
            <a:ext cx="4159301" cy="3543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" name="Google Shape;486;p50"/>
          <p:cNvPicPr preferRelativeResize="0"/>
          <p:nvPr/>
        </p:nvPicPr>
        <p:blipFill rotWithShape="1">
          <a:blip r:embed="rId4">
            <a:alphaModFix/>
          </a:blip>
          <a:srcRect b="0" l="16987" r="16987" t="0"/>
          <a:stretch/>
        </p:blipFill>
        <p:spPr>
          <a:xfrm>
            <a:off x="1357125" y="894575"/>
            <a:ext cx="1954498" cy="166511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7" name="Google Shape;487;p50"/>
          <p:cNvPicPr preferRelativeResize="0"/>
          <p:nvPr/>
        </p:nvPicPr>
        <p:blipFill rotWithShape="1">
          <a:blip r:embed="rId5">
            <a:alphaModFix/>
          </a:blip>
          <a:srcRect b="0" l="0" r="33975" t="0"/>
          <a:stretch/>
        </p:blipFill>
        <p:spPr>
          <a:xfrm>
            <a:off x="1357125" y="2772900"/>
            <a:ext cx="1954498" cy="1665117"/>
          </a:xfrm>
          <a:prstGeom prst="rect">
            <a:avLst/>
          </a:prstGeom>
          <a:noFill/>
          <a:ln>
            <a:noFill/>
          </a:ln>
        </p:spPr>
      </p:pic>
      <p:sp>
        <p:nvSpPr>
          <p:cNvPr id="488" name="Google Shape;488;p50"/>
          <p:cNvSpPr/>
          <p:nvPr/>
        </p:nvSpPr>
        <p:spPr>
          <a:xfrm>
            <a:off x="6269925" y="1370700"/>
            <a:ext cx="2243700" cy="2409000"/>
          </a:xfrm>
          <a:prstGeom prst="rect">
            <a:avLst/>
          </a:prstGeom>
          <a:solidFill>
            <a:srgbClr val="741B47">
              <a:alpha val="7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50"/>
          <p:cNvSpPr txBox="1"/>
          <p:nvPr>
            <p:ph idx="2" type="ctrTitle"/>
          </p:nvPr>
        </p:nvSpPr>
        <p:spPr>
          <a:xfrm flipH="1">
            <a:off x="843200" y="1215625"/>
            <a:ext cx="2073300" cy="5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MERCURY</a:t>
            </a:r>
            <a:endParaRPr/>
          </a:p>
        </p:txBody>
      </p:sp>
      <p:sp>
        <p:nvSpPr>
          <p:cNvPr id="490" name="Google Shape;490;p50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741B47"/>
                </a:solidFill>
              </a:rPr>
              <a:t>‹#›</a:t>
            </a:fld>
            <a:endParaRPr>
              <a:solidFill>
                <a:srgbClr val="741B47"/>
              </a:solidFill>
            </a:endParaRPr>
          </a:p>
        </p:txBody>
      </p:sp>
      <p:sp>
        <p:nvSpPr>
          <p:cNvPr id="491" name="Google Shape;491;p50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MERCURY</a:t>
            </a:r>
            <a:endParaRPr/>
          </a:p>
        </p:txBody>
      </p:sp>
      <p:sp>
        <p:nvSpPr>
          <p:cNvPr id="492" name="Google Shape;492;p50"/>
          <p:cNvSpPr txBox="1"/>
          <p:nvPr>
            <p:ph idx="1" type="subTitle"/>
          </p:nvPr>
        </p:nvSpPr>
        <p:spPr>
          <a:xfrm>
            <a:off x="6412400" y="2059400"/>
            <a:ext cx="19545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96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" name="Google Shape;497;p51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98" name="Google Shape;498;p51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MY DESIGN WORK</a:t>
            </a:r>
            <a:endParaRPr/>
          </a:p>
        </p:txBody>
      </p:sp>
      <p:sp>
        <p:nvSpPr>
          <p:cNvPr id="499" name="Google Shape;499;p51"/>
          <p:cNvSpPr txBox="1"/>
          <p:nvPr>
            <p:ph idx="2" type="ctrTitle"/>
          </p:nvPr>
        </p:nvSpPr>
        <p:spPr>
          <a:xfrm>
            <a:off x="-6775" y="2276700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MY DESIGN WORK</a:t>
            </a:r>
            <a:endParaRPr/>
          </a:p>
        </p:txBody>
      </p:sp>
      <p:sp>
        <p:nvSpPr>
          <p:cNvPr id="500" name="Google Shape;500;p51"/>
          <p:cNvSpPr/>
          <p:nvPr/>
        </p:nvSpPr>
        <p:spPr>
          <a:xfrm>
            <a:off x="486575" y="2539200"/>
            <a:ext cx="41181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5" name="Google Shape;505;p52"/>
          <p:cNvPicPr preferRelativeResize="0"/>
          <p:nvPr/>
        </p:nvPicPr>
        <p:blipFill rotWithShape="1">
          <a:blip r:embed="rId3">
            <a:alphaModFix/>
          </a:blip>
          <a:srcRect b="0" l="9461" r="27629" t="19614"/>
          <a:stretch/>
        </p:blipFill>
        <p:spPr>
          <a:xfrm>
            <a:off x="5767250" y="894575"/>
            <a:ext cx="1954500" cy="166512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6" name="Google Shape;506;p52"/>
          <p:cNvPicPr preferRelativeResize="0"/>
          <p:nvPr/>
        </p:nvPicPr>
        <p:blipFill rotWithShape="1">
          <a:blip r:embed="rId4">
            <a:alphaModFix/>
          </a:blip>
          <a:srcRect b="0" l="0" r="33975" t="0"/>
          <a:stretch/>
        </p:blipFill>
        <p:spPr>
          <a:xfrm>
            <a:off x="5767247" y="2772900"/>
            <a:ext cx="1954500" cy="166511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7" name="Google Shape;507;p52"/>
          <p:cNvPicPr preferRelativeResize="0"/>
          <p:nvPr/>
        </p:nvPicPr>
        <p:blipFill rotWithShape="1">
          <a:blip r:embed="rId5">
            <a:alphaModFix/>
          </a:blip>
          <a:srcRect b="0" l="16989" r="16982" t="0"/>
          <a:stretch/>
        </p:blipFill>
        <p:spPr>
          <a:xfrm>
            <a:off x="1357126" y="894575"/>
            <a:ext cx="4159300" cy="3543452"/>
          </a:xfrm>
          <a:prstGeom prst="rect">
            <a:avLst/>
          </a:prstGeom>
          <a:noFill/>
          <a:ln>
            <a:noFill/>
          </a:ln>
        </p:spPr>
      </p:pic>
      <p:sp>
        <p:nvSpPr>
          <p:cNvPr id="508" name="Google Shape;508;p52"/>
          <p:cNvSpPr/>
          <p:nvPr/>
        </p:nvSpPr>
        <p:spPr>
          <a:xfrm>
            <a:off x="838000" y="1370700"/>
            <a:ext cx="2243700" cy="2409000"/>
          </a:xfrm>
          <a:prstGeom prst="rect">
            <a:avLst/>
          </a:prstGeom>
          <a:solidFill>
            <a:srgbClr val="741B47">
              <a:alpha val="5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52"/>
          <p:cNvSpPr/>
          <p:nvPr/>
        </p:nvSpPr>
        <p:spPr>
          <a:xfrm>
            <a:off x="838000" y="1370700"/>
            <a:ext cx="2243700" cy="2409000"/>
          </a:xfrm>
          <a:prstGeom prst="rect">
            <a:avLst/>
          </a:prstGeom>
          <a:solidFill>
            <a:srgbClr val="741B47">
              <a:alpha val="5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52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1" name="Google Shape;511;p52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DESIGN VENUS</a:t>
            </a:r>
            <a:endParaRPr/>
          </a:p>
        </p:txBody>
      </p:sp>
      <p:sp>
        <p:nvSpPr>
          <p:cNvPr id="512" name="Google Shape;512;p52"/>
          <p:cNvSpPr txBox="1"/>
          <p:nvPr>
            <p:ph idx="1" type="subTitle"/>
          </p:nvPr>
        </p:nvSpPr>
        <p:spPr>
          <a:xfrm flipH="1">
            <a:off x="1008950" y="2059400"/>
            <a:ext cx="19884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13" name="Google Shape;513;p52"/>
          <p:cNvSpPr txBox="1"/>
          <p:nvPr>
            <p:ph type="ctrTitle"/>
          </p:nvPr>
        </p:nvSpPr>
        <p:spPr>
          <a:xfrm flipH="1">
            <a:off x="6250325" y="1215600"/>
            <a:ext cx="2073300" cy="5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DESIGN VENUS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p53"/>
          <p:cNvSpPr txBox="1"/>
          <p:nvPr>
            <p:ph type="ctrTitle"/>
          </p:nvPr>
        </p:nvSpPr>
        <p:spPr>
          <a:xfrm>
            <a:off x="2019650" y="1449075"/>
            <a:ext cx="5104800" cy="59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41B47"/>
                </a:solidFill>
              </a:rPr>
              <a:t>CONTACT</a:t>
            </a:r>
            <a:endParaRPr>
              <a:solidFill>
                <a:srgbClr val="741B47"/>
              </a:solidFill>
            </a:endParaRPr>
          </a:p>
        </p:txBody>
      </p:sp>
      <p:sp>
        <p:nvSpPr>
          <p:cNvPr id="519" name="Google Shape;519;p53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741B47"/>
                </a:solidFill>
              </a:rPr>
              <a:t>‹#›</a:t>
            </a:fld>
            <a:endParaRPr>
              <a:solidFill>
                <a:srgbClr val="741B47"/>
              </a:solidFill>
            </a:endParaRPr>
          </a:p>
        </p:txBody>
      </p:sp>
      <p:sp>
        <p:nvSpPr>
          <p:cNvPr id="520" name="Google Shape;520;p53"/>
          <p:cNvSpPr txBox="1"/>
          <p:nvPr>
            <p:ph idx="2"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CONTACT</a:t>
            </a:r>
            <a:endParaRPr/>
          </a:p>
        </p:txBody>
      </p:sp>
      <p:sp>
        <p:nvSpPr>
          <p:cNvPr id="521" name="Google Shape;521;p53"/>
          <p:cNvSpPr/>
          <p:nvPr/>
        </p:nvSpPr>
        <p:spPr>
          <a:xfrm>
            <a:off x="2340950" y="1706450"/>
            <a:ext cx="4783500" cy="254100"/>
          </a:xfrm>
          <a:prstGeom prst="rect">
            <a:avLst/>
          </a:pr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" name="Google Shape;522;p53"/>
          <p:cNvGrpSpPr/>
          <p:nvPr/>
        </p:nvGrpSpPr>
        <p:grpSpPr>
          <a:xfrm>
            <a:off x="2993822" y="3578164"/>
            <a:ext cx="137215" cy="137193"/>
            <a:chOff x="236250" y="4095429"/>
            <a:chExt cx="254243" cy="254203"/>
          </a:xfrm>
        </p:grpSpPr>
        <p:sp>
          <p:nvSpPr>
            <p:cNvPr id="523" name="Google Shape;523;p53"/>
            <p:cNvSpPr/>
            <p:nvPr/>
          </p:nvSpPr>
          <p:spPr>
            <a:xfrm>
              <a:off x="236250" y="4095429"/>
              <a:ext cx="254243" cy="254203"/>
            </a:xfrm>
            <a:custGeom>
              <a:rect b="b" l="l" r="r" t="t"/>
              <a:pathLst>
                <a:path extrusionOk="0" h="119907" w="119926">
                  <a:moveTo>
                    <a:pt x="98708" y="14513"/>
                  </a:moveTo>
                  <a:cubicBezTo>
                    <a:pt x="102529" y="14588"/>
                    <a:pt x="105656" y="17790"/>
                    <a:pt x="105656" y="21611"/>
                  </a:cubicBezTo>
                  <a:cubicBezTo>
                    <a:pt x="105656" y="25431"/>
                    <a:pt x="102454" y="28558"/>
                    <a:pt x="98633" y="28558"/>
                  </a:cubicBezTo>
                  <a:cubicBezTo>
                    <a:pt x="94720" y="28558"/>
                    <a:pt x="91611" y="25356"/>
                    <a:pt x="91611" y="21461"/>
                  </a:cubicBezTo>
                  <a:cubicBezTo>
                    <a:pt x="91686" y="17641"/>
                    <a:pt x="94888" y="14513"/>
                    <a:pt x="98708" y="14513"/>
                  </a:cubicBezTo>
                  <a:close/>
                  <a:moveTo>
                    <a:pt x="60000" y="28558"/>
                  </a:moveTo>
                  <a:cubicBezTo>
                    <a:pt x="77472" y="28558"/>
                    <a:pt x="91686" y="42828"/>
                    <a:pt x="91611" y="60244"/>
                  </a:cubicBezTo>
                  <a:cubicBezTo>
                    <a:pt x="91611" y="77641"/>
                    <a:pt x="77397" y="91761"/>
                    <a:pt x="60000" y="91761"/>
                  </a:cubicBezTo>
                  <a:cubicBezTo>
                    <a:pt x="42603" y="91761"/>
                    <a:pt x="28408" y="77566"/>
                    <a:pt x="28408" y="60150"/>
                  </a:cubicBezTo>
                  <a:cubicBezTo>
                    <a:pt x="28483" y="42753"/>
                    <a:pt x="42603" y="28558"/>
                    <a:pt x="60000" y="28558"/>
                  </a:cubicBezTo>
                  <a:close/>
                  <a:moveTo>
                    <a:pt x="15524" y="0"/>
                  </a:moveTo>
                  <a:cubicBezTo>
                    <a:pt x="13577" y="693"/>
                    <a:pt x="11461" y="1086"/>
                    <a:pt x="9588" y="2023"/>
                  </a:cubicBezTo>
                  <a:cubicBezTo>
                    <a:pt x="3502" y="5300"/>
                    <a:pt x="150" y="10524"/>
                    <a:pt x="150" y="17397"/>
                  </a:cubicBezTo>
                  <a:cubicBezTo>
                    <a:pt x="0" y="45805"/>
                    <a:pt x="75" y="74120"/>
                    <a:pt x="75" y="102454"/>
                  </a:cubicBezTo>
                  <a:cubicBezTo>
                    <a:pt x="75" y="112042"/>
                    <a:pt x="7884" y="119851"/>
                    <a:pt x="17472" y="119851"/>
                  </a:cubicBezTo>
                  <a:cubicBezTo>
                    <a:pt x="31639" y="119888"/>
                    <a:pt x="45820" y="119907"/>
                    <a:pt x="60000" y="119907"/>
                  </a:cubicBezTo>
                  <a:cubicBezTo>
                    <a:pt x="74181" y="119907"/>
                    <a:pt x="88362" y="119888"/>
                    <a:pt x="102529" y="119851"/>
                  </a:cubicBezTo>
                  <a:cubicBezTo>
                    <a:pt x="111105" y="119851"/>
                    <a:pt x="118296" y="113615"/>
                    <a:pt x="119701" y="105094"/>
                  </a:cubicBezTo>
                  <a:cubicBezTo>
                    <a:pt x="119776" y="104794"/>
                    <a:pt x="119851" y="104476"/>
                    <a:pt x="119926" y="104158"/>
                  </a:cubicBezTo>
                  <a:lnTo>
                    <a:pt x="119926" y="15450"/>
                  </a:lnTo>
                  <a:cubicBezTo>
                    <a:pt x="119776" y="14738"/>
                    <a:pt x="119607" y="13970"/>
                    <a:pt x="119383" y="13259"/>
                  </a:cubicBezTo>
                  <a:cubicBezTo>
                    <a:pt x="117266" y="6086"/>
                    <a:pt x="112510" y="1723"/>
                    <a:pt x="105094" y="225"/>
                  </a:cubicBezTo>
                  <a:cubicBezTo>
                    <a:pt x="104869" y="225"/>
                    <a:pt x="104720" y="75"/>
                    <a:pt x="104476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53"/>
            <p:cNvSpPr/>
            <p:nvPr/>
          </p:nvSpPr>
          <p:spPr>
            <a:xfrm>
              <a:off x="311333" y="4170830"/>
              <a:ext cx="104217" cy="104217"/>
            </a:xfrm>
            <a:custGeom>
              <a:rect b="b" l="l" r="r" t="t"/>
              <a:pathLst>
                <a:path extrusionOk="0" h="49159" w="49159">
                  <a:moveTo>
                    <a:pt x="24645" y="1"/>
                  </a:moveTo>
                  <a:cubicBezTo>
                    <a:pt x="11143" y="1"/>
                    <a:pt x="76" y="10993"/>
                    <a:pt x="1" y="24495"/>
                  </a:cubicBezTo>
                  <a:cubicBezTo>
                    <a:pt x="1" y="38072"/>
                    <a:pt x="10993" y="49158"/>
                    <a:pt x="24570" y="49158"/>
                  </a:cubicBezTo>
                  <a:cubicBezTo>
                    <a:pt x="24616" y="49158"/>
                    <a:pt x="24661" y="49159"/>
                    <a:pt x="24706" y="49159"/>
                  </a:cubicBezTo>
                  <a:cubicBezTo>
                    <a:pt x="38147" y="49159"/>
                    <a:pt x="49158" y="38102"/>
                    <a:pt x="49158" y="24664"/>
                  </a:cubicBezTo>
                  <a:cubicBezTo>
                    <a:pt x="49158" y="11162"/>
                    <a:pt x="38147" y="76"/>
                    <a:pt x="24645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" name="Google Shape;525;p53"/>
          <p:cNvSpPr/>
          <p:nvPr/>
        </p:nvSpPr>
        <p:spPr>
          <a:xfrm>
            <a:off x="2697812" y="3581150"/>
            <a:ext cx="137173" cy="13100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741B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26" name="Google Shape;526;p53"/>
          <p:cNvGrpSpPr/>
          <p:nvPr/>
        </p:nvGrpSpPr>
        <p:grpSpPr>
          <a:xfrm>
            <a:off x="2340938" y="3584961"/>
            <a:ext cx="197741" cy="123137"/>
            <a:chOff x="238125" y="634325"/>
            <a:chExt cx="7138675" cy="4445375"/>
          </a:xfrm>
        </p:grpSpPr>
        <p:sp>
          <p:nvSpPr>
            <p:cNvPr id="527" name="Google Shape;527;p53"/>
            <p:cNvSpPr/>
            <p:nvPr/>
          </p:nvSpPr>
          <p:spPr>
            <a:xfrm>
              <a:off x="238125" y="634325"/>
              <a:ext cx="3669900" cy="4445375"/>
            </a:xfrm>
            <a:custGeom>
              <a:rect b="b" l="l" r="r" t="t"/>
              <a:pathLst>
                <a:path extrusionOk="0" h="177815" w="146796">
                  <a:moveTo>
                    <a:pt x="42605" y="30915"/>
                  </a:moveTo>
                  <a:cubicBezTo>
                    <a:pt x="53623" y="30915"/>
                    <a:pt x="64742" y="30915"/>
                    <a:pt x="75862" y="30997"/>
                  </a:cubicBezTo>
                  <a:cubicBezTo>
                    <a:pt x="81462" y="30997"/>
                    <a:pt x="86982" y="31587"/>
                    <a:pt x="92419" y="32952"/>
                  </a:cubicBezTo>
                  <a:cubicBezTo>
                    <a:pt x="99282" y="34642"/>
                    <a:pt x="103111" y="39061"/>
                    <a:pt x="104211" y="45843"/>
                  </a:cubicBezTo>
                  <a:cubicBezTo>
                    <a:pt x="104801" y="49753"/>
                    <a:pt x="104639" y="53562"/>
                    <a:pt x="103518" y="57309"/>
                  </a:cubicBezTo>
                  <a:cubicBezTo>
                    <a:pt x="102419" y="61301"/>
                    <a:pt x="100056" y="64355"/>
                    <a:pt x="96309" y="66290"/>
                  </a:cubicBezTo>
                  <a:cubicBezTo>
                    <a:pt x="90973" y="69101"/>
                    <a:pt x="85189" y="70119"/>
                    <a:pt x="79263" y="70119"/>
                  </a:cubicBezTo>
                  <a:cubicBezTo>
                    <a:pt x="75190" y="70146"/>
                    <a:pt x="71108" y="70155"/>
                    <a:pt x="67023" y="70155"/>
                  </a:cubicBezTo>
                  <a:cubicBezTo>
                    <a:pt x="58852" y="70155"/>
                    <a:pt x="50670" y="70119"/>
                    <a:pt x="42523" y="70119"/>
                  </a:cubicBezTo>
                  <a:cubicBezTo>
                    <a:pt x="42014" y="70119"/>
                    <a:pt x="41587" y="70119"/>
                    <a:pt x="40996" y="70037"/>
                  </a:cubicBezTo>
                  <a:lnTo>
                    <a:pt x="40996" y="30997"/>
                  </a:lnTo>
                  <a:cubicBezTo>
                    <a:pt x="41587" y="30997"/>
                    <a:pt x="42096" y="30915"/>
                    <a:pt x="42605" y="30915"/>
                  </a:cubicBezTo>
                  <a:close/>
                  <a:moveTo>
                    <a:pt x="64083" y="99506"/>
                  </a:moveTo>
                  <a:cubicBezTo>
                    <a:pt x="69258" y="99506"/>
                    <a:pt x="74430" y="99538"/>
                    <a:pt x="79589" y="99649"/>
                  </a:cubicBezTo>
                  <a:cubicBezTo>
                    <a:pt x="84090" y="99730"/>
                    <a:pt x="88753" y="100240"/>
                    <a:pt x="93173" y="101339"/>
                  </a:cubicBezTo>
                  <a:cubicBezTo>
                    <a:pt x="102093" y="103559"/>
                    <a:pt x="106838" y="109323"/>
                    <a:pt x="107938" y="118406"/>
                  </a:cubicBezTo>
                  <a:cubicBezTo>
                    <a:pt x="108528" y="123823"/>
                    <a:pt x="108019" y="129179"/>
                    <a:pt x="105738" y="134189"/>
                  </a:cubicBezTo>
                  <a:cubicBezTo>
                    <a:pt x="102683" y="141134"/>
                    <a:pt x="97001" y="144881"/>
                    <a:pt x="89690" y="145899"/>
                  </a:cubicBezTo>
                  <a:cubicBezTo>
                    <a:pt x="83927" y="146653"/>
                    <a:pt x="78061" y="146836"/>
                    <a:pt x="72135" y="146918"/>
                  </a:cubicBezTo>
                  <a:cubicBezTo>
                    <a:pt x="68883" y="146972"/>
                    <a:pt x="65629" y="146990"/>
                    <a:pt x="62375" y="146990"/>
                  </a:cubicBezTo>
                  <a:cubicBezTo>
                    <a:pt x="55865" y="146990"/>
                    <a:pt x="49353" y="146918"/>
                    <a:pt x="42849" y="146918"/>
                  </a:cubicBezTo>
                  <a:lnTo>
                    <a:pt x="40996" y="146918"/>
                  </a:lnTo>
                  <a:lnTo>
                    <a:pt x="40996" y="99649"/>
                  </a:lnTo>
                  <a:cubicBezTo>
                    <a:pt x="41587" y="99649"/>
                    <a:pt x="42096" y="99568"/>
                    <a:pt x="42605" y="99568"/>
                  </a:cubicBezTo>
                  <a:cubicBezTo>
                    <a:pt x="49747" y="99568"/>
                    <a:pt x="56917" y="99506"/>
                    <a:pt x="64083" y="99506"/>
                  </a:cubicBezTo>
                  <a:close/>
                  <a:moveTo>
                    <a:pt x="45008" y="0"/>
                  </a:moveTo>
                  <a:cubicBezTo>
                    <a:pt x="31378" y="0"/>
                    <a:pt x="17738" y="20"/>
                    <a:pt x="4073" y="20"/>
                  </a:cubicBezTo>
                  <a:lnTo>
                    <a:pt x="0" y="20"/>
                  </a:lnTo>
                  <a:lnTo>
                    <a:pt x="0" y="177792"/>
                  </a:lnTo>
                  <a:lnTo>
                    <a:pt x="72726" y="177792"/>
                  </a:lnTo>
                  <a:cubicBezTo>
                    <a:pt x="74056" y="177806"/>
                    <a:pt x="75386" y="177815"/>
                    <a:pt x="76714" y="177815"/>
                  </a:cubicBezTo>
                  <a:cubicBezTo>
                    <a:pt x="84778" y="177815"/>
                    <a:pt x="92802" y="177494"/>
                    <a:pt x="100810" y="176183"/>
                  </a:cubicBezTo>
                  <a:cubicBezTo>
                    <a:pt x="111420" y="174574"/>
                    <a:pt x="121013" y="170847"/>
                    <a:pt x="128894" y="163292"/>
                  </a:cubicBezTo>
                  <a:cubicBezTo>
                    <a:pt x="141460" y="151317"/>
                    <a:pt x="146795" y="136389"/>
                    <a:pt x="145370" y="119159"/>
                  </a:cubicBezTo>
                  <a:cubicBezTo>
                    <a:pt x="143924" y="101930"/>
                    <a:pt x="135778" y="89385"/>
                    <a:pt x="119404" y="82847"/>
                  </a:cubicBezTo>
                  <a:cubicBezTo>
                    <a:pt x="119057" y="82766"/>
                    <a:pt x="118894" y="82501"/>
                    <a:pt x="118548" y="82338"/>
                  </a:cubicBezTo>
                  <a:cubicBezTo>
                    <a:pt x="120503" y="81157"/>
                    <a:pt x="122357" y="80139"/>
                    <a:pt x="124149" y="78937"/>
                  </a:cubicBezTo>
                  <a:cubicBezTo>
                    <a:pt x="131867" y="73846"/>
                    <a:pt x="136613" y="66799"/>
                    <a:pt x="138649" y="57818"/>
                  </a:cubicBezTo>
                  <a:cubicBezTo>
                    <a:pt x="139932" y="52299"/>
                    <a:pt x="140278" y="46780"/>
                    <a:pt x="139667" y="41098"/>
                  </a:cubicBezTo>
                  <a:cubicBezTo>
                    <a:pt x="138059" y="24459"/>
                    <a:pt x="129994" y="12321"/>
                    <a:pt x="114557" y="5540"/>
                  </a:cubicBezTo>
                  <a:cubicBezTo>
                    <a:pt x="105392" y="1466"/>
                    <a:pt x="95718" y="102"/>
                    <a:pt x="85882" y="102"/>
                  </a:cubicBezTo>
                  <a:cubicBezTo>
                    <a:pt x="72257" y="20"/>
                    <a:pt x="58638" y="0"/>
                    <a:pt x="45008" y="0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53"/>
            <p:cNvSpPr/>
            <p:nvPr/>
          </p:nvSpPr>
          <p:spPr>
            <a:xfrm>
              <a:off x="4171225" y="1667975"/>
              <a:ext cx="3205575" cy="3388850"/>
            </a:xfrm>
            <a:custGeom>
              <a:rect b="b" l="l" r="r" t="t"/>
              <a:pathLst>
                <a:path extrusionOk="0" h="135554" w="128223">
                  <a:moveTo>
                    <a:pt x="64682" y="27659"/>
                  </a:moveTo>
                  <a:cubicBezTo>
                    <a:pt x="71804" y="27659"/>
                    <a:pt x="78357" y="29359"/>
                    <a:pt x="84009" y="33946"/>
                  </a:cubicBezTo>
                  <a:cubicBezTo>
                    <a:pt x="89955" y="38874"/>
                    <a:pt x="93519" y="46593"/>
                    <a:pt x="93519" y="54576"/>
                  </a:cubicBezTo>
                  <a:lnTo>
                    <a:pt x="36496" y="54576"/>
                  </a:lnTo>
                  <a:cubicBezTo>
                    <a:pt x="37005" y="39546"/>
                    <a:pt x="48634" y="27999"/>
                    <a:pt x="63562" y="27673"/>
                  </a:cubicBezTo>
                  <a:cubicBezTo>
                    <a:pt x="63936" y="27664"/>
                    <a:pt x="64310" y="27659"/>
                    <a:pt x="64682" y="27659"/>
                  </a:cubicBezTo>
                  <a:close/>
                  <a:moveTo>
                    <a:pt x="65287" y="1"/>
                  </a:moveTo>
                  <a:cubicBezTo>
                    <a:pt x="57710" y="1"/>
                    <a:pt x="50128" y="1200"/>
                    <a:pt x="42605" y="3662"/>
                  </a:cubicBezTo>
                  <a:cubicBezTo>
                    <a:pt x="25722" y="9161"/>
                    <a:pt x="13503" y="20280"/>
                    <a:pt x="7291" y="37001"/>
                  </a:cubicBezTo>
                  <a:cubicBezTo>
                    <a:pt x="0" y="56694"/>
                    <a:pt x="82" y="76876"/>
                    <a:pt x="6110" y="96916"/>
                  </a:cubicBezTo>
                  <a:cubicBezTo>
                    <a:pt x="8921" y="106162"/>
                    <a:pt x="14093" y="113962"/>
                    <a:pt x="21731" y="119909"/>
                  </a:cubicBezTo>
                  <a:cubicBezTo>
                    <a:pt x="35605" y="130553"/>
                    <a:pt x="50350" y="135553"/>
                    <a:pt x="65724" y="135553"/>
                  </a:cubicBezTo>
                  <a:cubicBezTo>
                    <a:pt x="75353" y="135553"/>
                    <a:pt x="85228" y="133592"/>
                    <a:pt x="95291" y="129827"/>
                  </a:cubicBezTo>
                  <a:cubicBezTo>
                    <a:pt x="108875" y="124654"/>
                    <a:pt x="118467" y="114655"/>
                    <a:pt x="124394" y="101315"/>
                  </a:cubicBezTo>
                  <a:cubicBezTo>
                    <a:pt x="125412" y="99034"/>
                    <a:pt x="125921" y="96489"/>
                    <a:pt x="126613" y="93943"/>
                  </a:cubicBezTo>
                  <a:cubicBezTo>
                    <a:pt x="126023" y="93780"/>
                    <a:pt x="125758" y="93780"/>
                    <a:pt x="125514" y="93780"/>
                  </a:cubicBezTo>
                  <a:cubicBezTo>
                    <a:pt x="120208" y="93729"/>
                    <a:pt x="114883" y="93704"/>
                    <a:pt x="109547" y="93704"/>
                  </a:cubicBezTo>
                  <a:cubicBezTo>
                    <a:pt x="104211" y="93704"/>
                    <a:pt x="98865" y="93729"/>
                    <a:pt x="93519" y="93780"/>
                  </a:cubicBezTo>
                  <a:cubicBezTo>
                    <a:pt x="92929" y="93780"/>
                    <a:pt x="92155" y="94370"/>
                    <a:pt x="91809" y="94880"/>
                  </a:cubicBezTo>
                  <a:cubicBezTo>
                    <a:pt x="89955" y="98097"/>
                    <a:pt x="87736" y="101152"/>
                    <a:pt x="84518" y="103189"/>
                  </a:cubicBezTo>
                  <a:cubicBezTo>
                    <a:pt x="78765" y="106823"/>
                    <a:pt x="72901" y="108493"/>
                    <a:pt x="67004" y="108493"/>
                  </a:cubicBezTo>
                  <a:cubicBezTo>
                    <a:pt x="61336" y="108493"/>
                    <a:pt x="55637" y="106950"/>
                    <a:pt x="49978" y="104126"/>
                  </a:cubicBezTo>
                  <a:cubicBezTo>
                    <a:pt x="41159" y="99625"/>
                    <a:pt x="37331" y="91397"/>
                    <a:pt x="35986" y="81968"/>
                  </a:cubicBezTo>
                  <a:cubicBezTo>
                    <a:pt x="35722" y="80277"/>
                    <a:pt x="35640" y="78506"/>
                    <a:pt x="35559" y="76632"/>
                  </a:cubicBezTo>
                  <a:lnTo>
                    <a:pt x="128141" y="76632"/>
                  </a:lnTo>
                  <a:cubicBezTo>
                    <a:pt x="128141" y="72477"/>
                    <a:pt x="128222" y="68486"/>
                    <a:pt x="128141" y="64576"/>
                  </a:cubicBezTo>
                  <a:cubicBezTo>
                    <a:pt x="127958" y="54820"/>
                    <a:pt x="126776" y="45147"/>
                    <a:pt x="122866" y="36064"/>
                  </a:cubicBezTo>
                  <a:cubicBezTo>
                    <a:pt x="116512" y="20973"/>
                    <a:pt x="106166" y="9772"/>
                    <a:pt x="90383" y="4334"/>
                  </a:cubicBezTo>
                  <a:cubicBezTo>
                    <a:pt x="82084" y="1475"/>
                    <a:pt x="73689" y="1"/>
                    <a:pt x="65287" y="1"/>
                  </a:cubicBez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53"/>
            <p:cNvSpPr/>
            <p:nvPr/>
          </p:nvSpPr>
          <p:spPr>
            <a:xfrm>
              <a:off x="4896750" y="823725"/>
              <a:ext cx="1786075" cy="436850"/>
            </a:xfrm>
            <a:custGeom>
              <a:rect b="b" l="l" r="r" t="t"/>
              <a:pathLst>
                <a:path extrusionOk="0" h="17474" w="71443">
                  <a:moveTo>
                    <a:pt x="0" y="0"/>
                  </a:moveTo>
                  <a:lnTo>
                    <a:pt x="0" y="17474"/>
                  </a:lnTo>
                  <a:lnTo>
                    <a:pt x="71443" y="17474"/>
                  </a:lnTo>
                  <a:lnTo>
                    <a:pt x="71443" y="0"/>
                  </a:ln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" name="Google Shape;530;p53"/>
          <p:cNvSpPr txBox="1"/>
          <p:nvPr>
            <p:ph idx="1" type="subTitle"/>
          </p:nvPr>
        </p:nvSpPr>
        <p:spPr>
          <a:xfrm>
            <a:off x="2239425" y="2244925"/>
            <a:ext cx="34008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41B47"/>
                </a:solidFill>
              </a:rPr>
              <a:t>Does anyone have any questions?</a:t>
            </a:r>
            <a:endParaRPr>
              <a:solidFill>
                <a:srgbClr val="741B47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741B47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41B47"/>
                </a:solidFill>
              </a:rPr>
              <a:t>addyouremail@freepik.com </a:t>
            </a:r>
            <a:endParaRPr>
              <a:solidFill>
                <a:srgbClr val="741B47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41B47"/>
                </a:solidFill>
              </a:rPr>
              <a:t>+91  620 421 838 </a:t>
            </a:r>
            <a:endParaRPr>
              <a:solidFill>
                <a:srgbClr val="741B47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41B47"/>
                </a:solidFill>
              </a:rPr>
              <a:t>yourcompany.com</a:t>
            </a:r>
            <a:endParaRPr>
              <a:solidFill>
                <a:srgbClr val="741B47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4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Google Shape;535;p54"/>
          <p:cNvSpPr txBox="1"/>
          <p:nvPr>
            <p:ph idx="2" type="ctrTitle"/>
          </p:nvPr>
        </p:nvSpPr>
        <p:spPr>
          <a:xfrm>
            <a:off x="5399600" y="2701942"/>
            <a:ext cx="2704200" cy="9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536" name="Google Shape;536;p54"/>
          <p:cNvSpPr txBox="1"/>
          <p:nvPr>
            <p:ph idx="12" type="sldNum"/>
          </p:nvPr>
        </p:nvSpPr>
        <p:spPr>
          <a:xfrm>
            <a:off x="8513778" y="4771952"/>
            <a:ext cx="3576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7" name="Google Shape;537;p54"/>
          <p:cNvSpPr txBox="1"/>
          <p:nvPr>
            <p:ph type="ctrTitle"/>
          </p:nvPr>
        </p:nvSpPr>
        <p:spPr>
          <a:xfrm>
            <a:off x="1856850" y="4841702"/>
            <a:ext cx="67233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538" name="Google Shape;538;p54"/>
          <p:cNvSpPr txBox="1"/>
          <p:nvPr>
            <p:ph idx="1" type="subTitle"/>
          </p:nvPr>
        </p:nvSpPr>
        <p:spPr>
          <a:xfrm>
            <a:off x="1009475" y="2243525"/>
            <a:ext cx="4120200" cy="170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/>
              <a:t>Did you like the resources on this template? Get them for free at our other websites.</a:t>
            </a:r>
            <a:endParaRPr sz="1000"/>
          </a:p>
          <a:p>
            <a:pPr indent="-292100" lvl="0" marL="457200" rtl="0" algn="l"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Presentation template by </a:t>
            </a:r>
            <a:r>
              <a:rPr lang="es" sz="1000">
                <a:uFill>
                  <a:noFill/>
                </a:uFill>
                <a:hlinkClick r:id="rId3"/>
              </a:rPr>
              <a:t>Slidesgo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Icons by </a:t>
            </a:r>
            <a:r>
              <a:rPr lang="es" sz="1000">
                <a:uFill>
                  <a:noFill/>
                </a:uFill>
                <a:hlinkClick r:id="rId4"/>
              </a:rPr>
              <a:t>Flaticon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Infographics by </a:t>
            </a:r>
            <a:r>
              <a:rPr lang="es" sz="1000">
                <a:uFill>
                  <a:noFill/>
                </a:uFill>
                <a:hlinkClick r:id="rId5"/>
              </a:rPr>
              <a:t>Freepik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Images created by Freepik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Author introduction slide photo created by Freepik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Zilla Slab Light"/>
              <a:buChar char="◂"/>
            </a:pPr>
            <a:r>
              <a:rPr lang="es" sz="1000"/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Google Shape;543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44" name="Google Shape;544;p55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45" name="Google Shape;545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51" name="Google Shape;551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52" name="Google Shape;552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Oswald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https://fonts.google.com/specimen/Oswald?selection.family=Oswald:400,700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Zilla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https://fonts.google.com/specimen/Zilla+Slab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53" name="Google Shape;553;p56"/>
          <p:cNvGrpSpPr/>
          <p:nvPr/>
        </p:nvGrpSpPr>
        <p:grpSpPr>
          <a:xfrm>
            <a:off x="3190888" y="3550879"/>
            <a:ext cx="2801730" cy="724862"/>
            <a:chOff x="3190888" y="3550879"/>
            <a:chExt cx="2801730" cy="724862"/>
          </a:xfrm>
        </p:grpSpPr>
        <p:grpSp>
          <p:nvGrpSpPr>
            <p:cNvPr id="554" name="Google Shape;554;p56"/>
            <p:cNvGrpSpPr/>
            <p:nvPr/>
          </p:nvGrpSpPr>
          <p:grpSpPr>
            <a:xfrm>
              <a:off x="3190901" y="3550879"/>
              <a:ext cx="760615" cy="724862"/>
              <a:chOff x="2072503" y="3521476"/>
              <a:chExt cx="791400" cy="754200"/>
            </a:xfrm>
          </p:grpSpPr>
          <p:sp>
            <p:nvSpPr>
              <p:cNvPr id="555" name="Google Shape;555;p56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56" name="Google Shape;556;p56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57" name="Google Shape;557;p56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558" name="Google Shape;558;p56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59" name="Google Shape;559;p56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60" name="Google Shape;560;p56"/>
            <p:cNvGrpSpPr/>
            <p:nvPr/>
          </p:nvGrpSpPr>
          <p:grpSpPr>
            <a:xfrm>
              <a:off x="5231994" y="3550879"/>
              <a:ext cx="760625" cy="724862"/>
              <a:chOff x="5258012" y="3521476"/>
              <a:chExt cx="791411" cy="754200"/>
            </a:xfrm>
          </p:grpSpPr>
          <p:sp>
            <p:nvSpPr>
              <p:cNvPr id="561" name="Google Shape;561;p56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9D9D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62" name="Google Shape;562;p56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63" name="Google Shape;563;p56"/>
            <p:cNvGrpSpPr/>
            <p:nvPr/>
          </p:nvGrpSpPr>
          <p:grpSpPr>
            <a:xfrm>
              <a:off x="3190888" y="3550879"/>
              <a:ext cx="760615" cy="724862"/>
              <a:chOff x="2072503" y="3521476"/>
              <a:chExt cx="791400" cy="754200"/>
            </a:xfrm>
          </p:grpSpPr>
          <p:sp>
            <p:nvSpPr>
              <p:cNvPr id="564" name="Google Shape;564;p56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741B47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65" name="Google Shape;565;p56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#741b47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66" name="Google Shape;566;p56"/>
            <p:cNvGrpSpPr/>
            <p:nvPr/>
          </p:nvGrpSpPr>
          <p:grpSpPr>
            <a:xfrm>
              <a:off x="4211427" y="3550879"/>
              <a:ext cx="760620" cy="724862"/>
              <a:chOff x="4196177" y="3521476"/>
              <a:chExt cx="791405" cy="754200"/>
            </a:xfrm>
          </p:grpSpPr>
          <p:sp>
            <p:nvSpPr>
              <p:cNvPr id="567" name="Google Shape;567;p56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9869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68" name="Google Shape;568;p56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#f98690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sp>
          <p:nvSpPr>
            <p:cNvPr id="569" name="Google Shape;569;p56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84D7E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70" name="Google Shape;570;p56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#86c7e8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4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576" name="Google Shape;576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" name="Google Shape;589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590" name="Google Shape;590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" name="Google Shape;592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593" name="Google Shape;593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" name="Google Shape;597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98" name="Google Shape;598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" name="Google Shape;600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01" name="Google Shape;601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" name="Google Shape;604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05" name="Google Shape;605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" name="Google Shape;608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09" name="Google Shape;609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" name="Google Shape;611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12" name="Google Shape;612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" name="Google Shape;616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617" name="Google Shape;617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" name="Google Shape;621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622" name="Google Shape;622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" name="Google Shape;627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28" name="Google Shape;628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51" name="Google Shape;651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11" name="Google Shape;711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" name="Google Shape;723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724" name="Google Shape;724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" name="Google Shape;734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735" name="Google Shape;735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" name="Google Shape;739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740" name="Google Shape;740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44" name="Google Shape;744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51" name="Google Shape;751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759" name="Google Shape;759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" name="Google Shape;764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765" name="Google Shape;765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" name="Google Shape;775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" name="Google Shape;776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" name="Google Shape;779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780" name="Google Shape;780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" name="Google Shape;782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783" name="Google Shape;783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" name="Google Shape;785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786" name="Google Shape;786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789" name="Google Shape;789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" name="Google Shape;791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792" name="Google Shape;792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95" name="Google Shape;795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98" name="Google Shape;798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" name="Google Shape;800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01" name="Google Shape;801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" name="Google Shape;804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05" name="Google Shape;805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" name="Google Shape;808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09" name="Google Shape;809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" name="Google Shape;812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813" name="Google Shape;813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" name="Google Shape;816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817" name="Google Shape;817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" name="Google Shape;820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821" name="Google Shape;821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" name="Google Shape;824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825" name="Google Shape;825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" name="Google Shape;827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" name="Google Shape;828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" name="Google Shape;834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" name="Google Shape;835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" name="Google Shape;836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" name="Google Shape;837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" name="Google Shape;838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839" name="Google Shape;839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" name="Google Shape;841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" name="Google Shape;842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43" name="Google Shape;843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46" name="Google Shape;846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" name="Google Shape;848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" name="Google Shape;850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" name="Google Shape;851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52" name="Google Shape;852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" name="Google Shape;861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862" name="Google Shape;862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" name="Google Shape;878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879" name="Google Shape;879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" name="Google Shape;881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882" name="Google Shape;882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" name="Google Shape;902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03" name="Google Shape;903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" name="Google Shape;981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" name="Google Shape;983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" name="Google Shape;984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" name="Google Shape;987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" name="Google Shape;988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" name="Google Shape;989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" name="Google Shape;990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" name="Google Shape;991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" name="Google Shape;992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" name="Google Shape;1004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05" name="Google Shape;1005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" name="Google Shape;1185;p57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86" name="Google Shape;1186;p57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90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1" name="Google Shape;1191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192" name="Google Shape;1192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" name="Google Shape;1195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196" name="Google Shape;1196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99" name="Google Shape;1199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02" name="Google Shape;1202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05" name="Google Shape;1205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6" name="Google Shape;1206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07" name="Google Shape;1207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0" name="Google Shape;1210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11" name="Google Shape;1211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2" name="Google Shape;1212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13" name="Google Shape;1213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5" name="Google Shape;1215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216" name="Google Shape;1216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219" name="Google Shape;1219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220" name="Google Shape;1220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21" name="Google Shape;1221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222" name="Google Shape;1222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" name="Google Shape;1223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24" name="Google Shape;1224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" name="Google Shape;1225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226" name="Google Shape;1226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0" name="Google Shape;1230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31" name="Google Shape;1231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5" name="Google Shape;1235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36" name="Google Shape;1236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237" name="Google Shape;1237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238" name="Google Shape;1238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" name="Google Shape;1239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0" name="Google Shape;1240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241" name="Google Shape;1241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42" name="Google Shape;1242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243" name="Google Shape;1243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4" name="Google Shape;1244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45" name="Google Shape;1245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46" name="Google Shape;1246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8" name="Google Shape;1248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49" name="Google Shape;1249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50" name="Google Shape;1250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51" name="Google Shape;1251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53" name="Google Shape;1253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" name="Google Shape;1256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257" name="Google Shape;1257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262" name="Google Shape;1262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269" name="Google Shape;1269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271" name="Google Shape;1271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" name="Google Shape;1272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273" name="Google Shape;1273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274" name="Google Shape;1274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7" name="Google Shape;1277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278" name="Google Shape;1278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1" name="Google Shape;1281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282" name="Google Shape;1282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5" name="Google Shape;1285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286" name="Google Shape;1286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289" name="Google Shape;1289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290" name="Google Shape;1290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2" name="Google Shape;1292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293" name="Google Shape;1293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5" name="Google Shape;1295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296" name="Google Shape;1296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8" name="Google Shape;1298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99" name="Google Shape;1299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1" name="Google Shape;1301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02" name="Google Shape;1302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05" name="Google Shape;1305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" name="Google Shape;1315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316" name="Google Shape;1316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317" name="Google Shape;1317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19" name="Google Shape;1319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320" name="Google Shape;1320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321" name="Google Shape;1321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" name="Google Shape;1322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3" name="Google Shape;1323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324" name="Google Shape;1324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" name="Google Shape;1325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6" name="Google Shape;1326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327" name="Google Shape;1327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" name="Google Shape;1328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9" name="Google Shape;1329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30" name="Google Shape;1330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" name="Google Shape;1331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32" name="Google Shape;1332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3" name="Google Shape;1333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34" name="Google Shape;1334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35" name="Google Shape;1335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8" name="Google Shape;1338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339" name="Google Shape;1339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2" name="Google Shape;1342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343" name="Google Shape;1343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6" name="Google Shape;1346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47" name="Google Shape;1347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0" name="Google Shape;1350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51" name="Google Shape;1351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4" name="Google Shape;1354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55" name="Google Shape;1355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" name="Google Shape;1372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" name="Google Shape;1373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374" name="Google Shape;1374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" name="Google Shape;1376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377" name="Google Shape;1377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389" name="Google Shape;1389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" name="Google Shape;1416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417" name="Google Shape;1417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18" name="Google Shape;1418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19" name="Google Shape;1419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21" name="Google Shape;1421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24" name="Google Shape;1424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25" name="Google Shape;1425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26" name="Google Shape;1426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31" name="Google Shape;1431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37" name="Google Shape;1437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" name="Google Shape;1472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473" name="Google Shape;1473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4" name="Google Shape;1474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475" name="Google Shape;1475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9" name="Google Shape;1479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480" name="Google Shape;1480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4" name="Google Shape;1484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485" name="Google Shape;1485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" name="Google Shape;1489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490" name="Google Shape;1490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491" name="Google Shape;1491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5" name="Google Shape;1495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496" name="Google Shape;1496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9" name="Google Shape;1499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00" name="Google Shape;1500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01" name="Google Shape;1501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03" name="Google Shape;1503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04" name="Google Shape;1504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8" name="Google Shape;1508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09" name="Google Shape;1509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2" name="Google Shape;1512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13" name="Google Shape;1513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5" name="Google Shape;1515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516" name="Google Shape;1516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517" name="Google Shape;1517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0" name="Google Shape;1550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51" name="Google Shape;1551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8" name="Google Shape;1558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559" name="Google Shape;1559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" name="Google Shape;1565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566" name="Google Shape;1566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" name="Google Shape;1570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571" name="Google Shape;1571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" name="Google Shape;1574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575" name="Google Shape;1575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576" name="Google Shape;1576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8" name="Google Shape;1578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579" name="Google Shape;1579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1" name="Google Shape;1581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582" name="Google Shape;1582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5" name="Google Shape;1585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586" name="Google Shape;1586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587" name="Google Shape;1587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0" name="Google Shape;1590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591" name="Google Shape;1591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4" name="Google Shape;1594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595" name="Google Shape;1595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7" name="Google Shape;1597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98" name="Google Shape;1598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12" name="Google Shape;1612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13" name="Google Shape;1613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617" name="Google Shape;1617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0" name="Google Shape;1620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621" name="Google Shape;1621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4" name="Google Shape;1624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625" name="Google Shape;1625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" name="Google Shape;1636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637" name="Google Shape;1637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" name="Google Shape;1639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640" name="Google Shape;1640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" name="Google Shape;1677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678" name="Google Shape;1678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694" name="Google Shape;1694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695" name="Google Shape;1695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7" name="Google Shape;1697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98" name="Google Shape;1698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0" name="Google Shape;1700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01" name="Google Shape;1701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02" name="Google Shape;1702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03" name="Google Shape;1703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04" name="Google Shape;1704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05" name="Google Shape;1705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6" name="Google Shape;1706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07" name="Google Shape;1707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08" name="Google Shape;1708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1" name="Google Shape;1711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12" name="Google Shape;1712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5" name="Google Shape;1715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716" name="Google Shape;1716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9" name="Google Shape;1719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720" name="Google Shape;1720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3" name="Google Shape;1723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724" name="Google Shape;1724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7" name="Google Shape;1727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28" name="Google Shape;1728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1" name="Google Shape;1731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32" name="Google Shape;1732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5" name="Google Shape;1735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36" name="Google Shape;1736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9" name="Google Shape;1739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740" name="Google Shape;1740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3" name="Google Shape;1743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44" name="Google Shape;1744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7" name="Google Shape;1747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48" name="Google Shape;1748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49" name="Google Shape;1749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1" name="Google Shape;1751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52" name="Google Shape;1752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4" name="Google Shape;1754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55" name="Google Shape;1755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7" name="Google Shape;1757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758" name="Google Shape;1758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0" name="Google Shape;1760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761" name="Google Shape;1761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3" name="Google Shape;1763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764" name="Google Shape;1764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6" name="Google Shape;1766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767" name="Google Shape;1767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9" name="Google Shape;1769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770" name="Google Shape;1770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2" name="Google Shape;1772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773" name="Google Shape;1773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5" name="Google Shape;1775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776" name="Google Shape;1776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78" name="Google Shape;1778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" name="Google Shape;1785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" name="Google Shape;1786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" name="Google Shape;1793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" name="Google Shape;1794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" name="Google Shape;1801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2" name="Google Shape;1802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4" name="Google Shape;1804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5" name="Google Shape;1805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6" name="Google Shape;1806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" name="Google Shape;1807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" name="Google Shape;1808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" name="Google Shape;1809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" name="Google Shape;1810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" name="Google Shape;1811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2" name="Google Shape;1812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3" name="Google Shape;1813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814" name="Google Shape;1814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7" name="Google Shape;2767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768" name="Google Shape;2768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769" name="Google Shape;2769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1" name="Google Shape;2771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3" name="Google Shape;2773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774" name="Google Shape;2774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775" name="Google Shape;2775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6" name="Google Shape;2776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7" name="Google Shape;2777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778" name="Google Shape;2778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79" name="Google Shape;2779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780" name="Google Shape;2780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781" name="Google Shape;2781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2" name="Google Shape;2782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3" name="Google Shape;2783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4" name="Google Shape;2784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5" name="Google Shape;2785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86" name="Google Shape;2786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787" name="Google Shape;2787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88" name="Google Shape;2788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9" name="Google Shape;2789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790" name="Google Shape;2790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91" name="Google Shape;2791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6" name="Google Shape;2796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97" name="Google Shape;2797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99" name="Google Shape;2799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00" name="Google Shape;2800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02" name="Google Shape;2802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03" name="Google Shape;2803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04" name="Google Shape;2804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06" name="Google Shape;2806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07" name="Google Shape;2807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08" name="Google Shape;2808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9" name="Google Shape;2809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10" name="Google Shape;2810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11" name="Google Shape;2811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12" name="Google Shape;2812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13" name="Google Shape;2813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14" name="Google Shape;2814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815" name="Google Shape;2815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16" name="Google Shape;2816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7" name="Google Shape;2817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818" name="Google Shape;2818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19" name="Google Shape;2819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0" name="Google Shape;2820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821" name="Google Shape;2821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22" name="Google Shape;2822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3" name="Google Shape;2823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6" name="Google Shape;2826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827" name="Google Shape;2827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3" name="Google Shape;2843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5" name="Google Shape;2865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866" name="Google Shape;2866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8" name="Google Shape;2868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9" name="Google Shape;2869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870" name="Google Shape;2870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4" name="Google Shape;2874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1" name="Google Shape;2881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882" name="Google Shape;2882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6" name="Google Shape;2886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5" name="Google Shape;2915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916" name="Google Shape;2916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8" name="Google Shape;2918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9" name="Google Shape;2919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920" name="Google Shape;2920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2" name="Google Shape;2922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923" name="Google Shape;2923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5" name="Google Shape;2925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3" name="Google Shape;2933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34" name="Google Shape;2934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8" name="Google Shape;2938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46" name="Google Shape;2946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47" name="Google Shape;2947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1" name="Google Shape;2951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3" name="Google Shape;2993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994" name="Google Shape;2994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6" name="Google Shape;2996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1" name="Google Shape;3031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32" name="Google Shape;3032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33" name="Google Shape;3033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7" name="Google Shape;3307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8" name="Google Shape;3308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09" name="Google Shape;3309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45" name="Google Shape;3345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46" name="Google Shape;3346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47" name="Google Shape;3347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3" name="Google Shape;3363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364" name="Google Shape;3364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7" name="Google Shape;3677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681" name="Shape 3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2" name="Google Shape;368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683" name="Google Shape;3683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684" name="Google Shape;3684;p59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685" name="Google Shape;3685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1" name="Google Shape;3691;p59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692" name="Google Shape;3692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4" name="Google Shape;3694;p59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695" name="Google Shape;3695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7" name="Google Shape;3697;p59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98" name="Google Shape;3698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0" name="Google Shape;3700;p59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701" name="Google Shape;3701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7" name="Google Shape;3707;p59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708" name="Google Shape;3708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0" name="Google Shape;3710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4" name="Google Shape;3714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6" name="Google Shape;3716;p59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717" name="Google Shape;3717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9" name="Google Shape;3719;p59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720" name="Google Shape;3720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1" name="Google Shape;3721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2" name="Google Shape;3722;p59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723" name="Google Shape;3723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5" name="Google Shape;3725;p59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726" name="Google Shape;3726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9" name="Google Shape;3729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1" name="Google Shape;3731;p59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732" name="Google Shape;3732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36" name="Google Shape;3736;p59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37" name="Google Shape;3737;p59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738" name="Google Shape;3738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1" name="Google Shape;3741;p59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742" name="Google Shape;3742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59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745" name="Google Shape;3745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48" name="Google Shape;3748;p59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49" name="Google Shape;3749;p59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750" name="Google Shape;3750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4" name="Google Shape;3754;p59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755" name="Google Shape;3755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7" name="Google Shape;3757;p59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758" name="Google Shape;3758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4" name="Google Shape;3764;p59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765" name="Google Shape;3765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2" name="Google Shape;3772;p59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773" name="Google Shape;3773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7" name="Google Shape;3777;p59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778" name="Google Shape;3778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0" name="Google Shape;3780;p59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781" name="Google Shape;3781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4" name="Google Shape;3784;p59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785" name="Google Shape;3785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59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789" name="Google Shape;3789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1" name="Google Shape;3791;p59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792" name="Google Shape;3792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7" name="Google Shape;3797;p59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98" name="Google Shape;3798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7" name="Google Shape;3817;p59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818" name="Google Shape;3818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2" name="Google Shape;3822;p59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823" name="Google Shape;3823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4" name="Google Shape;3824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6" name="Google Shape;3826;p59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827" name="Google Shape;3827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2" name="Google Shape;3832;p59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833" name="Google Shape;3833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6" name="Google Shape;3836;p59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837" name="Google Shape;3837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0" name="Google Shape;3840;p59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841" name="Google Shape;3841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6" name="Google Shape;3846;p59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847" name="Google Shape;3847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50" name="Google Shape;3850;p59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51" name="Google Shape;3851;p59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852" name="Google Shape;3852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4" name="Google Shape;3854;p59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855" name="Google Shape;3855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3" name="Google Shape;3863;p59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864" name="Google Shape;3864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7" name="Google Shape;3867;p59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868" name="Google Shape;3868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59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871" name="Google Shape;3871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4" name="Google Shape;3874;p59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875" name="Google Shape;3875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0" name="Google Shape;3880;p59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881" name="Google Shape;3881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83" name="Google Shape;3883;p59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84" name="Google Shape;3884;p59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885" name="Google Shape;3885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2" name="Google Shape;3892;p59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893" name="Google Shape;3893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6" name="Google Shape;3896;p59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97" name="Google Shape;3897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1" name="Google Shape;3901;p59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902" name="Google Shape;3902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8" name="Google Shape;3908;p59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909" name="Google Shape;3909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2" name="Google Shape;3912;p59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913" name="Google Shape;3913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0" name="Google Shape;3920;p59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921" name="Google Shape;3921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26" name="Google Shape;3926;p59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27" name="Google Shape;3927;p59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928" name="Google Shape;3928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1" name="Google Shape;3931;p59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932" name="Google Shape;3932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34" name="Google Shape;3934;p59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35" name="Google Shape;3935;p59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936" name="Google Shape;3936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59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939" name="Google Shape;3939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41" name="Google Shape;3941;p59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942" name="Google Shape;3942;p59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43" name="Google Shape;3943;p59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944" name="Google Shape;3944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9" name="Google Shape;3949;p59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950" name="Google Shape;3950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59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957" name="Google Shape;3957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2" name="Google Shape;3962;p59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963" name="Google Shape;3963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59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968" name="Google Shape;3968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0" name="Google Shape;3970;p59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971" name="Google Shape;3971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59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974" name="Google Shape;3974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59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977" name="Google Shape;3977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9" name="Google Shape;3979;p59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980" name="Google Shape;3980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59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987" name="Google Shape;3987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59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991" name="Google Shape;3991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59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996" name="Google Shape;3996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9" name="Google Shape;3999;p59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000" name="Google Shape;4000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8" name="Google Shape;4008;p59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009" name="Google Shape;4009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59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015" name="Google Shape;4015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59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022" name="Google Shape;4022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4" name="Google Shape;4034;p59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035" name="Google Shape;4035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2" name="Google Shape;4042;p59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043" name="Google Shape;4043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59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049" name="Google Shape;4049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1" name="Google Shape;4051;p59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2" name="Google Shape;4052;p59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053" name="Google Shape;4053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59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056" name="Google Shape;4056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59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060" name="Google Shape;4060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59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064" name="Google Shape;4064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59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067" name="Google Shape;4067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59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070" name="Google Shape;4070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3" name="Google Shape;4073;p59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074" name="Google Shape;4074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59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078" name="Google Shape;4078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59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083" name="Google Shape;4083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7" name="Google Shape;4087;p59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088" name="Google Shape;4088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9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093" name="Google Shape;4093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59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97" name="Google Shape;4097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59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100" name="Google Shape;4100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59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103" name="Google Shape;4103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59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108" name="Google Shape;4108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59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114" name="Google Shape;4114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1" name="Google Shape;4121;p59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2" name="Google Shape;4122;p59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123" name="Google Shape;4123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7" name="Google Shape;4127;p59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128" name="Google Shape;4128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8" name="Google Shape;4138;p59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139" name="Google Shape;4139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59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143" name="Google Shape;4143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7" name="Google Shape;4147;p59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48" name="Google Shape;4148;p59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9" name="Google Shape;4149;p59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150" name="Google Shape;4150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3" name="Google Shape;4153;p59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154" name="Google Shape;4154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59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158" name="Google Shape;4158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2" name="Google Shape;4162;p59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163" name="Google Shape;4163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" name="Google Shape;4166;p59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167" name="Google Shape;4167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9" name="Google Shape;4169;p59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0" name="Google Shape;4170;p59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171" name="Google Shape;4171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9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174" name="Google Shape;4174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8" name="Google Shape;4178;p59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9" name="Google Shape;4179;p59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0" name="Google Shape;4180;p59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181" name="Google Shape;4181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59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85" name="Google Shape;4185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8" name="Google Shape;4188;p59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89" name="Google Shape;4189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2" name="Google Shape;4192;p59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93" name="Google Shape;4193;p59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4" name="Google Shape;4194;p59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95" name="Google Shape;4195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59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98" name="Google Shape;4198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1" name="Google Shape;4201;p59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2" name="Google Shape;4202;p59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203" name="Google Shape;4203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59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208" name="Google Shape;4208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4" name="Google Shape;4214;p59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215" name="Google Shape;4215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59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218" name="Google Shape;4218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2" name="Google Shape;4222;p59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3" name="Google Shape;4223;p59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4" name="Google Shape;4224;p59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225" name="Google Shape;4225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3" name="Google Shape;4233;p59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4" name="Google Shape;4234;p59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235" name="Google Shape;4235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59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239" name="Google Shape;4239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59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243" name="Google Shape;4243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59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247" name="Google Shape;4247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59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252" name="Google Shape;4252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59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257" name="Google Shape;4257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9" name="Google Shape;4259;p59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0" name="Google Shape;4260;p59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1" name="Google Shape;4261;p59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2" name="Google Shape;4262;p59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263" name="Google Shape;4263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59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266" name="Google Shape;4266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1" name="Google Shape;4271;p59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2" name="Google Shape;4272;p59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273" name="Google Shape;4273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6" name="Google Shape;4276;p59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77" name="Google Shape;4277;p59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8" name="Google Shape;4278;p59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279" name="Google Shape;4279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59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282" name="Google Shape;4282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59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285" name="Google Shape;4285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7" name="Google Shape;4287;p59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8" name="Google Shape;4288;p59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289" name="Google Shape;4289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59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295" name="Google Shape;4295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8" name="Google Shape;4298;p59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99" name="Google Shape;4299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1" name="Google Shape;4301;p59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2" name="Google Shape;4302;p59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303" name="Google Shape;4303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59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306" name="Google Shape;4306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0" name="Google Shape;4310;p59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11" name="Google Shape;4311;p59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2" name="Google Shape;4312;p59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313" name="Google Shape;4313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7" name="Google Shape;4317;p59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318" name="Google Shape;4318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2" name="Google Shape;4322;p59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323" name="Google Shape;4323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7" name="Google Shape;4327;p59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328" name="Google Shape;4328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59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333" name="Google Shape;4333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59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337" name="Google Shape;4337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59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342" name="Google Shape;4342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4" name="Google Shape;4344;p59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5" name="Google Shape;4345;p59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346" name="Google Shape;4346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59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349" name="Google Shape;4349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1" name="Google Shape;4351;p59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2" name="Google Shape;4352;p59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353" name="Google Shape;4353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6" name="Google Shape;4356;p59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357" name="Google Shape;4357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59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360" name="Google Shape;4360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59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364" name="Google Shape;4364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59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368" name="Google Shape;4368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59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371" name="Google Shape;4371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59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374" name="Google Shape;4374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59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378" name="Google Shape;4378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1" name="Google Shape;4381;p59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2" name="Google Shape;4382;p59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383" name="Google Shape;4383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59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386" name="Google Shape;4386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91" name="Shape 4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" name="Google Shape;4392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93" name="Google Shape;4393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394" name="Google Shape;4394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6" name="Google Shape;4396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397" name="Google Shape;4397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9" name="Google Shape;4399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400" name="Google Shape;4400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2" name="Google Shape;4402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403" name="Google Shape;4403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05" name="Google Shape;4405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6" name="Google Shape;4406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407" name="Google Shape;4407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" name="Google Shape;4409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410" name="Google Shape;4410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" name="Google Shape;4414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415" name="Google Shape;4415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8" name="Google Shape;4418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419" name="Google Shape;4419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" name="Google Shape;4424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425" name="Google Shape;4425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8" name="Google Shape;4428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429" name="Google Shape;4429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1" name="Google Shape;4431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432" name="Google Shape;4432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4" name="Google Shape;4434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5" name="Google Shape;4435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436" name="Google Shape;4436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8" name="Google Shape;4438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439" name="Google Shape;4439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443" name="Google Shape;4443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5" name="Google Shape;4445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6" name="Google Shape;4446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447" name="Google Shape;4447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454" name="Google Shape;4454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6" name="Google Shape;4456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457" name="Google Shape;4457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3" name="Google Shape;4463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464" name="Google Shape;4464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468" name="Google Shape;4468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0" name="Google Shape;4470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1" name="Google Shape;4471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472" name="Google Shape;4472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" name="Google Shape;4474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475" name="Google Shape;4475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7" name="Google Shape;4477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478" name="Google Shape;4478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0" name="Google Shape;4480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481" name="Google Shape;4481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" name="Google Shape;4483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484" name="Google Shape;4484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7" name="Google Shape;4487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488" name="Google Shape;4488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0" name="Google Shape;4490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491" name="Google Shape;4491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8" name="Google Shape;4498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9" name="Google Shape;4499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0" name="Google Shape;4500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501" name="Google Shape;4501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3" name="Google Shape;4503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504" name="Google Shape;4504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6" name="Google Shape;4506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507" name="Google Shape;4507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2" name="Google Shape;4512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513" name="Google Shape;4513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7" name="Google Shape;4517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518" name="Google Shape;4518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" name="Google Shape;4522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523" name="Google Shape;4523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24" name="Google Shape;4524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525" name="Google Shape;4525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32" name="Google Shape;4532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533" name="Google Shape;4533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" name="Google Shape;4535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536" name="Google Shape;4536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6" name="Google Shape;4546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547" name="Google Shape;4547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9" name="Google Shape;4549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550" name="Google Shape;4550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2" name="Google Shape;4552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553" name="Google Shape;4553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" name="Google Shape;4555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556" name="Google Shape;4556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0" name="Google Shape;4560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561" name="Google Shape;4561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564" name="Google Shape;4564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" name="Google Shape;4567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568" name="Google Shape;4568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2" name="Google Shape;4572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3" name="Google Shape;4573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574" name="Google Shape;4574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8" name="Google Shape;4578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579" name="Google Shape;4579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1" name="Google Shape;4581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2" name="Google Shape;4582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583" name="Google Shape;4583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" name="Google Shape;4585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586" name="Google Shape;4586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9" name="Google Shape;4589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0" name="Google Shape;4590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591" name="Google Shape;4591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" name="Google Shape;4594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595" name="Google Shape;4595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" name="Google Shape;4604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605" name="Google Shape;4605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8" name="Google Shape;4608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609" name="Google Shape;4609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" name="Google Shape;4612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613" name="Google Shape;4613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5" name="Google Shape;4615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616" name="Google Shape;4616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" name="Google Shape;4625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626" name="Google Shape;4626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0" name="Google Shape;4630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1" name="Google Shape;4631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2" name="Google Shape;4632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3" name="Google Shape;4633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634" name="Google Shape;4634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8" name="Google Shape;4648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649" name="Google Shape;4649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652" name="Google Shape;4652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5" name="Google Shape;4655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656" name="Google Shape;4656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9" name="Google Shape;4659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660" name="Google Shape;4660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666" name="Google Shape;4666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0" name="Google Shape;4670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671" name="Google Shape;4671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3" name="Google Shape;4673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4" name="Google Shape;4674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675" name="Google Shape;4675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8" name="Google Shape;4678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9" name="Google Shape;4679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680" name="Google Shape;4680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683" name="Google Shape;4683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8" name="Google Shape;4688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689" name="Google Shape;4689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4" name="Google Shape;4694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5" name="Google Shape;4695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696" name="Google Shape;4696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700" name="Google Shape;4700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707" name="Google Shape;4707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711" name="Google Shape;4711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715" name="Google Shape;4715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720" name="Google Shape;4720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723" name="Google Shape;4723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5" name="Google Shape;4725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726" name="Google Shape;4726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731" name="Google Shape;4731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736" name="Google Shape;4736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744" name="Google Shape;4744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6" name="Google Shape;4746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7" name="Google Shape;4747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748" name="Google Shape;4748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2" name="Google Shape;4752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3" name="Google Shape;4753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754" name="Google Shape;4754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758" name="Google Shape;4758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766" name="Google Shape;4766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8" name="Google Shape;4768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9" name="Google Shape;4769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0" name="Google Shape;4770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1" name="Google Shape;4771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772" name="Google Shape;4772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777" name="Google Shape;4777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87" name="Shape 4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8" name="Google Shape;478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89" name="Google Shape;4789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790" name="Google Shape;4790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795" name="Google Shape;4795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800" name="Google Shape;4800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805" name="Google Shape;4805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808" name="Google Shape;4808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813" name="Google Shape;4813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818" name="Google Shape;4818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821" name="Google Shape;4821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826" name="Google Shape;4826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0" name="Google Shape;4830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831" name="Google Shape;4831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836" name="Google Shape;4836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841" name="Google Shape;4841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847" name="Google Shape;4847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850" name="Google Shape;4850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857" name="Google Shape;4857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862" name="Google Shape;4862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867" name="Google Shape;4867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872" name="Google Shape;4872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877" name="Google Shape;4877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883" name="Google Shape;4883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889" name="Google Shape;4889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894" name="Google Shape;4894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897" name="Google Shape;4897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903" name="Google Shape;4903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908" name="Google Shape;4908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913" name="Google Shape;4913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6" name="Google Shape;4916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917" name="Google Shape;4917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920" name="Google Shape;4920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925" name="Google Shape;4925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930" name="Google Shape;4930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933" name="Google Shape;4933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937" name="Google Shape;4937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941" name="Google Shape;4941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4" name="Google Shape;4944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945" name="Google Shape;4945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950" name="Google Shape;4950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4" name="Google Shape;4954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955" name="Google Shape;4955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958" name="Google Shape;4958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962" name="Google Shape;4962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967" name="Google Shape;4967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972" name="Google Shape;4972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976" name="Google Shape;4976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981" name="Google Shape;4981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986" name="Google Shape;4986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1" name="Google Shape;4991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992" name="Google Shape;4992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998" name="Google Shape;4998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001" name="Google Shape;5001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006" name="Google Shape;5006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011" name="Google Shape;5011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015" name="Google Shape;5015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023" name="Google Shape;5023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029" name="Google Shape;5029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034" name="Google Shape;5034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039" name="Google Shape;5039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045" name="Google Shape;5045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051" name="Google Shape;5051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060" name="Google Shape;5060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067" name="Google Shape;5067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072" name="Google Shape;5072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084" name="Google Shape;5084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091" name="Google Shape;5091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096" name="Google Shape;5096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101" name="Google Shape;5101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106" name="Google Shape;5106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111" name="Google Shape;5111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118" name="Google Shape;5118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122" name="Google Shape;5122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126" name="Google Shape;5126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135" name="Google Shape;5135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143" name="Google Shape;5143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148" name="Google Shape;5148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154" name="Google Shape;5154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163" name="Google Shape;5163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166" name="Google Shape;5166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172" name="Google Shape;5172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176" name="Google Shape;5176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185" name="Google Shape;5185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191" name="Google Shape;5191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199" name="Google Shape;5199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209" name="Google Shape;5209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217" name="Google Shape;5217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222" name="Google Shape;5222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230" name="Google Shape;5230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238" name="Google Shape;5238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5" name="Google Shape;5245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6" name="Google Shape;5246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7" name="Google Shape;5247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248" name="Google Shape;5248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256" name="Google Shape;5256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265" name="Google Shape;5265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272" name="Google Shape;5272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278" name="Google Shape;5278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286" name="Google Shape;5286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293" name="Google Shape;5293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297" name="Google Shape;5297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306" name="Google Shape;5306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318" name="Google Shape;5318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325" name="Google Shape;5325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331" name="Google Shape;5331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340" name="Google Shape;5340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348" name="Google Shape;5348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357" name="Google Shape;5357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367" name="Google Shape;5367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72" name="Google Shape;5372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73" name="Google Shape;5373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74" name="Google Shape;5374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6" name="Google Shape;5376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80" name="Shape 5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1" name="Google Shape;5381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82" name="Google Shape;5382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383" name="Google Shape;5383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386" name="Google Shape;5386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389" name="Google Shape;5389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396" name="Google Shape;5396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99" name="Google Shape;5399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08" name="Google Shape;5408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11" name="Google Shape;5411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414" name="Google Shape;5414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417" name="Google Shape;5417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9" name="Google Shape;5419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0" name="Google Shape;5420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421" name="Google Shape;5421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424" name="Google Shape;5424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427" name="Google Shape;5427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30" name="Google Shape;5430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437" name="Google Shape;5437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441" name="Google Shape;5441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46" name="Google Shape;5446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0" name="Google Shape;5450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1" name="Google Shape;5451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52" name="Google Shape;5452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5" name="Google Shape;5455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6" name="Google Shape;5456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457" name="Google Shape;5457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4" name="Google Shape;5464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5" name="Google Shape;5465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6" name="Google Shape;5466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467" name="Google Shape;5467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471" name="Google Shape;5471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476" name="Google Shape;5476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480" name="Google Shape;5480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484" name="Google Shape;5484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1" name="Google Shape;5491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2" name="Google Shape;5492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3" name="Google Shape;5493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4" name="Google Shape;5494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5" name="Google Shape;5495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6" name="Google Shape;5496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97" name="Google Shape;5497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01" name="Google Shape;5501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07" name="Google Shape;5507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10" name="Google Shape;5510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6" name="Google Shape;5516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7" name="Google Shape;5517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518" name="Google Shape;5518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526" name="Google Shape;5526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31" name="Google Shape;5531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8" name="Google Shape;5538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9" name="Google Shape;5539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540" name="Google Shape;5540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4" name="Google Shape;5544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5" name="Google Shape;5545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46" name="Google Shape;5546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49" name="Google Shape;5549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55" name="Google Shape;5555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2" name="Google Shape;5562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3" name="Google Shape;5563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564" name="Google Shape;5564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569" name="Google Shape;5569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3" name="Google Shape;5573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4" name="Google Shape;5574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575" name="Google Shape;5575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579" name="Google Shape;5579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584" name="Google Shape;5584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590" name="Google Shape;5590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594" name="Google Shape;5594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05" name="Google Shape;5605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10" name="Google Shape;5610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616" name="Google Shape;5616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621" name="Google Shape;5621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624" name="Google Shape;5624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30" name="Google Shape;5630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641" name="Google Shape;5641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44" name="Google Shape;5644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48" name="Google Shape;5648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658" name="Google Shape;5658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662" name="Google Shape;5662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667" name="Google Shape;5667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673" name="Google Shape;5673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679" name="Google Shape;5679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682" name="Google Shape;5682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688" name="Google Shape;5688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98" name="Google Shape;5698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10" name="Google Shape;5710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715" name="Google Shape;5715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722" name="Google Shape;5722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29" name="Google Shape;5729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738" name="Google Shape;5738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45" name="Google Shape;5745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50" name="Google Shape;5750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761" name="Google Shape;5761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768" name="Google Shape;5768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776" name="Google Shape;5776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788" name="Google Shape;5788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796" name="Google Shape;5796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10" name="Google Shape;5810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816" name="Google Shape;5816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822" name="Google Shape;5822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826" name="Google Shape;5826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29" name="Google Shape;5829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36" name="Google Shape;5836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840" name="Google Shape;5840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45" name="Google Shape;5845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856" name="Google Shape;5856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863" name="Google Shape;5863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870" name="Google Shape;5870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877" name="Google Shape;5877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882" name="Google Shape;5882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886" name="Google Shape;5886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893" name="Google Shape;5893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98" name="Google Shape;5898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02" name="Google Shape;5902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5" name="Google Shape;5905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06" name="Google Shape;5906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07" name="Google Shape;5907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15" name="Shape 5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6" name="Google Shape;5916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17" name="Google Shape;5917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8" name="Google Shape;5918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9" name="Google Shape;5919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0" name="Google Shape;5920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921" name="Google Shape;5921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926" name="Google Shape;5926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9" name="Google Shape;5929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0" name="Google Shape;5930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1" name="Google Shape;5931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2" name="Google Shape;5932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3" name="Google Shape;5933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35" name="Google Shape;5935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939" name="Google Shape;5939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942" name="Google Shape;5942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7" name="Google Shape;5947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8" name="Google Shape;5948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9" name="Google Shape;5949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0" name="Google Shape;5950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1" name="Google Shape;5951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2" name="Google Shape;5952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53" name="Google Shape;5953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5" name="Google Shape;5955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6" name="Google Shape;5956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7" name="Google Shape;5957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958" name="Google Shape;5958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2" name="Google Shape;5962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3" name="Google Shape;5963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4" name="Google Shape;5964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5" name="Google Shape;5965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6" name="Google Shape;5966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7" name="Google Shape;5967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8" name="Google Shape;5968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969" name="Google Shape;5969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972" name="Google Shape;5972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975" name="Google Shape;5975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7" name="Google Shape;5977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8" name="Google Shape;5978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979" name="Google Shape;5979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1" name="Google Shape;5981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2" name="Google Shape;5982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983" name="Google Shape;5983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988" name="Google Shape;5988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993" name="Google Shape;5993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996" name="Google Shape;5996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8" name="Google Shape;5998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0" name="Google Shape;6000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01" name="Google Shape;6001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7" name="Google Shape;6007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08" name="Google Shape;6008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11" name="Google Shape;6011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015" name="Google Shape;6015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018" name="Google Shape;6018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0" name="Google Shape;6020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1" name="Google Shape;6021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022" name="Google Shape;6022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026" name="Google Shape;6026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1" name="Google Shape;6031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2" name="Google Shape;6032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3" name="Google Shape;6033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34" name="Google Shape;6034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038" name="Google Shape;6038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042" name="Google Shape;6042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46" name="Google Shape;6046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51" name="Google Shape;6051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4" name="Google Shape;6054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5" name="Google Shape;6055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056" name="Google Shape;6056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059" name="Google Shape;6059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1" name="Google Shape;6061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2" name="Google Shape;6062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3" name="Google Shape;6063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064" name="Google Shape;6064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8" name="Google Shape;6068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069" name="Google Shape;6069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2" name="Google Shape;6072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073" name="Google Shape;6073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080" name="Google Shape;6080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088" name="Google Shape;6088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091" name="Google Shape;6091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096" name="Google Shape;6096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9" name="Google Shape;6099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0" name="Google Shape;6100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101" name="Google Shape;6101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3" name="Google Shape;6103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4" name="Google Shape;6104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5" name="Google Shape;6105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06" name="Google Shape;6106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09" name="Google Shape;6109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114" name="Google Shape;6114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7" name="Google Shape;6117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8" name="Google Shape;6118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119" name="Google Shape;6119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123" name="Google Shape;6123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28" name="Google Shape;6128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31" name="Google Shape;6131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34" name="Google Shape;6134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140" name="Google Shape;6140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4" name="Google Shape;6144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5" name="Google Shape;6145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6" name="Google Shape;6146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47" name="Google Shape;6147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50" name="Google Shape;6150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53" name="Google Shape;6153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156" name="Google Shape;6156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165" name="Google Shape;6165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7" name="Google Shape;6167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8" name="Google Shape;6168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169" name="Google Shape;6169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172" name="Google Shape;6172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175" name="Google Shape;6175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179" name="Google Shape;6179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1" name="Google Shape;6181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2" name="Google Shape;6182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183" name="Google Shape;6183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187" name="Google Shape;6187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190" name="Google Shape;6190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193" name="Google Shape;6193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6" name="Google Shape;6196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00" name="Shape 6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1" name="Google Shape;620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02" name="Google Shape;6202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03" name="Google Shape;6203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06" name="Google Shape;6206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10" name="Google Shape;6210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216" name="Google Shape;6216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0" name="Google Shape;6220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1" name="Google Shape;6221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222" name="Google Shape;6222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226" name="Google Shape;6226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30" name="Google Shape;6230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2" name="Google Shape;6232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3" name="Google Shape;6233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34" name="Google Shape;6234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7" name="Google Shape;6237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8" name="Google Shape;6238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239" name="Google Shape;6239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44" name="Google Shape;6244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49" name="Google Shape;6249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53" name="Google Shape;6253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256" name="Google Shape;6256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8" name="Google Shape;6258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9" name="Google Shape;6259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260" name="Google Shape;6260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2" name="Google Shape;6262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3" name="Google Shape;6263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264" name="Google Shape;6264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268" name="Google Shape;6268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273" name="Google Shape;6273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7" name="Google Shape;6277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8" name="Google Shape;6278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279" name="Google Shape;6279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2" name="Google Shape;6282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3" name="Google Shape;6283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284" name="Google Shape;6284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296" name="Google Shape;6296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9" name="Google Shape;6299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1" name="Google Shape;6301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02" name="Google Shape;6302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06" name="Google Shape;6306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10" name="Google Shape;6310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314" name="Google Shape;6314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6" name="Google Shape;6316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7" name="Google Shape;6317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8" name="Google Shape;6318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319" name="Google Shape;6319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31" name="Google Shape;6331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35" name="Google Shape;6335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9" name="Google Shape;6339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0" name="Google Shape;6340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341" name="Google Shape;6341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44" name="Google Shape;6344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50" name="Google Shape;6350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4" name="Google Shape;6354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5" name="Google Shape;6355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6" name="Google Shape;6356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7" name="Google Shape;6357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358" name="Google Shape;6358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361" name="Google Shape;6361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366" name="Google Shape;6366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370" name="Google Shape;6370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374" name="Google Shape;6374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382" name="Google Shape;6382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9" name="Google Shape;6389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0" name="Google Shape;6390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391" name="Google Shape;6391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97" name="Google Shape;6397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03" name="Google Shape;6403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07" name="Google Shape;6407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1" name="Google Shape;6411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2" name="Google Shape;6412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3" name="Google Shape;6413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414" name="Google Shape;6414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420" name="Google Shape;6420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28" name="Google Shape;6428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32" name="Google Shape;6432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441" name="Google Shape;6441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49" name="Google Shape;6449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52" name="Google Shape;6452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463" name="Google Shape;6463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468" name="Google Shape;6468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476" name="Google Shape;6476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480" name="Google Shape;6480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487" name="Google Shape;6487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492" name="Google Shape;6492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495" name="Google Shape;6495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98" name="Google Shape;6498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06" name="Google Shape;6506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12" name="Google Shape;6512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517" name="Google Shape;6517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522" name="Google Shape;6522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527" name="Google Shape;6527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30" name="Google Shape;6530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36" name="Google Shape;6536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44" name="Google Shape;6544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7" name="Google Shape;6547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49" name="Google Shape;6549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55" name="Google Shape;6555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561" name="Google Shape;6561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571" name="Google Shape;6571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580" name="Google Shape;6580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585" name="Google Shape;6585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588" name="Google Shape;6588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595" name="Google Shape;6595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00" name="Google Shape;6600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04" name="Google Shape;6604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12" name="Google Shape;6612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615" name="Google Shape;6615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618" name="Google Shape;6618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621" name="Google Shape;6621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29" name="Google Shape;6629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32" name="Google Shape;6632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5" name="Google Shape;6635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36" name="Google Shape;6636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42" name="Shape 6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3" name="Google Shape;664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44" name="Google Shape;6644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46" name="Google Shape;6646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49" name="Google Shape;6649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53" name="Google Shape;6653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659" name="Google Shape;6659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665" name="Google Shape;6665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678" name="Google Shape;6678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681" name="Google Shape;6681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5" name="Google Shape;6685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6" name="Google Shape;6686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687" name="Google Shape;6687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3" name="Google Shape;6693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4" name="Google Shape;6694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5" name="Google Shape;6695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696" name="Google Shape;6696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02" name="Google Shape;6702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11" name="Google Shape;6711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714" name="Google Shape;6714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718" name="Google Shape;6718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721" name="Google Shape;6721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29" name="Google Shape;6729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32" name="Google Shape;6732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36" name="Google Shape;6736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739" name="Google Shape;6739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2" name="Google Shape;6742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3" name="Google Shape;6743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4" name="Google Shape;6744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45" name="Google Shape;6745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1" name="Google Shape;6751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53" name="Google Shape;6753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757" name="Google Shape;6757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9" name="Google Shape;6759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0" name="Google Shape;6760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761" name="Google Shape;6761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765" name="Google Shape;6765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7" name="Google Shape;6767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8" name="Google Shape;6768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9" name="Google Shape;6769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0" name="Google Shape;6770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771" name="Google Shape;6771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3" name="Google Shape;6773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4" name="Google Shape;6774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775" name="Google Shape;6775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7" name="Google Shape;6777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8" name="Google Shape;6778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9" name="Google Shape;6779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0" name="Google Shape;6780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781" name="Google Shape;6781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785" name="Google Shape;6785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788" name="Google Shape;6788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0" name="Google Shape;6790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1" name="Google Shape;6791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792" name="Google Shape;6792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1" name="Google Shape;6801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2" name="Google Shape;6802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03" name="Google Shape;6803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08" name="Google Shape;6808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11" name="Google Shape;6811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3" name="Google Shape;6813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4" name="Google Shape;6814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815" name="Google Shape;6815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819" name="Google Shape;6819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826" name="Google Shape;6826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29" name="Google Shape;6829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32" name="Google Shape;6832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838" name="Google Shape;6838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2" name="Google Shape;6842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3" name="Google Shape;6843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44" name="Google Shape;6844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49" name="Google Shape;6849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53" name="Google Shape;6853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857" name="Google Shape;6857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6" name="Google Shape;6866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7" name="Google Shape;6867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868" name="Google Shape;6868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872" name="Google Shape;6872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875" name="Google Shape;6875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7" name="Google Shape;6877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8" name="Google Shape;6878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879" name="Google Shape;6879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882" name="Google Shape;6882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885" name="Google Shape;6885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888" name="Google Shape;6888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891" name="Google Shape;6891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896" name="Google Shape;6896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99" name="Google Shape;6899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02" name="Google Shape;6902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08" name="Google Shape;6908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917" name="Google Shape;6917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921" name="Google Shape;6921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926" name="Google Shape;6926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8" name="Google Shape;6928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9" name="Google Shape;6929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30" name="Google Shape;6930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35" name="Google Shape;6935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940" name="Google Shape;6940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44" name="Google Shape;6944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47" name="Google Shape;6947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51" name="Google Shape;6951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54" name="Google Shape;6954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957" name="Google Shape;6957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1" name="Google Shape;6961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2" name="Google Shape;6962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963" name="Google Shape;6963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6" name="Google Shape;6966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7" name="Google Shape;6967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968" name="Google Shape;6968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1" name="Google Shape;6971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2" name="Google Shape;6972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973" name="Google Shape;6973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977" name="Google Shape;6977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981" name="Google Shape;6981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6" name="Google Shape;6986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7" name="Google Shape;6987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988" name="Google Shape;6988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1" name="Google Shape;6991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2" name="Google Shape;6992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993" name="Google Shape;6993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4" name="Google Shape;7004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08" name="Shape 7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9" name="Google Shape;700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10" name="Google Shape;7010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12" name="Google Shape;7012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016" name="Google Shape;7016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8" name="Google Shape;7028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9" name="Google Shape;7029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0" name="Google Shape;7030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32" name="Google Shape;7032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6" name="Google Shape;7036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7" name="Google Shape;7037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038" name="Google Shape;7038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3" name="Google Shape;7043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4" name="Google Shape;7044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6" name="Google Shape;7046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47" name="Google Shape;7047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50" name="Google Shape;7050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4" name="Google Shape;7054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5" name="Google Shape;7055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6" name="Google Shape;7056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057" name="Google Shape;7057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0" name="Google Shape;7060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1" name="Google Shape;7061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062" name="Google Shape;7062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5" name="Google Shape;7065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068" name="Google Shape;7068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071" name="Google Shape;7071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074" name="Google Shape;7074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077" name="Google Shape;7077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087" name="Google Shape;7087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091" name="Google Shape;7091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00" name="Google Shape;7100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08" name="Google Shape;7108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12" name="Google Shape;7112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120" name="Google Shape;7120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124" name="Google Shape;7124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7" name="Google Shape;7127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8" name="Google Shape;7128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29" name="Google Shape;7129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33" name="Google Shape;7133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6" name="Google Shape;7136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7" name="Google Shape;7137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8" name="Google Shape;7138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139" name="Google Shape;7139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45" name="Google Shape;7145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52" name="Google Shape;7152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156" name="Google Shape;7156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159" name="Google Shape;7159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163" name="Google Shape;7163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8" name="Google Shape;7168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9" name="Google Shape;7169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0" name="Google Shape;7170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1" name="Google Shape;7171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2" name="Google Shape;7172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173" name="Google Shape;7173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178" name="Google Shape;7178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191" name="Google Shape;7191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01" name="Google Shape;7201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05" name="Google Shape;7205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12" name="Google Shape;7212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218" name="Google Shape;7218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226" name="Google Shape;7226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33" name="Google Shape;7233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243" name="Google Shape;7243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47" name="Google Shape;7247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52" name="Google Shape;7252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55" name="Google Shape;7255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260" name="Google Shape;7260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265" name="Google Shape;7265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275" name="Google Shape;7275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278" name="Google Shape;7278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286" name="Google Shape;7286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04" name="Google Shape;7304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11" name="Google Shape;7311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314" name="Google Shape;7314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322" name="Google Shape;7322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29" name="Google Shape;7329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35" name="Google Shape;7335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343" name="Google Shape;7343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48" name="Google Shape;7348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52" name="Google Shape;7352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356" name="Google Shape;7356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6" name="Google Shape;7366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367" name="Google Shape;7367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375" name="Google Shape;7375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382" name="Google Shape;7382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391" name="Google Shape;7391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97" name="Google Shape;7397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04" name="Google Shape;7404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08" name="Google Shape;7408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5" name="Google Shape;7415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416" name="Google Shape;7416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424" name="Google Shape;7424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32" name="Google Shape;7432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438" name="Google Shape;7438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442" name="Google Shape;7442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48" name="Google Shape;7448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55" name="Google Shape;7455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463" name="Google Shape;7463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468" name="Google Shape;7468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476" name="Google Shape;7476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0" name="Google Shape;7480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482" name="Google Shape;7482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6" name="Google Shape;7486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7" name="Google Shape;7487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488" name="Google Shape;7488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91" name="Google Shape;7491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492" name="Google Shape;7492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3" name="Google Shape;7493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494" name="Google Shape;7494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495" name="Google Shape;7495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03" name="Google Shape;7503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08" name="Google Shape;7508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12" name="Shape 7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3" name="Google Shape;751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14" name="Google Shape;7514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515" name="Google Shape;7515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0" name="Google Shape;7520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1" name="Google Shape;7521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2" name="Google Shape;7522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523" name="Google Shape;7523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527" name="Google Shape;7527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30" name="Google Shape;7530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4" name="Google Shape;7534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5" name="Google Shape;7535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36" name="Google Shape;7536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8" name="Google Shape;7538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540" name="Google Shape;7540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543" name="Google Shape;7543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52" name="Google Shape;7552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55" name="Google Shape;7555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8" name="Google Shape;7558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9" name="Google Shape;7559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0" name="Google Shape;7560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561" name="Google Shape;7561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564" name="Google Shape;7564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0" name="Google Shape;7570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1" name="Google Shape;7571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572" name="Google Shape;7572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577" name="Google Shape;7577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0" name="Google Shape;7580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1" name="Google Shape;7581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582" name="Google Shape;7582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0" name="Google Shape;7590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1" name="Google Shape;7591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592" name="Google Shape;7592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6" name="Google Shape;7596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7" name="Google Shape;7597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8" name="Google Shape;7598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99" name="Google Shape;7599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02" name="Google Shape;7602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5" name="Google Shape;7605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6" name="Google Shape;7606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07" name="Google Shape;7607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11" name="Google Shape;7611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618" name="Google Shape;7618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623" name="Google Shape;7623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5" name="Google Shape;7625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6" name="Google Shape;7626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627" name="Google Shape;7627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34" name="Google Shape;7634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637" name="Google Shape;7637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9" name="Google Shape;7639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0" name="Google Shape;7640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1" name="Google Shape;7641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642" name="Google Shape;7642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45" name="Google Shape;7645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1" name="Google Shape;7651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2" name="Google Shape;7652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53" name="Google Shape;7653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657" name="Google Shape;7657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665" name="Google Shape;7665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672" name="Google Shape;7672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679" name="Google Shape;7679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683" name="Google Shape;7683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689" name="Google Shape;7689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696" name="Google Shape;7696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02" name="Google Shape;7702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13" name="Google Shape;7713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725" name="Google Shape;7725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0" name="Google Shape;7730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1" name="Google Shape;7731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32" name="Google Shape;7732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44" name="Google Shape;7744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53" name="Google Shape;7753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757" name="Google Shape;7757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761" name="Google Shape;7761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768" name="Google Shape;7768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775" name="Google Shape;7775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780" name="Google Shape;7780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784" name="Google Shape;7784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789" name="Google Shape;7789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97" name="Google Shape;7797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04" name="Google Shape;7804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10" name="Google Shape;7810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820" name="Google Shape;7820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30" name="Google Shape;7830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838" name="Google Shape;7838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45" name="Google Shape;7845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55" name="Google Shape;7855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862" name="Google Shape;7862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867" name="Google Shape;7867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7" name="Google Shape;7877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8" name="Google Shape;7878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879" name="Google Shape;7879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886" name="Google Shape;7886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889" name="Google Shape;7889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892" name="Google Shape;7892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99" name="Google Shape;7899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03" name="Google Shape;7903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08" name="Shape 7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9" name="Google Shape;790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10" name="Google Shape;7910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912" name="Google Shape;7912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4" name="Google Shape;7914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5" name="Google Shape;7915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916" name="Google Shape;7916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8" name="Google Shape;7918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9" name="Google Shape;7919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920" name="Google Shape;7920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923" name="Google Shape;7923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927" name="Google Shape;7927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33" name="Google Shape;7933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1" name="Google Shape;7941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2" name="Google Shape;7942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3" name="Google Shape;7943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4" name="Google Shape;7944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45" name="Google Shape;7945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50" name="Google Shape;7950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53" name="Google Shape;7953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956" name="Google Shape;7956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962" name="Google Shape;7962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966" name="Google Shape;7966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974" name="Google Shape;7974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978" name="Google Shape;7978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987" name="Google Shape;7987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97" name="Google Shape;7997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000" name="Google Shape;8000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004" name="Google Shape;8004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7" name="Google Shape;8007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8" name="Google Shape;8008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009" name="Google Shape;8009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6" name="Google Shape;8016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7" name="Google Shape;8017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018" name="Google Shape;8018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021" name="Google Shape;8021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024" name="Google Shape;8024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29" name="Google Shape;8029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32" name="Google Shape;8032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35" name="Google Shape;8035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038" name="Google Shape;8038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1" name="Google Shape;8041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2" name="Google Shape;8042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043" name="Google Shape;8043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46" name="Google Shape;8046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50" name="Google Shape;8050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4" name="Google Shape;8054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5" name="Google Shape;8055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056" name="Google Shape;8056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064" name="Google Shape;8064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069" name="Google Shape;8069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074" name="Google Shape;8074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8" name="Google Shape;8078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9" name="Google Shape;8079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080" name="Google Shape;8080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087" name="Google Shape;8087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091" name="Google Shape;8091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094" name="Google Shape;8094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100" name="Google Shape;8100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2" name="Google Shape;8112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3" name="Google Shape;8113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114" name="Google Shape;8114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118" name="Google Shape;8118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125" name="Google Shape;8125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30" name="Google Shape;8130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35" name="Google Shape;8135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138" name="Google Shape;8138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143" name="Google Shape;8143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47" name="Google Shape;8147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51" name="Google Shape;8151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156" name="Google Shape;8156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160" name="Google Shape;8160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164" name="Google Shape;8164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167" name="Google Shape;8167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173" name="Google Shape;8173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176" name="Google Shape;8176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181" name="Google Shape;8181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191" name="Google Shape;8191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194" name="Google Shape;8194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98" name="Google Shape;8198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203" name="Google Shape;8203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206" name="Google Shape;8206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210" name="Google Shape;8210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215" name="Google Shape;8215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218" name="Google Shape;8218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223" name="Google Shape;8223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226" name="Google Shape;8226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34" name="Google Shape;8234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240" name="Google Shape;8240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243" name="Google Shape;8243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53" name="Google Shape;8253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257" name="Google Shape;8257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260" name="Google Shape;8260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261" name="Google Shape;8261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267" name="Google Shape;8267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271" name="Google Shape;8271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276" name="Google Shape;8276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279" name="Google Shape;8279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287" name="Google Shape;8287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291" name="Google Shape;8291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99" name="Google Shape;8299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305" name="Google Shape;8305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308" name="Google Shape;8308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311" name="Google Shape;8311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315" name="Google Shape;8315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321" name="Google Shape;8321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325" name="Google Shape;8325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30" name="Google Shape;8330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337" name="Google Shape;8337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340" name="Google Shape;8340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45" name="Shape 8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6" name="Google Shape;8346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47" name="Google Shape;8347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48" name="Google Shape;8348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53" name="Google Shape;8353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6" name="Google Shape;8356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7" name="Google Shape;8357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358" name="Google Shape;8358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361" name="Google Shape;8361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3" name="Google Shape;8363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4" name="Google Shape;8364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365" name="Google Shape;8365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8" name="Google Shape;8368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9" name="Google Shape;8369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0" name="Google Shape;8370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1" name="Google Shape;8371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2" name="Google Shape;8372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373" name="Google Shape;8373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378" name="Google Shape;8378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381" name="Google Shape;8381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385" name="Google Shape;8385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7" name="Google Shape;8387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8" name="Google Shape;8388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389" name="Google Shape;8389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4" name="Google Shape;8394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5" name="Google Shape;8395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6" name="Google Shape;8396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97" name="Google Shape;8397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402" name="Google Shape;8402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5" name="Google Shape;8405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406" name="Google Shape;8406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0" name="Google Shape;8410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1" name="Google Shape;8411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2" name="Google Shape;8412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3" name="Google Shape;8413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414" name="Google Shape;8414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417" name="Google Shape;8417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0" name="Google Shape;8420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1" name="Google Shape;8421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422" name="Google Shape;8422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28" name="Google Shape;8428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33" name="Google Shape;8433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5" name="Google Shape;8435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6" name="Google Shape;8436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437" name="Google Shape;8437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441" name="Google Shape;8441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3" name="Google Shape;8443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4" name="Google Shape;8444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45" name="Google Shape;8445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3" name="Google Shape;8453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4" name="Google Shape;8454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55" name="Google Shape;8455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458" name="Google Shape;8458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463" name="Google Shape;8463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468" name="Google Shape;8468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471" name="Google Shape;8471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476" name="Google Shape;8476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481" name="Google Shape;8481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98" name="Google Shape;8498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1" name="Google Shape;8501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2" name="Google Shape;8502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503" name="Google Shape;8503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509" name="Google Shape;8509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1" name="Google Shape;8511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2" name="Google Shape;8512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513" name="Google Shape;8513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517" name="Google Shape;8517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523" name="Google Shape;8523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31" name="Google Shape;8531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35" name="Google Shape;8535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539" name="Google Shape;8539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44" name="Google Shape;8544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50" name="Google Shape;8550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53" name="Google Shape;8553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561" name="Google Shape;8561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569" name="Google Shape;8569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575" name="Google Shape;8575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582" name="Google Shape;8582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587" name="Google Shape;8587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596" name="Google Shape;8596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602" name="Google Shape;8602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607" name="Google Shape;8607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613" name="Google Shape;8613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626" name="Google Shape;8626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33" name="Google Shape;8633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641" name="Google Shape;8641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4" name="Google Shape;8644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5" name="Google Shape;8645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46" name="Google Shape;8646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51" name="Google Shape;8651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6" name="Google Shape;8656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7" name="Google Shape;8657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658" name="Google Shape;8658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662" name="Google Shape;8662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669" name="Google Shape;8669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677" name="Google Shape;8677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681" name="Google Shape;8681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688" name="Google Shape;8688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692" name="Google Shape;8692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696" name="Google Shape;8696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700" name="Google Shape;8700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709" name="Google Shape;8709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718" name="Google Shape;8718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722" name="Google Shape;8722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31" name="Google Shape;8731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740" name="Google Shape;8740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45" name="Google Shape;8745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53" name="Google Shape;8753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760" name="Google Shape;8760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766" name="Google Shape;8766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770" name="Google Shape;8770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778" name="Google Shape;8778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782" name="Google Shape;8782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788" name="Google Shape;8788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793" name="Google Shape;8793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99" name="Google Shape;8799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807" name="Google Shape;8807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16" name="Shape 8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17" name="Google Shape;8817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esigner Portfolio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Insurance Pitc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